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67" r:id="rId3"/>
    <p:sldId id="276" r:id="rId4"/>
    <p:sldId id="269" r:id="rId5"/>
    <p:sldId id="278" r:id="rId6"/>
    <p:sldId id="275" r:id="rId7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10/12/2022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1393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Ομάδα 103" descr="Λουλούδια στο κάτω μέρος της διαφάνειας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Ελεύθερη σχεδίαση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11" name="Ομάδα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3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4" name="Ελεύθερη σχεδίαση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15" name="Ελεύθερη σχεδίαση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20" name="Ομάδα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2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23" name="Ελεύθερη σχεδίαση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Ελεύθερη σχεδίαση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Γραμμή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8" name="Έλλειψη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9" name="Έλλειψη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40" name="Έλλειψη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41" name="Ομάδα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Ελεύθερη σχεδίαση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3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4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5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6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47" name="Ελεύθερη σχεδίαση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Έλλειψη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53" name="Ελεύθερη σχεδίαση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Γραμμή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6" name="Ομάδα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58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59" name="Ελεύθερη σχεδίαση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60" name="Ελεύθερη σχεδίαση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1" name="Ελεύθερη σχεδίαση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2" name="Ελεύθερη σχεδίαση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3" name="Ελεύθερη σχεδίαση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4" name="Ελεύθερη σχεδίαση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65" name="Ομάδα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68" name="Ελεύθερη σχεδίαση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9" name="Ελεύθερη σχεδίαση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0" name="Ελεύθερη σχεδίαση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1" name="Ελεύθερη σχεδίαση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2" name="Ελεύθερη σχεδίαση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3" name="Ελεύθερη σχεδίαση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4" name="Ελεύθερη σχεδίαση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5" name="Ελεύθερη σχεδίαση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6" name="Γραμμή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7" name="Ελεύθερη σχεδίαση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8" name="Ελεύθερη σχεδίαση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9" name="Ελεύθερη σχεδίαση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0" name="Ελεύθερη σχεδίαση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1" name="Ελεύθερη σχεδίαση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2" name="Ελεύθερη σχεδίαση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3" name="Έλλειψη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4" name="Έλλειψη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5" name="Έλλειψη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86" name="Ομάδα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Ελεύθερη σχεδίαση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8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9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0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1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92" name="Ελεύθερη σχεδίαση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3" name="Ελεύθερη σχεδίαση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4" name="Ελεύθερη σχεδίαση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5" name="Ελεύθερη σχεδίαση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6" name="Ελεύθερη σχεδίαση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7" name="Έλλειψη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98" name="Ομάδα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Ελεύθερη σχεδίαση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0" name="Ελεύθερη σχεδίαση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1" name="Ελεύθερη σχεδίαση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2" name="Ελεύθερη σχεδίαση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03" name="Ελεύθερη σχεδίαση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508EF2-7C73-4CB9-B241-ADA1336BD78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543B5-1CE5-44A6-AEA0-90A34C960D1A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647F56-631A-4C98-A592-9892AE439E95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Ομάδα 83" descr="Ομάδα λουλουδιών στην αριστερή πλευρά της διαφάνειας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" name="Έλλειψη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9" name="Ομάδα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Ελεύθερη σχεδίαση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" name="Ελεύθερη σχεδίαση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2" name="Ελεύθερη σχεδίαση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Έλλειψη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20" name="Ελεύθερη σχεδίαση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21" name="Ελεύθερη σχεδίαση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23" name="Ομάδα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Ελεύθερη σχεδίαση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5" name="Γραμμή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6" name="Ελεύθερη σχεδίαση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7" name="Ελεύθερη σχεδίαση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8" name="Ελεύθερη σχεδίαση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9" name="Έλλειψη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sp>
          <p:nvSpPr>
            <p:cNvPr id="30" name="Ελεύθερη σχεδίαση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2" name="Ελεύθερη σχεδίαση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33" name="Ομάδα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Ελεύθερη σχεδίαση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5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6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7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8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grpSp>
        <p:nvGrpSpPr>
          <p:cNvPr id="83" name="Ομάδα 82" descr="Λουλούδια στη δεξιά πλευρά της διαφάνειας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Ελεύθερη σχεδίαση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3" name="Ελεύθερη σχεδίαση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Γραμμή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6" name="Ελεύθερη σχεδίαση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Γραμμή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3" name="Ελεύθερη σχεδίαση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Ελεύθερη σχεδίαση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6" name="Ελεύθερη σχεδίαση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7" name="Ελεύθερη σχεδίαση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8" name="Ελεύθερη σχεδίαση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9" name="Ομάδα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Ελεύθερη σχεδίαση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6" name="Ελεύθερη σχεδίαση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grpSp>
          <p:nvGrpSpPr>
            <p:cNvPr id="60" name="Ομάδα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Ελεύθερη σχεδίαση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2" name="Ελεύθερη σχεδίαση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3" name="Ελεύθερη σχεδίαση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4" name="Έλλειψη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55C34A-0E7F-4EC0-9D75-802F8516692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B53C76-76BD-4B5C-A1C8-A96D41A07A9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059616-654E-4FCB-A9BB-E8DD33C7B54D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B98BDB-25C1-47BF-9AE0-5DA6A6E656D3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CBABC1-0E89-4E0A-BE09-4B1FF4AEAAE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1D5075-0832-432C-A5CA-D116A5899E77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Ομάδα 62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62" name="Ομάδα 61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28" name="Ομάδα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Ελεύθερη σχεδίαση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0" name="Ελεύθερη σχεδίαση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1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9" name="Ομάδα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4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56" name="Ομάδα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Ελεύθερη σχεδίαση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0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l-GR" dirty="0" smtClean="0"/>
              <a:t>ΑΙΣΘΗΤΙΚΗ ΑΚΡΩΝ Γ’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ΚΑ ΜΙΧΑΗΛΙΔΟΥ ΝΙΚΟΛΕΤΤΑ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ΕΞΟΠΛΙΣΜΟΣ ΕΡΓΑΣΤΗΡΙΟΥ</a:t>
            </a:r>
            <a:r>
              <a:rPr lang="en-US" dirty="0" smtClean="0"/>
              <a:t> &amp; </a:t>
            </a:r>
            <a:r>
              <a:rPr lang="el-GR" dirty="0" smtClean="0"/>
              <a:t>ΥΓΙΕΙΝΗ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ΕΞΑΡΤΗΜΑΤΑ</a:t>
            </a:r>
          </a:p>
          <a:p>
            <a:pPr rtl="0"/>
            <a:r>
              <a:rPr lang="el-GR" dirty="0" smtClean="0"/>
              <a:t>ΕΡΓΑΛΕΙΑ</a:t>
            </a:r>
          </a:p>
          <a:p>
            <a:pPr rtl="0"/>
            <a:r>
              <a:rPr lang="el-GR" dirty="0" smtClean="0"/>
              <a:t>ΥΛΙΚΑ</a:t>
            </a:r>
          </a:p>
          <a:p>
            <a:pPr rtl="0"/>
            <a:r>
              <a:rPr lang="el-GR" dirty="0" smtClean="0"/>
              <a:t>ΚΑΝΟΝΕΣ ΥΓΙΕΙΝΗΣ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ΓΕΝΙΚΑ ΓΙΑ ΤΟΝ ΧΩΡΟ..</a:t>
            </a:r>
            <a:endParaRPr lang="el-GR" dirty="0"/>
          </a:p>
        </p:txBody>
      </p:sp>
      <p:sp>
        <p:nvSpPr>
          <p:cNvPr id="10" name="Δεξί βέλος 9"/>
          <p:cNvSpPr/>
          <p:nvPr/>
        </p:nvSpPr>
        <p:spPr>
          <a:xfrm rot="5400000">
            <a:off x="5689124" y="4957607"/>
            <a:ext cx="574267" cy="5878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044337"/>
            <a:ext cx="9144000" cy="4114800"/>
          </a:xfrm>
        </p:spPr>
        <p:txBody>
          <a:bodyPr/>
          <a:lstStyle/>
          <a:p>
            <a:r>
              <a:rPr lang="el-GR" dirty="0" smtClean="0"/>
              <a:t>ΦΙΛΙΚΟΣ ΧΩΡΟΣ</a:t>
            </a:r>
          </a:p>
          <a:p>
            <a:r>
              <a:rPr lang="el-GR" dirty="0" smtClean="0"/>
              <a:t>ΦΙΛΟΞΕΝΟΣ</a:t>
            </a:r>
          </a:p>
          <a:p>
            <a:r>
              <a:rPr lang="el-GR" dirty="0" smtClean="0"/>
              <a:t>ΕΥΑΕΡΟΣ</a:t>
            </a:r>
          </a:p>
          <a:p>
            <a:r>
              <a:rPr lang="el-GR" dirty="0" smtClean="0"/>
              <a:t>ΕΥΗΛΙΟΣ</a:t>
            </a:r>
          </a:p>
          <a:p>
            <a:r>
              <a:rPr lang="el-GR" dirty="0" smtClean="0"/>
              <a:t>ΜΕ ΑΠΑΛΑ ΧΡΩΜΑΤΑ</a:t>
            </a:r>
          </a:p>
          <a:p>
            <a:pPr lvl="0"/>
            <a:r>
              <a:rPr lang="el-GR" dirty="0">
                <a:solidFill>
                  <a:srgbClr val="1D5253"/>
                </a:solidFill>
              </a:rPr>
              <a:t>ΜΕ ΑΠΑΛΑ ΧΡΩΜΑΤΑ &amp; ΕΝΑΡΜΟΝΙΣΜΕΝΑ</a:t>
            </a:r>
          </a:p>
          <a:p>
            <a:pPr marL="45720" indent="0">
              <a:buNone/>
            </a:pPr>
            <a:endParaRPr lang="el-GR" dirty="0" smtClean="0"/>
          </a:p>
          <a:p>
            <a:pPr marL="45720" indent="0" algn="ctr">
              <a:buNone/>
            </a:pPr>
            <a:r>
              <a:rPr lang="el-GR" dirty="0" smtClean="0"/>
              <a:t>ΕΥΕΞΙΑ!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Θέση περιεχομένου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19802883"/>
              </p:ext>
            </p:extLst>
          </p:nvPr>
        </p:nvGraphicFramePr>
        <p:xfrm>
          <a:off x="1567544" y="235131"/>
          <a:ext cx="9157062" cy="6474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2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2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645"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ΕΞΑΡΤΗΜΑΤΑ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ΕΡΓΑΛΕΙΑ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ΥΛΙΚΑ</a:t>
                      </a:r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363"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ΤΡΑΠΕΖΙ ΜΕ ΛΑΜΠΑ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ΚΟΠΤΕΣ ΝΥΧΙΩΝ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ΠΛΑΣΤΙΚΗ ΣΠΑΤΟΥΛΑ</a:t>
                      </a:r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9004818"/>
                  </a:ext>
                </a:extLst>
              </a:tr>
              <a:tr h="592363"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ΚΑΡΕΚΛΑ</a:t>
                      </a:r>
                      <a:r>
                        <a:rPr lang="el-GR" baseline="0" noProof="0" dirty="0" smtClean="0"/>
                        <a:t> ΤΕΧΝΗΤΡΙΑΣ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ΚΟΠΤΕΣ</a:t>
                      </a:r>
                      <a:r>
                        <a:rPr lang="el-GR" baseline="0" noProof="0" dirty="0" smtClean="0"/>
                        <a:t> Ή ΠΕΝΣΑ ΕΠΩΝΥΧΙΟΥ (ΠΕΤΣΑΚΙΑ)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ΚΥΤΤΑΡΙΝΗ Ή/ΚΑΙ ΒΑΜΒΑΚΙ</a:t>
                      </a:r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363"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ΜΠΟΛ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noProof="0" dirty="0" smtClean="0"/>
                        <a:t>PUSHER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ΟΙΝΟΠΝΕΥΜΑ</a:t>
                      </a:r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363"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ΜΑΞΙΛΑΡΙ</a:t>
                      </a:r>
                      <a:r>
                        <a:rPr lang="el-GR" baseline="0" noProof="0" dirty="0" smtClean="0"/>
                        <a:t> ΠΕΛΑΤΩΝ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ΛΙΜΕΣ ΚΑΙ</a:t>
                      </a:r>
                      <a:r>
                        <a:rPr lang="el-GR" baseline="0" noProof="0" dirty="0" smtClean="0"/>
                        <a:t> </a:t>
                      </a:r>
                      <a:r>
                        <a:rPr lang="el-GR" noProof="0" dirty="0" smtClean="0"/>
                        <a:t>ΜΠΑΦΕΡ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ΠΛΑΣΤΙΚΕΣ</a:t>
                      </a:r>
                      <a:r>
                        <a:rPr lang="el-GR" baseline="0" noProof="0" dirty="0" smtClean="0"/>
                        <a:t> ΣΑΚΟΥΛΕΣ</a:t>
                      </a:r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363"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ΔΟΧΕΙΟ ΒΑΜΒΑΚΙΟΥ</a:t>
                      </a:r>
                      <a:r>
                        <a:rPr lang="el-GR" baseline="0" noProof="0" dirty="0" smtClean="0"/>
                        <a:t> Ή/ΚΑΙ ΚΥΤΤΑΡΙΝΗΣ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ΞΥΛΑΚΙΑ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ΠΕΤΣΕΤΕΣ</a:t>
                      </a:r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050167"/>
                  </a:ext>
                </a:extLst>
              </a:tr>
              <a:tr h="592363"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ΚΛΙΒΑΝΟ/ΑΠΟΣΤΕΙΡΩΤΕΣ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ΤΣΙΜΠΙΔΑΚΙ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ΓΑΝΤΙΑ</a:t>
                      </a:r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9443210"/>
                  </a:ext>
                </a:extLst>
              </a:tr>
              <a:tr h="592363">
                <a:tc>
                  <a:txBody>
                    <a:bodyPr/>
                    <a:lstStyle/>
                    <a:p>
                      <a:pPr algn="ctr" rtl="0"/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ΒΟΥΡΤΣΑ ΝΥΧΙΩΝ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5183060"/>
                  </a:ext>
                </a:extLst>
              </a:tr>
              <a:tr h="592363">
                <a:tc>
                  <a:txBody>
                    <a:bodyPr/>
                    <a:lstStyle/>
                    <a:p>
                      <a:pPr algn="ctr" rtl="0"/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ΛΕΙΑΝΤΙΚΑ-ΓΥΑΛΙΣΤΙΚΑ</a:t>
                      </a:r>
                      <a:r>
                        <a:rPr lang="el-GR" baseline="0" noProof="0" dirty="0" smtClean="0"/>
                        <a:t> ΝΥΧΙΩΝ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2745484"/>
                  </a:ext>
                </a:extLst>
              </a:tr>
              <a:tr h="592363">
                <a:tc>
                  <a:txBody>
                    <a:bodyPr/>
                    <a:lstStyle/>
                    <a:p>
                      <a:pPr algn="ctr" rtl="0"/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noProof="0" dirty="0" smtClean="0"/>
                        <a:t>ΤΡΟΧΟΣ</a:t>
                      </a:r>
                      <a:r>
                        <a:rPr lang="el-GR" baseline="0" noProof="0" dirty="0" smtClean="0"/>
                        <a:t> ΚΑΙ ΕΞΑΡΤΗΜΑΤΑ</a:t>
                      </a: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l-GR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623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5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ΚΑΝΟΝΕΣ ΥΓΙΕΙΝΗΣ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ΑΠΟΛΥΜΑΝΣΗ</a:t>
            </a:r>
            <a:r>
              <a:rPr lang="el-GR" dirty="0" smtClean="0"/>
              <a:t> ΧΩΡΟΥ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ΑΠΟΣΤΕΙΡΩΣΗ </a:t>
            </a:r>
            <a:r>
              <a:rPr lang="el-GR" dirty="0" smtClean="0"/>
              <a:t>ΕΡΓΑΛΕΙΩΝ ΠΟΥ ΧΡΗΣΙΜΟΠΟΙΗΘΗΚΑΝ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ΑΝΤΙΣΗΨΙΑ</a:t>
            </a:r>
            <a:r>
              <a:rPr lang="el-GR" dirty="0" smtClean="0"/>
              <a:t> ΔΕΡΜΑΤΟΣ</a:t>
            </a:r>
          </a:p>
          <a:p>
            <a:pPr marL="45720" indent="0">
              <a:buNone/>
            </a:pP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953001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ΧΡΗΣΗ ΜΑΣΚΑΣ </a:t>
            </a:r>
          </a:p>
          <a:p>
            <a:r>
              <a:rPr lang="el-GR" dirty="0" smtClean="0"/>
              <a:t>ΧΡΗΣΗ ΓΑΝΤΙΩΝ</a:t>
            </a:r>
          </a:p>
          <a:p>
            <a:r>
              <a:rPr lang="el-GR" dirty="0" smtClean="0"/>
              <a:t>ΧΡΗΣΗ ΚΑΤΑΛΛΗΛΗΣ ΕΝΔΥΜΑΣΙΑΣ</a:t>
            </a:r>
          </a:p>
          <a:p>
            <a:r>
              <a:rPr lang="el-GR" dirty="0" smtClean="0"/>
              <a:t>ΤΑΚΤΙΚΟΣ ΑΕΡΙΣΜΟΣ ΧΩΡΟΥ</a:t>
            </a:r>
          </a:p>
          <a:p>
            <a:r>
              <a:rPr lang="el-GR" dirty="0" smtClean="0"/>
              <a:t>ΑΠΟΜΑΚΡΥΝΣΗ ΑΠΟΡΡΙΜΑΤΩΝ </a:t>
            </a:r>
          </a:p>
          <a:p>
            <a:r>
              <a:rPr lang="el-GR" dirty="0" smtClean="0"/>
              <a:t>ΠΡΟΣΟΧΗ ΣΤΗΝ ΑΣΗΝΕΧΕΙΑ ΔΕΡΜΑΤΟΣ</a:t>
            </a:r>
          </a:p>
          <a:p>
            <a:r>
              <a:rPr lang="el-GR" dirty="0" smtClean="0"/>
              <a:t>ΑΝΤΙΚΑΤΑΣΤΑΣΗ ΦΘΑΡΜΕΝΩΝ </a:t>
            </a:r>
            <a:r>
              <a:rPr lang="el-GR" dirty="0" smtClean="0"/>
              <a:t>ΕΡΓΑΛΕΙΩΝ</a:t>
            </a:r>
          </a:p>
          <a:p>
            <a:r>
              <a:rPr lang="el-GR" dirty="0" smtClean="0"/>
              <a:t>ΑΠΑΓΟΡΕΥΕΤΑΙ ΤΟ ΚΑΠΝΙΣΜΑ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050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ΛΟΥΛΟΥΔΙΑ 16Χ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332_TF03098890" id="{39E934FB-B490-4128-9CF5-968CB98E2D67}" vid="{B3A0CBFC-05A2-4E04-A9EE-402BF1ABF1F6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Μοβ λουλούδια σε μπλε φόντο (ευρεία οθόνη)</Template>
  <TotalTime>70</TotalTime>
  <Words>125</Words>
  <Application>Microsoft Office PowerPoint</Application>
  <PresentationFormat>Ευρεία οθόνη</PresentationFormat>
  <Paragraphs>59</Paragraphs>
  <Slides>6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Arial</vt:lpstr>
      <vt:lpstr>Century Schoolbook</vt:lpstr>
      <vt:lpstr>ΛΟΥΛΟΥΔΙΑ 16Χ9</vt:lpstr>
      <vt:lpstr>ΑΙΣΘΗΤΙΚΗ ΑΚΡΩΝ Γ’ ΕΞΑΜΗΝΟ</vt:lpstr>
      <vt:lpstr>ΕΞΟΠΛΙΣΜΟΣ ΕΡΓΑΣΤΗΡΙΟΥ &amp; ΥΓΙΕΙΝΗ</vt:lpstr>
      <vt:lpstr>ΓΕΝΙΚΑ ΓΙΑ ΤΟΝ ΧΩΡΟ..</vt:lpstr>
      <vt:lpstr>Παρουσίαση του PowerPoint</vt:lpstr>
      <vt:lpstr>ΚΑΝΟΝΕΣ ΥΓΙΕΙΝΗΣ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22</cp:revision>
  <dcterms:created xsi:type="dcterms:W3CDTF">2022-10-12T18:45:22Z</dcterms:created>
  <dcterms:modified xsi:type="dcterms:W3CDTF">2022-12-10T13:33:16Z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