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7" r:id="rId3"/>
    <p:sldId id="276" r:id="rId4"/>
    <p:sldId id="277" r:id="rId5"/>
    <p:sldId id="279" r:id="rId6"/>
    <p:sldId id="286" r:id="rId7"/>
    <p:sldId id="288" r:id="rId8"/>
    <p:sldId id="287" r:id="rId9"/>
    <p:sldId id="289" r:id="rId10"/>
    <p:sldId id="275" r:id="rId11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30053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5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1782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7840482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5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5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011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58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344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468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144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  <p:grpSp>
        <p:nvGrpSpPr>
          <p:cNvPr id="7" name="Ομάδα 6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17" name="Ομάδα 16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37" name="Ομάδα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Ελεύθερη σχεδίαση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8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Ελεύθερη σχεδίαση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7" name="Ομάδα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6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48" name="Ομάδα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Ελεύθερη σχεδίαση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0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08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KYmLgRGBVQ" TargetMode="External"/><Relationship Id="rId2" Type="http://schemas.openxmlformats.org/officeDocument/2006/relationships/hyperlink" Target="https://www.youtube.com/watch?v=QDnI46gOpy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dirty="0" smtClean="0"/>
              <a:t>ΑΙΣΘ. ΑΚΡΩΝ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dirty="0"/>
              <a:t>Γ</a:t>
            </a:r>
            <a:r>
              <a:rPr lang="el-GR" dirty="0" smtClean="0"/>
              <a:t>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8058007" y="4210858"/>
            <a:ext cx="3932237" cy="485832"/>
          </a:xfrm>
        </p:spPr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ΕΝΙΣΧΥΣΗ ΝΥΧΙΟΥ ΜΕ </a:t>
            </a:r>
            <a:r>
              <a:rPr lang="en-US" dirty="0" smtClean="0"/>
              <a:t>GEL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1479686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el-GR" dirty="0" smtClean="0"/>
              <a:t>ΠΡΟΕΤΟΙΜΑΣΙΑ</a:t>
            </a:r>
          </a:p>
          <a:p>
            <a:pPr algn="ctr" rtl="0"/>
            <a:r>
              <a:rPr lang="el-GR" dirty="0" smtClean="0"/>
              <a:t>ΛΙΜΑΡΙΣΜΑ &amp; ΛΙΜΕΣ</a:t>
            </a:r>
          </a:p>
          <a:p>
            <a:pPr algn="ctr" rtl="0"/>
            <a:r>
              <a:rPr lang="el-GR" dirty="0" smtClean="0"/>
              <a:t>ΔΙΑΔΙΚΑΣΙΑ ΕΦΑΡΜΟΓΗΣ ΜΕ ΤΙΠΣ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ΠΡΟΕΤΟΙΜΑΣΙΑ ΝΥΧΙΟΥ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227351" y="1325563"/>
            <a:ext cx="9737297" cy="605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ΑΝΤΙΣΥΠΤΙΚΟ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ΕΛΕΓΧΟΣ ΝΥΧΙΩΝ ΓΙΑ ΤΥΧΟΝ ΔΥΣΛΕΙΤΟΥΡΓΙΕΣ. ΑΝ ΝΑΙ, ΕΠΙΣΚΕΨΗ ΣΕ ΔΕΡΜΑΤΟΛΟΓΟ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PUSHER</a:t>
            </a:r>
            <a:endParaRPr lang="el-GR" sz="2200" dirty="0" smtClean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ΠΕΝΣΑΚΙ ΓΙΑ ΝΑ ΚΟΨΟΥΜΕ Ο,ΤΙ ΑΣΠΡΙΖΕΙ ΚΑΙ ΠΕΤΑΕΙ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ΚΟΒΟΥΜΕ Ή/ΚΑΙ ΛΙΜΑΡΟΥΜΕ ΤΟ ΕΛΕΥΘΕΡΟ ΑΚΡΟ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BUFFER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ΒΟΥΡΤΣΑΚΙ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ΕΠΙΛΟΓΗ ΚΑΤΑΛΛΗΛΩΝ ΤΙΠΣ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ΤΟΠΟΘΕΤΗΣΗ ΤΙΠΣ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GEL</a:t>
            </a:r>
            <a:endParaRPr lang="el-GR" sz="2200" dirty="0" smtClean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ΔΙΑΔΙΚΑΣΙΑ ΜΕ ΤΙΠ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29145" y="1468582"/>
            <a:ext cx="9691255" cy="538941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ΕΠΙΛΟΓΗ ΚΑΤΑΛΛΗΛΟΥ ΤΙΠ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ΕΦΑΡΜΟΓΗ ΚΟΛΛΑΣ ΣΤΟ ΦΥΣΙΚΟ ΝΥΧΙ ΑΠΟ ΤΗ ΜΕΣΗ ΠΡΟΣ ΤΟ ΕΛΕΥΘΕΡΟ ΑΚΡΟ Ή ΣΤΟ ΤΙΠ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ΔΗΜΙΟΥΡΓΟΥΜΕ ΓΩΝΙΑ 45</a:t>
            </a:r>
            <a:r>
              <a:rPr lang="el-GR" baseline="30000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rgbClr val="FF0000"/>
                </a:solidFill>
              </a:rPr>
              <a:t> ΜΕ ΤΟ ΨΕΥΤΙΚΟ ΝΥΧΙ ΚΑΙ ΚΟΛΛΑΜΕ ΜΕΧΡΙ ΤΗΝ ΕΓΚΟΠΗ ΤΟΥ ΤΙΠ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ΠΙΕΖΟΥΜΕ ΓΙΑ 10 ‘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ΕΛΕΓΧΟΥΜΕ ΑΝ ΠΗΡΕ ΑΕΡΑ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ΚΟΒΟΥΜΕ ΤΟ ΤΙΠ ΣΤΟ ΕΠΙΘΥΜΗΤΟ ΜΗΚΟΣ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ΛΙΜΑΡΟΥΜΕ ΤΟ ΤΕΧΝΗΤΟ ΝΥΧΙ ΏΣΤΕ ΝΑ ΜΗΝ ΠΡΟΚΥΠΤΕΙ ΔΙΑΦΟΡΑ ΣΤΗΝ ΕΝΩΣΗ ΜΕ ΤΟ ΦΥΣΙΚΟ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ΜΠΑΦΑΡΟΥΜΕ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ΕΦΑΡΜΟΖΟΥΜΕ ΤΖΕΛ Ή ΑΚΡΥΛΙΚΟ</a:t>
            </a:r>
          </a:p>
          <a:p>
            <a:pPr marL="514350" indent="-514350">
              <a:buFont typeface="+mj-lt"/>
              <a:buAutoNum type="arabicPeriod"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ΤΙΠ &amp; ΤΖΕΛ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485186"/>
            <a:ext cx="9144000" cy="49571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PRIMER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 smtClean="0">
                <a:solidFill>
                  <a:srgbClr val="7030A0"/>
                </a:solidFill>
              </a:rPr>
              <a:t>EL 1</a:t>
            </a:r>
            <a:r>
              <a:rPr lang="en-US" baseline="30000" dirty="0" smtClean="0">
                <a:solidFill>
                  <a:srgbClr val="7030A0"/>
                </a:solidFill>
              </a:rPr>
              <a:t>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l-GR" dirty="0" smtClean="0">
                <a:solidFill>
                  <a:srgbClr val="7030A0"/>
                </a:solidFill>
              </a:rPr>
              <a:t>ΣΤΡΩΣΗ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GEL 2</a:t>
            </a:r>
            <a:r>
              <a:rPr lang="el-GR" baseline="30000" dirty="0" smtClean="0">
                <a:solidFill>
                  <a:srgbClr val="7030A0"/>
                </a:solidFill>
              </a:rPr>
              <a:t>Η</a:t>
            </a:r>
            <a:r>
              <a:rPr lang="el-GR" dirty="0" smtClean="0">
                <a:solidFill>
                  <a:srgbClr val="7030A0"/>
                </a:solidFill>
              </a:rPr>
              <a:t> ΣΤΡΩΣΗ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ΛΙΜΑΡΙΣΜΑ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ΧΡΩΜΑΤΙΣΜΟΣ ΝΥΧΙΩΝ 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ΛΑΔΑΚΙ ΓΙΑ ΕΠΩΝΥΧΙΑ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ΚΡΕΜΑ ΧΕΡΙΩΝ </a:t>
            </a:r>
          </a:p>
          <a:p>
            <a:pPr>
              <a:lnSpc>
                <a:spcPct val="150000"/>
              </a:lnSpc>
            </a:pP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2055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ΛΙΜΕΣ &amp; ΛΙΜΑΡΙΣΜΑ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45" y="1107098"/>
            <a:ext cx="4128655" cy="5750902"/>
          </a:xfrm>
        </p:spPr>
      </p:pic>
      <p:sp>
        <p:nvSpPr>
          <p:cNvPr id="6" name="TextBox 5"/>
          <p:cNvSpPr txBox="1"/>
          <p:nvPr/>
        </p:nvSpPr>
        <p:spPr>
          <a:xfrm>
            <a:off x="1174173" y="1107098"/>
            <a:ext cx="656705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240/240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ΜΟΡΦΟΠΟΙΗΣΗ ΦΥΣΙΚΟΥ ΝΥΧΙΟΥ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150/150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ΣΧΗΜΑ ΣΤΗΝ ΕΠΙΦΑΝΕΙΑ ΤΟΥ ΝΥΧΙΟΥ &amp; ΓΡΗΓΟΡΟ ΛΙΜΑΡΙΣΜΑ ΣΤΟ ΑΚΡΥΛΙΚΟ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180/180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ΤΕΛΕΙΩΜΑ ΚΆΘΕ ΤΕΧΝΙΤΗΣ ΕΠΙΦΑΝΕΙΑΣ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  <a:endParaRPr lang="en-US" dirty="0" smtClean="0">
              <a:solidFill>
                <a:srgbClr val="0070C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100/100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ΛΙΜΑΡΙΣΜΑ ΤΕΧΝΙΤΟΥ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 smtClean="0">
              <a:solidFill>
                <a:srgbClr val="0070C0"/>
              </a:solidFill>
              <a:latin typeface="Roboto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BUFFERS:</a:t>
            </a:r>
            <a:endParaRPr lang="el-GR" dirty="0" smtClean="0">
              <a:solidFill>
                <a:srgbClr val="FF000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100/180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ΦΥΣΙΚΟΥ &amp; 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220/280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80/80 </a:t>
            </a:r>
            <a:r>
              <a:rPr lang="el-GR" dirty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ΑΦΑΙΡΕΣΗ ΤΖΕΛ &amp; ΑΚΡΥΛΙΚΟΥ</a:t>
            </a:r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572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ΨΗΛΟΤΕΡΟ ΣΗΜΕΙΟ ΝΥΧΙΟΥ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6" y="1690688"/>
            <a:ext cx="9144000" cy="4095750"/>
          </a:xfrm>
        </p:spPr>
      </p:pic>
      <p:sp>
        <p:nvSpPr>
          <p:cNvPr id="5" name="TextBox 4"/>
          <p:cNvSpPr txBox="1"/>
          <p:nvPr/>
        </p:nvSpPr>
        <p:spPr>
          <a:xfrm>
            <a:off x="1634836" y="5786438"/>
            <a:ext cx="903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APEX: </a:t>
            </a:r>
            <a:r>
              <a:rPr lang="el-GR" sz="2000" i="1" dirty="0" smtClean="0"/>
              <a:t>ΒΑΖΟΥΜΕ ΠΟΛΎ ΥΛΙΚΟ ΓΙΑ ΝΑ ΚΡΑΤΑΕΙ ΤΟ ΝΥΧΙ. ΞΕΚΙΝΑΜΕ ΑΠΌ ΤΟ ΣΗΜΕΙΟ 0 &amp; ΣΥΝΕΧΙΖΟΥΜΕ ΠΡΟΣ ΤΟ ΣΗΜΕΙΟ </a:t>
            </a:r>
            <a:r>
              <a:rPr lang="en-US" sz="2000" i="1" dirty="0" smtClean="0"/>
              <a:t>APEX.</a:t>
            </a:r>
            <a:endParaRPr lang="el-GR" sz="2000" i="1" dirty="0"/>
          </a:p>
        </p:txBody>
      </p:sp>
      <p:cxnSp>
        <p:nvCxnSpPr>
          <p:cNvPr id="7" name="Γωνιώδης σύνδεση 6"/>
          <p:cNvCxnSpPr/>
          <p:nvPr/>
        </p:nvCxnSpPr>
        <p:spPr>
          <a:xfrm rot="5400000">
            <a:off x="7628418" y="1310743"/>
            <a:ext cx="1480331" cy="1440000"/>
          </a:xfrm>
          <a:prstGeom prst="bentConnector3">
            <a:avLst>
              <a:gd name="adj1" fmla="val 63103"/>
            </a:avLst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2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!ΣΗΜΕΙΑ ΠΡΟΣΟΧΗΣ!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0036" y="1482870"/>
            <a:ext cx="9531928" cy="49040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ΥΠΑΡΞΗ ΟΜΟΙΟΜΟΡΦΙΑΣ ΠΑΝΩ &amp; ΚΑΤΩ ΤΟΞΟΥ ΚΑΙ ΝΑ ΕΊΝΑΙ ΑΝΑΛΟΓΗ ΜΕ ΤΟ ΜΗΚΟΣ &amp; ΤΟ ΣΧΗΜΑ ΤΩΝ ΔΑΚΤΥΛΩΝ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ΟΜΟΙΟΜΟΡΦΙΑ ΣΧΗΜΑΤΟΣ ΚΑΙ ΜΗΚΟΥΣ ΣΕ ΌΛΑ ΤΑ ΔΑΚΤΥΛΑ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ΠΡΟΣΟΧΗ ΝΑ ΜΗΝ ΜΕΤΑΦΕΡΘΕΙ ΥΛΙΚΟ ΣΤΑ ΕΠΩΝΥΧΙΑ &amp; ΠΑΡΩΝΥΧΙΑ 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ΜΗ ΥΠΑΡΞΗ ΕΛΑΤΤΩΜΑΤΩΝ ΚΑΙ ΦΟΥΣΚΑΛΩΝ</a:t>
            </a: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ΠΡΟΣΟΧΗ ΣΤΗΝ ΚΑΜΠΥΛΗ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l-GR" dirty="0" smtClean="0">
                <a:solidFill>
                  <a:srgbClr val="00B0F0"/>
                </a:solidFill>
              </a:rPr>
              <a:t>-ΛΕΠΤΗ &amp; ΙΔΙΑ ΣΕ ΌΛΑ ΤΑ ΝΥΧΙΑ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00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BINTEO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www.youtube.com/watch?v=QDnI46gOpyo</a:t>
            </a:r>
            <a:endParaRPr lang="en-US" dirty="0" smtClean="0"/>
          </a:p>
          <a:p>
            <a:r>
              <a:rPr lang="en-US">
                <a:hlinkClick r:id="rId3"/>
              </a:rPr>
              <a:t>https://</a:t>
            </a:r>
            <a:r>
              <a:rPr lang="en-US" smtClean="0">
                <a:hlinkClick r:id="rId3"/>
              </a:rPr>
              <a:t>www.youtube.com/watch?v=RKYmLgRGBVQ</a:t>
            </a:r>
            <a:endParaRPr lang="en-US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49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320</Words>
  <Application>Microsoft Office PowerPoint</Application>
  <PresentationFormat>Ευρεία οθόνη</PresentationFormat>
  <Paragraphs>71</Paragraphs>
  <Slides>10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Roboto</vt:lpstr>
      <vt:lpstr>Wingdings</vt:lpstr>
      <vt:lpstr>Θέμα του Office</vt:lpstr>
      <vt:lpstr>ΑΙΣΘ. ΑΚΡΩΝ  Γ’ ΕΞΑΜΗΝΟ</vt:lpstr>
      <vt:lpstr>ΕΝΙΣΧΥΣΗ ΝΥΧΙΟΥ ΜΕ GEL</vt:lpstr>
      <vt:lpstr>ΠΡΟΕΤΟΙΜΑΣΙΑ ΝΥΧΙΟΥ</vt:lpstr>
      <vt:lpstr>ΔΙΑΔΙΚΑΣΙΑ ΜΕ ΤΙΠ</vt:lpstr>
      <vt:lpstr>ΤΙΠ &amp; ΤΖΕΛ</vt:lpstr>
      <vt:lpstr>ΛΙΜΕΣ &amp; ΛΙΜΑΡΙΣΜΑ</vt:lpstr>
      <vt:lpstr>ΨΗΛΟΤΕΡΟ ΣΗΜΕΙΟ ΝΥΧΙΟΥ </vt:lpstr>
      <vt:lpstr>!ΣΗΜΕΙΑ ΠΡΟΣΟΧΗΣ!</vt:lpstr>
      <vt:lpstr>BINTEO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220</cp:revision>
  <dcterms:created xsi:type="dcterms:W3CDTF">2022-10-12T18:45:22Z</dcterms:created>
  <dcterms:modified xsi:type="dcterms:W3CDTF">2022-12-10T12:49:22Z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