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6" r:id="rId2"/>
    <p:sldId id="267" r:id="rId3"/>
    <p:sldId id="276" r:id="rId4"/>
    <p:sldId id="279" r:id="rId5"/>
    <p:sldId id="286" r:id="rId6"/>
    <p:sldId id="288" r:id="rId7"/>
    <p:sldId id="287" r:id="rId8"/>
    <p:sldId id="289" r:id="rId9"/>
    <p:sldId id="275" r:id="rId10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936A95-2AC0-4DD9-9A91-36882EBA1902}" type="datetime1">
              <a:rPr lang="el-GR" smtClean="0"/>
              <a:t>10/12/2022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66EEEB-322E-41CB-BB1E-35162E6D0DCB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759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0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3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71756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49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D3F9-E2BF-408F-840F-15FBD989FF3F}" type="datetimeFigureOut">
              <a:rPr lang="el-GR" smtClean="0"/>
              <a:t>10/12/2022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FEF-2136-4FB8-83C8-C19495F622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158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6178212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78404822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8647F56-631A-4C98-A592-9892AE439E95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249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D3F9-E2BF-408F-840F-15FBD989FF3F}" type="datetimeFigureOut">
              <a:rPr lang="el-GR" smtClean="0"/>
              <a:t>10/12/2022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FEF-2136-4FB8-83C8-C19495F622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454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D55C34A-0E7F-4EC0-9D75-802F8516692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559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B53C76-76BD-4B5C-A1C8-A96D41A07A9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0113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C059616-654E-4FCB-A9BB-E8DD33C7B54D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73586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FB98BDB-25C1-47BF-9AE0-5DA6A6E656D3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3448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FCBABC1-0E89-4E0A-BE09-4B1FF4AEAAE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54683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91D5075-0832-432C-A5CA-D116A5899E77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81442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  <p:grpSp>
        <p:nvGrpSpPr>
          <p:cNvPr id="7" name="Ομάδα 6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grpSp>
        <p:nvGrpSpPr>
          <p:cNvPr id="17" name="Ομάδα 16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18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0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1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8" name="Ελεύθερη σχεδίαση 27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9" name="Ελεύθερη σχεδίαση 28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0" name="Ελεύθερη σχεδίαση 29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Ελεύθερη σχεδίαση 30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35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37" name="Ομάδα 36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60" name="Ελεύθερη σχεδίαση 59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1" name="Ελεύθερη σχεδίαση 60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38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9" name="Ελεύθερη σχεδίαση 38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39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40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2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3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6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47" name="Ομάδα 46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4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5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6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7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grpSp>
          <p:nvGrpSpPr>
            <p:cNvPr id="48" name="Ομάδα 47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49" name="Ελεύθερη σχεδίαση 48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0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1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2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3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008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--b-X5pcyU" TargetMode="External"/><Relationship Id="rId2" Type="http://schemas.openxmlformats.org/officeDocument/2006/relationships/hyperlink" Target="https://www.youtube.com/watch?v=znUWy1FTdu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l-GR" dirty="0" smtClean="0"/>
              <a:t>ΑΙΣΘ. ΑΚΡΩΝ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 </a:t>
            </a:r>
            <a:r>
              <a:rPr lang="el-GR" dirty="0"/>
              <a:t>Γ</a:t>
            </a:r>
            <a:r>
              <a:rPr lang="el-GR" dirty="0" smtClean="0"/>
              <a:t>’ ΕΞΑΜΗΝΟ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121350"/>
            <a:ext cx="9144000" cy="1082939"/>
          </a:xfrm>
        </p:spPr>
        <p:txBody>
          <a:bodyPr rtlCol="0"/>
          <a:lstStyle/>
          <a:p>
            <a:r>
              <a:rPr lang="en-US" dirty="0" smtClean="0"/>
              <a:t>BSc</a:t>
            </a:r>
            <a:r>
              <a:rPr lang="el-GR" dirty="0" smtClean="0"/>
              <a:t> ΜΙΧΑΗΛΙΔΟΥ ΝΙΚΟΛΕΤΤΑ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l-GR" dirty="0" smtClean="0"/>
              <a:t>ΕΝΙΣΧΥΣΗ ΝΥΧΙΟΥ ΜΕ </a:t>
            </a:r>
            <a:r>
              <a:rPr lang="en-US" dirty="0" smtClean="0"/>
              <a:t>GEL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2371878"/>
            <a:ext cx="9144000" cy="1479686"/>
          </a:xfrm>
        </p:spPr>
        <p:txBody>
          <a:bodyPr rtlCol="0">
            <a:normAutofit lnSpcReduction="10000"/>
          </a:bodyPr>
          <a:lstStyle/>
          <a:p>
            <a:pPr algn="ctr" rtl="0"/>
            <a:r>
              <a:rPr lang="el-GR" dirty="0" smtClean="0"/>
              <a:t>ΠΡΟΕΤΟΙΜΑΣΙΑ</a:t>
            </a:r>
          </a:p>
          <a:p>
            <a:pPr algn="ctr" rtl="0"/>
            <a:r>
              <a:rPr lang="el-GR" dirty="0" smtClean="0"/>
              <a:t>ΛΙΜΑΡΙΣΜΑ &amp; ΛΙΜΕΣ</a:t>
            </a:r>
          </a:p>
          <a:p>
            <a:pPr algn="ctr" rtl="0"/>
            <a:r>
              <a:rPr lang="el-GR" dirty="0" smtClean="0"/>
              <a:t>ΔΙΑΔΙΚΑΣΙΑ ΕΦΑΡΜΟΓΗΣ ΜΕ ΦΟΡΜΑ</a:t>
            </a:r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ΠΡΟΕΤΟΙΜΑΣΙΑ ΝΥΧΙΟΥ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227351" y="1325563"/>
            <a:ext cx="9737297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ΑΝΤΙΣΥΠΤΙΚΟ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ΕΛΕΓΧΟΣ ΝΥΧΙΩΝ ΓΙΑ ΤΥΧΟΝ ΔΥΣΛΕΙΤΟΥΡΓΙΕΣ. ΑΝ ΝΑΙ, ΕΠΙΣΚΕΨΗ ΣΕ ΔΕΡΜΑΤΟΛΟΓΟ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00B0F0"/>
                </a:solidFill>
              </a:rPr>
              <a:t>PUSHER</a:t>
            </a:r>
            <a:endParaRPr lang="el-GR" sz="2200" dirty="0" smtClean="0">
              <a:solidFill>
                <a:srgbClr val="00B0F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ΠΕΝΣΑΚΙ ΓΙΑ ΝΑ ΚΟΨΟΥΜΕ Ο,ΤΙ ΑΣΠΡΙΖΕΙ ΚΑΙ ΠΕΤΑΕΙ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ΚΟΒΟΥΜΕ Ή/ΚΑΙ ΛΙΜΑΡΟΥΜΕ ΤΟ ΕΛΕΥΘΕΡΟ ΑΚΡΟ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00B0F0"/>
                </a:solidFill>
              </a:rPr>
              <a:t>BUFFER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ΒΟΥΡΤΣΑΚΙ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ΤΟΠΟΘΕΤΗΣΗ ΦΟΡΜΑΣ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00B0F0"/>
                </a:solidFill>
              </a:rPr>
              <a:t>GEL</a:t>
            </a:r>
            <a:endParaRPr lang="el-GR" sz="2200" dirty="0" smtClean="0">
              <a:solidFill>
                <a:srgbClr val="00B0F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l-G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82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ΦΟΡΜΕΣ &amp; ΤΖΕΛ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485186"/>
            <a:ext cx="9144000" cy="495717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</a:rPr>
              <a:t>PRIMER </a:t>
            </a:r>
            <a:endParaRPr lang="el-GR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7030A0"/>
                </a:solidFill>
              </a:rPr>
              <a:t>ΦΟΡΜΕΣ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7030A0"/>
                </a:solidFill>
              </a:rPr>
              <a:t>G</a:t>
            </a:r>
            <a:r>
              <a:rPr lang="en-US" dirty="0" smtClean="0">
                <a:solidFill>
                  <a:srgbClr val="7030A0"/>
                </a:solidFill>
              </a:rPr>
              <a:t>EL 1</a:t>
            </a:r>
            <a:r>
              <a:rPr lang="en-US" baseline="30000" dirty="0" smtClean="0">
                <a:solidFill>
                  <a:srgbClr val="7030A0"/>
                </a:solidFill>
              </a:rPr>
              <a:t>H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l-GR" dirty="0" smtClean="0">
                <a:solidFill>
                  <a:srgbClr val="7030A0"/>
                </a:solidFill>
              </a:rPr>
              <a:t>ΣΤΡΩΣΗ (ΣΤΗΝ ΕΝΩΣΗ ΜΕ ΤΗ ΦΟΡΜΑ ΕΠΙΜΕΝΩ)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</a:rPr>
              <a:t>GEL 2</a:t>
            </a:r>
            <a:r>
              <a:rPr lang="el-GR" baseline="30000" dirty="0" smtClean="0">
                <a:solidFill>
                  <a:srgbClr val="7030A0"/>
                </a:solidFill>
              </a:rPr>
              <a:t>Η</a:t>
            </a:r>
            <a:r>
              <a:rPr lang="el-GR" dirty="0" smtClean="0">
                <a:solidFill>
                  <a:srgbClr val="7030A0"/>
                </a:solidFill>
              </a:rPr>
              <a:t> ΣΤΡΩΣΗ (ΣΤΟ ΣΗΜΕΙΟ </a:t>
            </a:r>
            <a:r>
              <a:rPr lang="en-US" dirty="0" smtClean="0">
                <a:solidFill>
                  <a:srgbClr val="7030A0"/>
                </a:solidFill>
              </a:rPr>
              <a:t>APEX </a:t>
            </a:r>
            <a:r>
              <a:rPr lang="el-GR" dirty="0" smtClean="0">
                <a:solidFill>
                  <a:srgbClr val="7030A0"/>
                </a:solidFill>
              </a:rPr>
              <a:t>ΕΠΙΜΕΝΩ)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7030A0"/>
                </a:solidFill>
              </a:rPr>
              <a:t>ΑΦΑΙΡΕΣΗ ΦΟΡΜΑΣ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7030A0"/>
                </a:solidFill>
              </a:rPr>
              <a:t>ΛΙΜΑΡΙΣΜΑ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7030A0"/>
                </a:solidFill>
              </a:rPr>
              <a:t>ΧΡΩΜΑΤΙΣΜΟΣ ΝΥΧΙΩΝ 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7030A0"/>
                </a:solidFill>
              </a:rPr>
              <a:t>ΛΑΔΑΚΙ ΓΙΑ ΕΠΩΝΥΧΙΑ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7030A0"/>
                </a:solidFill>
              </a:rPr>
              <a:t>ΚΡΕΜΑ ΧΕΡΙΩΝ &amp; ΜΑΛΑΞΗ</a:t>
            </a:r>
          </a:p>
          <a:p>
            <a:pPr>
              <a:lnSpc>
                <a:spcPct val="150000"/>
              </a:lnSpc>
            </a:pPr>
            <a:endParaRPr lang="el-GR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29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52055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ΛΙΜΕΣ &amp; ΛΙΜΑΡΙΣΜΑ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45" y="1107098"/>
            <a:ext cx="4128655" cy="5750902"/>
          </a:xfrm>
        </p:spPr>
      </p:pic>
      <p:sp>
        <p:nvSpPr>
          <p:cNvPr id="6" name="TextBox 5"/>
          <p:cNvSpPr txBox="1"/>
          <p:nvPr/>
        </p:nvSpPr>
        <p:spPr>
          <a:xfrm>
            <a:off x="1174173" y="1107098"/>
            <a:ext cx="656705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240/240 </a:t>
            </a:r>
            <a:r>
              <a:rPr lang="en-US" dirty="0" smtClean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ΜΟΡΦΟΠΟΙΗΣΗ ΦΥΣΙΚΟΥ ΝΥΧΙΟΥ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150/150 </a:t>
            </a:r>
            <a:r>
              <a:rPr lang="en-US" dirty="0" smtClean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ΣΧΗΜΑ ΣΤΗΝ ΕΠΙΦΑΝΕΙΑ ΤΟΥ ΝΥΧΙΟΥ &amp; ΓΡΗΓΟΡΟ ΛΙΜΑΡΙΣΜΑ ΣΤΟ ΑΚΡΥΛΙΚΟ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1-5)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180/180</a:t>
            </a:r>
            <a:r>
              <a:rPr lang="en-US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ΤΕΛΕΙΩΜΑ ΚΆΘΕ ΤΕΧΝΙΤΗΣ ΕΠΙΦΑΝΕΙΑΣ ΝΥΧΙΟΥ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6-10)</a:t>
            </a:r>
            <a:endParaRPr lang="en-US" dirty="0" smtClean="0">
              <a:solidFill>
                <a:srgbClr val="0070C0"/>
              </a:solidFill>
              <a:latin typeface="Roboto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Roboto"/>
              </a:rPr>
              <a:t>100/100 GRIT</a:t>
            </a:r>
            <a:r>
              <a:rPr lang="en-US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ΛΙΜΑΡΙΣΜΑ ΤΕΧΝΙΤΟΥ ΝΥΧΙΟΥ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1-5)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l-GR" dirty="0" smtClean="0">
              <a:solidFill>
                <a:srgbClr val="0070C0"/>
              </a:solidFill>
              <a:latin typeface="Roboto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latin typeface="Roboto"/>
              </a:rPr>
              <a:t>BUFFERS:</a:t>
            </a:r>
            <a:endParaRPr lang="el-GR" dirty="0" smtClean="0">
              <a:solidFill>
                <a:srgbClr val="FF0000"/>
              </a:solidFill>
              <a:latin typeface="Roboto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100/180 </a:t>
            </a:r>
            <a:r>
              <a:rPr lang="en-US" dirty="0" smtClean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Roboto"/>
              </a:rPr>
              <a:t>BUFFER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ΦΥΣΙΚΟΥ &amp; ΤΕΧΝΗΤΟΥ ΝΥΧΙΟΥ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1-5)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Roboto"/>
              </a:rPr>
              <a:t>220/280 GRIT</a:t>
            </a:r>
            <a:r>
              <a:rPr lang="en-US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Roboto"/>
              </a:rPr>
              <a:t>BUFFER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ΤΕΧΝΗΤΟΥ ΝΥΧΙΟΥ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6-10)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80/80 </a:t>
            </a:r>
            <a:r>
              <a:rPr lang="el-GR" dirty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ΑΦΑΙΡΕΣΗ ΤΖΕΛ &amp; ΑΚΡΥΛΙΚΟΥ</a:t>
            </a:r>
          </a:p>
          <a:p>
            <a:pPr marL="342900" indent="-3429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4572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ΨΗΛΟΤΕΡΟ ΣΗΜΕΙΟ ΝΥΧΙΟΥ 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836" y="1690688"/>
            <a:ext cx="9144000" cy="4095750"/>
          </a:xfrm>
        </p:spPr>
      </p:pic>
      <p:sp>
        <p:nvSpPr>
          <p:cNvPr id="5" name="TextBox 4"/>
          <p:cNvSpPr txBox="1"/>
          <p:nvPr/>
        </p:nvSpPr>
        <p:spPr>
          <a:xfrm>
            <a:off x="1634836" y="5786438"/>
            <a:ext cx="903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APEX: </a:t>
            </a:r>
            <a:r>
              <a:rPr lang="el-GR" sz="2000" i="1" dirty="0" smtClean="0"/>
              <a:t>ΒΑΖΟΥΜΕ ΠΟΛΎ ΥΛΙΚΟ ΓΙΑ ΝΑ ΚΡΑΤΑΕΙ ΤΟ ΝΥΧΙ. ΞΕΚΙΝΑΜΕ ΑΠΌ ΤΟ ΣΗΜΕΙΟ 0 &amp; ΣΥΝΕΧΙΖΟΥΜΕ ΠΡΟΣ ΤΟ ΣΗΜΕΙΟ </a:t>
            </a:r>
            <a:r>
              <a:rPr lang="en-US" sz="2000" i="1" dirty="0" smtClean="0"/>
              <a:t>APEX.</a:t>
            </a:r>
            <a:endParaRPr lang="el-GR" sz="2000" i="1" dirty="0"/>
          </a:p>
        </p:txBody>
      </p:sp>
      <p:cxnSp>
        <p:nvCxnSpPr>
          <p:cNvPr id="7" name="Γωνιώδης σύνδεση 6"/>
          <p:cNvCxnSpPr/>
          <p:nvPr/>
        </p:nvCxnSpPr>
        <p:spPr>
          <a:xfrm rot="5400000">
            <a:off x="7628418" y="1310743"/>
            <a:ext cx="1480331" cy="1440000"/>
          </a:xfrm>
          <a:prstGeom prst="bentConnector3">
            <a:avLst>
              <a:gd name="adj1" fmla="val 63103"/>
            </a:avLst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82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!ΣΗΜΕΙΑ ΠΡΟΣΟΧΗΣ!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30036" y="1482870"/>
            <a:ext cx="9531928" cy="490407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l-GR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ΥΠΑΡΞΗ ΟΜΟΙΟΜΟΡΦΙΑΣ ΠΑΝΩ &amp; ΚΑΤΩ ΤΟΞΟΥ ΚΑΙ ΝΑ ΕΊΝΑΙ ΑΝΑΛΟΓΗ ΜΕ ΤΟ ΜΗΚΟΣ &amp; ΤΟ ΣΧΗΜΑ ΤΩΝ ΔΑΚΤΥΛΩΝ</a:t>
            </a:r>
          </a:p>
          <a:p>
            <a:pPr marL="0" indent="0"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ΟΜΟΙΟΜΟΡΦΙΑ ΣΧΗΜΑΤΟΣ ΚΑΙ ΜΗΚΟΥΣ ΣΕ ΌΛΑ ΤΑ ΔΑΚΤΥΛΑ</a:t>
            </a:r>
          </a:p>
          <a:p>
            <a:pPr marL="0" indent="0"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ΠΡΟΣΟΧΗ ΝΑ ΜΗΝ ΜΕΤΑΦΕΡΘΕΙ ΥΛΙΚΟ ΣΤΑ ΕΠΩΝΥΧΙΑ &amp; ΠΑΡΩΝΥΧΙΑ </a:t>
            </a:r>
          </a:p>
          <a:p>
            <a:pPr marL="0" indent="0"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ΜΗ ΥΠΑΡΞΗ ΕΛΑΤΤΩΜΑΤΩΝ ΚΑΙ ΦΟΥΣΚΑΛΩΝ</a:t>
            </a:r>
          </a:p>
          <a:p>
            <a:pPr marL="0" indent="0"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ΠΡΟΣΟΧΗ ΣΤΗΝ ΚΑΜΠΥΛΗ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l-GR" dirty="0" smtClean="0">
                <a:solidFill>
                  <a:srgbClr val="00B0F0"/>
                </a:solidFill>
              </a:rPr>
              <a:t>-ΛΕΠΤΗ &amp; ΙΔΙΑ ΣΕ ΌΛΑ ΤΑ ΝΥΧΙΑ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003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BINTEO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www.youtube.com/watch?v=znUWy1FTduk</a:t>
            </a:r>
            <a:r>
              <a:rPr lang="el-GR" smtClean="0"/>
              <a:t> (ΦΟΡΜΑ &amp; ΑΚΡΥΤΖΕΛ</a:t>
            </a:r>
            <a:r>
              <a:rPr lang="el-GR" dirty="0" smtClean="0"/>
              <a:t>)</a:t>
            </a:r>
          </a:p>
          <a:p>
            <a:r>
              <a:rPr lang="en-US" dirty="0">
                <a:hlinkClick r:id="rId3"/>
              </a:rPr>
              <a:t>https://www.youtube.com/watch?v=S--</a:t>
            </a:r>
            <a:r>
              <a:rPr lang="en-US" dirty="0" smtClean="0">
                <a:hlinkClick r:id="rId3"/>
              </a:rPr>
              <a:t>b-X5pcyU</a:t>
            </a:r>
            <a:r>
              <a:rPr lang="el-GR" dirty="0" smtClean="0"/>
              <a:t> (ΦΟΡΜΑ &amp; ΚΑΛΗ ΕΦΑΡΜΟΓΗ)</a:t>
            </a:r>
          </a:p>
        </p:txBody>
      </p:sp>
    </p:spTree>
    <p:extLst>
      <p:ext uri="{BB962C8B-B14F-4D97-AF65-F5344CB8AC3E}">
        <p14:creationId xmlns:p14="http://schemas.microsoft.com/office/powerpoint/2010/main" val="387497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>
          <a:xfrm>
            <a:off x="8058007" y="4210858"/>
            <a:ext cx="3932237" cy="485832"/>
          </a:xfrm>
        </p:spPr>
        <p:txBody>
          <a:bodyPr rtlCol="0"/>
          <a:lstStyle/>
          <a:p>
            <a:pPr rtl="0"/>
            <a:r>
              <a:rPr lang="el-GR" dirty="0" smtClean="0"/>
              <a:t>ΕΡΩΤΗΣΕΙΣ;</a:t>
            </a:r>
          </a:p>
          <a:p>
            <a:pPr rtl="0"/>
            <a:endParaRPr lang="el-GR" dirty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8787383" y="3211758"/>
            <a:ext cx="1449977" cy="757646"/>
          </a:xfrm>
          <a:prstGeom prst="wedgeEllipseCallout">
            <a:avLst>
              <a:gd name="adj1" fmla="val -21734"/>
              <a:gd name="adj2" fmla="val 67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014676" y="3267415"/>
            <a:ext cx="1222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280</Words>
  <Application>Microsoft Office PowerPoint</Application>
  <PresentationFormat>Ευρεία οθόνη</PresentationFormat>
  <Paragraphs>61</Paragraphs>
  <Slides>9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Schoolbook</vt:lpstr>
      <vt:lpstr>Roboto</vt:lpstr>
      <vt:lpstr>Wingdings</vt:lpstr>
      <vt:lpstr>Θέμα του Office</vt:lpstr>
      <vt:lpstr>ΑΙΣΘ. ΑΚΡΩΝ  Γ’ ΕΞΑΜΗΝΟ</vt:lpstr>
      <vt:lpstr>ΕΝΙΣΧΥΣΗ ΝΥΧΙΟΥ ΜΕ GEL</vt:lpstr>
      <vt:lpstr>ΠΡΟΕΤΟΙΜΑΣΙΑ ΝΥΧΙΟΥ</vt:lpstr>
      <vt:lpstr>ΦΟΡΜΕΣ &amp; ΤΖΕΛ</vt:lpstr>
      <vt:lpstr>ΛΙΜΕΣ &amp; ΛΙΜΑΡΙΣΜΑ</vt:lpstr>
      <vt:lpstr>ΨΗΛΟΤΕΡΟ ΣΗΜΕΙΟ ΝΥΧΙΟΥ </vt:lpstr>
      <vt:lpstr>!ΣΗΜΕΙΑ ΠΡΟΣΟΧΗΣ!</vt:lpstr>
      <vt:lpstr>BINTEO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ΑΚΡΩΝ Γ’ ΕΞΑΜΗΝΟ</dc:title>
  <dc:creator>Νικολέττα Μιχαηλίδου</dc:creator>
  <cp:lastModifiedBy>Νικολέττα Μιχαηλίδου</cp:lastModifiedBy>
  <cp:revision>233</cp:revision>
  <dcterms:created xsi:type="dcterms:W3CDTF">2022-10-12T18:45:22Z</dcterms:created>
  <dcterms:modified xsi:type="dcterms:W3CDTF">2022-12-10T12:49:34Z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