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handoutMasterIdLst>
    <p:handoutMasterId r:id="rId14"/>
  </p:handoutMasterIdLst>
  <p:sldIdLst>
    <p:sldId id="266" r:id="rId3"/>
    <p:sldId id="267" r:id="rId4"/>
    <p:sldId id="291" r:id="rId5"/>
    <p:sldId id="292" r:id="rId6"/>
    <p:sldId id="279" r:id="rId7"/>
    <p:sldId id="294" r:id="rId8"/>
    <p:sldId id="295" r:id="rId9"/>
    <p:sldId id="293" r:id="rId10"/>
    <p:sldId id="296" r:id="rId11"/>
    <p:sldId id="275" r:id="rId12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05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936A95-2AC0-4DD9-9A91-36882EBA1902}" type="datetime1">
              <a:rPr lang="el-GR" smtClean="0"/>
              <a:t>10/12/2022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966EEEB-322E-41CB-BB1E-35162E6D0DCB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 dirty="0" smtClean="0"/>
              <a:t>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7590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8068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749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D3F9-E2BF-408F-840F-15FBD989FF3F}" type="datetimeFigureOut">
              <a:rPr lang="el-GR" smtClean="0"/>
              <a:t>10/12/2022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FEF-2136-4FB8-83C8-C19495F622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158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542C33-8214-4E2B-8743-FA0917FE910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6178212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0542C33-8214-4E2B-8743-FA0917FE910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78404822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Ομάδα 103" descr="Λουλούδια στο κάτω μέρος της διαφάνειας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Ελεύθερη σχεδίαση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9" name="Γραμμή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0" name="Ελεύθερη σχεδίαση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grpSp>
          <p:nvGrpSpPr>
            <p:cNvPr id="11" name="Ομάδα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Ελεύθερη σχεδίαση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13" name="Ελεύθερη σχεδίαση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</p:grpSp>
        <p:sp>
          <p:nvSpPr>
            <p:cNvPr id="14" name="Ελεύθερη σχεδίαση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5" name="Ελεύθερη σχεδίαση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6" name="Ελεύθερη σχεδίαση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7" name="Ελεύθερη σχεδίαση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8" name="Ελεύθερη σχεδίαση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9" name="Ελεύθερη σχεδίαση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grpSp>
          <p:nvGrpSpPr>
            <p:cNvPr id="20" name="Ομάδα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Ελεύθερη σχεδίαση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22" name="Ελεύθερη σχεδίαση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</p:grpSp>
        <p:sp>
          <p:nvSpPr>
            <p:cNvPr id="23" name="Ελεύθερη σχεδίαση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24" name="Ελεύθερη σχεδίαση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25" name="Ελεύθερη σχεδίαση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26" name="Ελεύθερη σχεδίαση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27" name="Ελεύθερη σχεδίαση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28" name="Ελεύθερη σχεδίαση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29" name="Ελεύθερη σχεδίαση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30" name="Ελεύθερη σχεδίαση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31" name="Γραμμή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32" name="Ελεύθερη σχεδίαση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33" name="Ελεύθερη σχεδίαση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34" name="Ελεύθερη σχεδίαση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35" name="Ελεύθερη σχεδίαση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36" name="Ελεύθερη σχεδίαση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37" name="Ελεύθερη σχεδίαση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38" name="Έλλειψη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39" name="Έλλειψη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0" name="Έλλειψη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grpSp>
          <p:nvGrpSpPr>
            <p:cNvPr id="41" name="Ομάδα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Ελεύθερη σχεδίαση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43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44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45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46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</p:grpSp>
        <p:sp>
          <p:nvSpPr>
            <p:cNvPr id="47" name="Ελεύθερη σχεδίαση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8" name="Ελεύθερη σχεδίαση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9" name="Ελεύθερη σχεδίαση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50" name="Ελεύθερη σχεδίαση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51" name="Ελεύθερη σχεδίαση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52" name="Έλλειψη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53" name="Ελεύθερη σχεδίαση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54" name="Γραμμή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55" name="Ελεύθερη σχεδίαση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grpSp>
          <p:nvGrpSpPr>
            <p:cNvPr id="56" name="Ομάδα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Ελεύθερη σχεδίαση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58" name="Ελεύθερη σχεδίαση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</p:grpSp>
        <p:sp>
          <p:nvSpPr>
            <p:cNvPr id="59" name="Ελεύθερη σχεδίαση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60" name="Ελεύθερη σχεδίαση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61" name="Ελεύθερη σχεδίαση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62" name="Ελεύθερη σχεδίαση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63" name="Ελεύθερη σχεδίαση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64" name="Ελεύθερη σχεδίαση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grpSp>
          <p:nvGrpSpPr>
            <p:cNvPr id="65" name="Ομάδα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Ελεύθερη σχεδίαση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67" name="Ελεύθερη σχεδίαση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</p:grpSp>
        <p:sp>
          <p:nvSpPr>
            <p:cNvPr id="68" name="Ελεύθερη σχεδίαση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69" name="Ελεύθερη σχεδίαση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70" name="Ελεύθερη σχεδίαση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71" name="Ελεύθερη σχεδίαση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72" name="Ελεύθερη σχεδίαση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73" name="Ελεύθερη σχεδίαση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74" name="Ελεύθερη σχεδίαση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75" name="Ελεύθερη σχεδίαση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76" name="Γραμμή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77" name="Ελεύθερη σχεδίαση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78" name="Ελεύθερη σχεδίαση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79" name="Ελεύθερη σχεδίαση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80" name="Ελεύθερη σχεδίαση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81" name="Ελεύθερη σχεδίαση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82" name="Ελεύθερη σχεδίαση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83" name="Έλλειψη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84" name="Έλλειψη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85" name="Έλλειψη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grpSp>
          <p:nvGrpSpPr>
            <p:cNvPr id="86" name="Ομάδα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Ελεύθερη σχεδίαση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88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89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90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91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</p:grpSp>
        <p:sp>
          <p:nvSpPr>
            <p:cNvPr id="92" name="Ελεύθερη σχεδίαση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93" name="Ελεύθερη σχεδίαση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94" name="Ελεύθερη σχεδίαση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95" name="Ελεύθερη σχεδίαση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96" name="Ελεύθερη σχεδίαση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97" name="Έλλειψη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grpSp>
          <p:nvGrpSpPr>
            <p:cNvPr id="98" name="Ομάδα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Ελεύθερη σχεδίαση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100" name="Ελεύθερη σχεδίαση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101" name="Ελεύθερη σχεδίαση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102" name="Ελεύθερη σχεδίαση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103" name="Ελεύθερη σχεδίαση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10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576927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Προσθήκη υποσέλιδου</a:t>
            </a: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647F56-631A-4C98-A592-9892AE439E95}" type="datetime1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10/12/2022</a:t>
            </a:fld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FD59D-33F1-4A76-843D-E67207CAFE54}" type="slidenum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568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Ομάδα 83" descr="Ομάδα λουλουδιών στην αριστερή πλευρά της διαφάνειας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Ελεύθερη σχεδίαση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8" name="Έλλειψη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grpSp>
          <p:nvGrpSpPr>
            <p:cNvPr id="9" name="Ομάδα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Ελεύθερη σχεδίαση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11" name="Ελεύθερη σχεδίαση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</p:grpSp>
        <p:sp>
          <p:nvSpPr>
            <p:cNvPr id="12" name="Ελεύθερη σχεδίαση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3" name="Ελεύθερη σχεδίαση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4" name="Ελεύθερη σχεδίαση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5" name="Ελεύθερη σχεδίαση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6" name="Ελεύθερη σχεδίαση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7" name="Ελεύθερη σχεδίαση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8" name="Έλλειψη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9" name="Ελεύθερη σχεδίαση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20" name="Ελεύθερη σχεδίαση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21" name="Ελεύθερη σχεδίαση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22" name="Ελεύθερη σχεδίαση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grpSp>
          <p:nvGrpSpPr>
            <p:cNvPr id="23" name="Ομάδα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Ελεύθερη σχεδίαση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25" name="Γραμμή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26" name="Ελεύθερη σχεδίαση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27" name="Ελεύθερη σχεδίαση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28" name="Ελεύθερη σχεδίαση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29" name="Έλλειψη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</p:grpSp>
        <p:sp>
          <p:nvSpPr>
            <p:cNvPr id="30" name="Ελεύθερη σχεδίαση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31" name="Ελεύθερη σχεδίαση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32" name="Ελεύθερη σχεδίαση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grpSp>
          <p:nvGrpSpPr>
            <p:cNvPr id="33" name="Ομάδα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Ελεύθερη σχεδίαση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35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36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37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38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3" name="Ομάδα 82" descr="Λουλούδια στη δεξιά πλευρά της διαφάνειας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Ελεύθερη σχεδίαση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0" name="Ελεύθερη σχεδίαση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1" name="Ελεύθερη σχεδίαση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3" name="Ελεύθερη σχεδίαση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4" name="Γραμμή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5" name="Ελεύθερη σχεδίαση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6" name="Ελεύθερη σχεδίαση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7" name="Ελεύθερη σχεδίαση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8" name="Ελεύθερη σχεδίαση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9" name="Ελεύθερη σχεδίαση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50" name="Ελεύθερη σχεδίαση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51" name="Ελεύθερη σχεδίαση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52" name="Γραμμή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53" name="Ελεύθερη σχεδίαση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54" name="Ελεύθερη σχεδίαση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55" name="Ελεύθερη σχεδίαση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56" name="Ελεύθερη σχεδίαση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57" name="Ελεύθερη σχεδίαση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58" name="Ελεύθερη σχεδίαση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grpSp>
          <p:nvGrpSpPr>
            <p:cNvPr id="59" name="Ομάδα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Ελεύθερη σχεδίαση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66" name="Ελεύθερη σχεδίαση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67" name="Ελεύθερη σχεδίαση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</p:grpSp>
        <p:grpSp>
          <p:nvGrpSpPr>
            <p:cNvPr id="60" name="Ομάδα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Ελεύθερη σχεδίαση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62" name="Ελεύθερη σχεδίαση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63" name="Ελεύθερη σχεδίαση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64" name="Έλλειψη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286229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Προσθήκη υποσέλιδου</a:t>
            </a: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55C34A-0E7F-4EC0-9D75-802F85166922}" type="datetime1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10/12/2022</a:t>
            </a:fld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FD59D-33F1-4A76-843D-E67207CAFE54}" type="slidenum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8274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Προσθήκη υποσέλιδου</a:t>
            </a: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53C76-76BD-4B5C-A1C8-A96D41A07A92}" type="datetime1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10/12/2022</a:t>
            </a:fld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FD59D-33F1-4A76-843D-E67207CAFE54}" type="slidenum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841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Προσθήκη υποσέλιδου</a:t>
            </a: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59616-654E-4FCB-A9BB-E8DD33C7B54D}" type="datetime1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10/12/2022</a:t>
            </a:fld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FD59D-33F1-4A76-843D-E67207CAFE54}" type="slidenum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61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Προσθήκη υποσέλιδου</a:t>
            </a: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B98BDB-25C1-47BF-9AE0-5DA6A6E656D3}" type="datetime1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10/12/2022</a:t>
            </a:fld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FD59D-33F1-4A76-843D-E67207CAFE54}" type="slidenum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66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Ελεύθερη σχεδίαση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0" name="Γραμμή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1" name="Ελεύθερη σχεδίαση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2" name="Ελεύθερη σχεδίαση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3" name="Ελεύθερη σχεδίαση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4" name="Ελεύθερη σχεδίαση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5" name="Ελεύθερη σχεδίαση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6" name="Ελεύθερη σχεδίαση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7" name="Ελεύθερη σχεδίαση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Προσθήκη υποσέλιδου</a:t>
            </a: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CBABC1-0E89-4E0A-BE09-4B1FF4AEAAE2}" type="datetime1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10/12/2022</a:t>
            </a:fld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FD59D-33F1-4A76-843D-E67207CAFE54}" type="slidenum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356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8647F56-631A-4C98-A592-9892AE439E95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8249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Ελεύθερη σχεδίαση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0" name="Γραμμή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1" name="Ελεύθερη σχεδίαση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2" name="Ελεύθερη σχεδίαση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3" name="Ελεύθερη σχεδίαση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4" name="Ελεύθερη σχεδίαση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5" name="Ελεύθερη σχεδίαση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6" name="Ελεύθερη σχεδίαση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7" name="Ελεύθερη σχεδίαση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Προσθήκη υποσέλιδου</a:t>
            </a: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1D5075-0832-432C-A5CA-D116A5899E77}" type="datetime1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10/12/2022</a:t>
            </a:fld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FD59D-33F1-4A76-843D-E67207CAFE54}" type="slidenum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01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Προσθήκη υποσέλιδου</a:t>
            </a: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508EF2-7C73-4CB9-B241-ADA1336BD788}" type="datetime1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10/12/2022</a:t>
            </a:fld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FD59D-33F1-4A76-843D-E67207CAFE54}" type="slidenum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553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Προσθήκη υποσέλιδου</a:t>
            </a: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C543B5-1CE5-44A6-AEA0-90A34C960D1A}" type="datetime1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10/12/2022</a:t>
            </a:fld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FD59D-33F1-4A76-843D-E67207CAFE54}" type="slidenum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399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D3F9-E2BF-408F-840F-15FBD989FF3F}" type="datetimeFigureOut">
              <a:rPr lang="el-GR" smtClean="0"/>
              <a:t>10/12/2022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A9FEF-2136-4FB8-83C8-C19495F622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454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D55C34A-0E7F-4EC0-9D75-802F8516692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5559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BB53C76-76BD-4B5C-A1C8-A96D41A07A9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0113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059616-654E-4FCB-A9BB-E8DD33C7B54D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73586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FB98BDB-25C1-47BF-9AE0-5DA6A6E656D3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03448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FCBABC1-0E89-4E0A-BE09-4B1FF4AEAAE2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54683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91D5075-0832-432C-A5CA-D116A5899E77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81442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0542C33-8214-4E2B-8743-FA0917FE9108}" type="datetime1">
              <a:rPr lang="el-GR" noProof="0" smtClean="0"/>
              <a:t>10/12/2022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l-GR" noProof="0" smtClean="0"/>
              <a:t>Προσθήκη υποσέλιδου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  <p:grpSp>
        <p:nvGrpSpPr>
          <p:cNvPr id="7" name="Ομάδα 6" descr="Ένα λουλούδι στη δεξιά πλευρά της διαφάνειας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8" name="Ελεύθερη σχεδίαση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" name="Γραμμή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Ελεύθερη σχεδίαση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grpSp>
        <p:nvGrpSpPr>
          <p:cNvPr id="17" name="Ομάδα 16" descr="Ομάδα λουλουδιών στην αριστερή πλευρά της διαφάνειας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18" name="Ελεύθερη σχεδίαση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Γραμμή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0" name="Ελεύθερη σχεδίαση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1" name="Ελεύθερη σχεδίαση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2" name="Ελεύθερη σχεδίαση 21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3" name="Ελεύθερη σχεδίαση 22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4" name="Ελεύθερη σχεδίαση 23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5" name="Ελεύθερη σχεδίαση 24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6" name="Γραμμή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7" name="Ελεύθερη σχεδίαση 26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8" name="Ελεύθερη σχεδίαση 27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9" name="Ελεύθερη σχεδίαση 28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0" name="Ελεύθερη σχεδίαση 29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1" name="Ελεύθερη σχεδίαση 30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2" name="Ελεύθερη σχεδίαση 31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3" name="Ελεύθερη σχεδίαση 32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4" name="Ελεύθερη σχεδίαση 33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5" name="Γραμμή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6" name="Ελεύθερη σχεδίαση 35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37" name="Ομάδα 36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60" name="Ελεύθερη σχεδίαση 59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1" name="Ελεύθερη σχεδίαση 60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38" name="Έλλειψη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9" name="Ελεύθερη σχεδίαση 38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0" name="Ελεύθερη σχεδίαση 39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1" name="Ελεύθερη σχεδίαση 40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2" name="Ελεύθερη σχεδίαση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3" name="Ελεύθερη σχεδίαση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4" name="Ελεύθερη σχεδίαση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5" name="Έλλειψη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6" name="Ελεύθερη σχεδίαση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47" name="Ομάδα 46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4" name="Ελεύθερη σχεδίαση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5" name="Γραμμή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6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7" name="Ελεύθερη σχεδίαση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8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9" name="Έλλειψη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  <p:grpSp>
          <p:nvGrpSpPr>
            <p:cNvPr id="48" name="Ομάδα 47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49" name="Ελεύθερη σχεδίαση 48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0" name="Ελεύθερη σχεδίαση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1" name="Ελεύθερη σχεδίαση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2" name="Ελεύθερη σχεδίαση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3" name="Ελεύθερη σχεδίαση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008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Ομάδα 62" descr="Ένα λουλούδι στη δεξιά πλευρά της διαφάνειας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Ελεύθερη σχεδίαση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39" name="Γραμμή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0" name="Ελεύθερη σχεδίαση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1" name="Ελεύθερη σχεδίαση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2" name="Ελεύθερη σχεδίαση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3" name="Ελεύθερη σχεδίαση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6" name="Ελεύθερη σχεδίαση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7" name="Ελεύθερη σχεδίαση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8" name="Ελεύθερη σχεδίαση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</p:grpSp>
      <p:grpSp>
        <p:nvGrpSpPr>
          <p:cNvPr id="62" name="Ομάδα 61" descr="Ομάδα λουλουδιών στην αριστερή πλευρά της διαφάνειας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Ελεύθερη σχεδίαση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0" name="Γραμμή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1" name="Ελεύθερη σχεδίαση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2" name="Ελεύθερη σχεδίαση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3" name="Ελεύθερη σχεδίαση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4" name="Ελεύθερη σχεδίαση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5" name="Ελεύθερη σχεδίαση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6" name="Ελεύθερη σχεδίαση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7" name="Γραμμή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8" name="Ελεύθερη σχεδίαση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19" name="Ελεύθερη σχεδίαση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20" name="Ελεύθερη σχεδίαση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21" name="Ελεύθερη σχεδίαση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22" name="Ελεύθερη σχεδίαση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23" name="Ελεύθερη σχεδίαση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24" name="Ελεύθερη σχεδίαση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25" name="Ελεύθερη σχεδίαση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26" name="Γραμμή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27" name="Ελεύθερη σχεδίαση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grpSp>
          <p:nvGrpSpPr>
            <p:cNvPr id="28" name="Ομάδα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Ελεύθερη σχεδίαση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30" name="Ελεύθερη σχεδίαση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</p:grpSp>
        <p:sp>
          <p:nvSpPr>
            <p:cNvPr id="31" name="Έλλειψη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32" name="Ελεύθερη σχεδίαση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33" name="Ελεύθερη σχεδίαση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34" name="Ελεύθερη σχεδίαση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35" name="Ελεύθερη σχεδίαση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36" name="Ελεύθερη σχεδίαση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37" name="Ελεύθερη σχεδίαση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4" name="Έλλειψη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sp>
          <p:nvSpPr>
            <p:cNvPr id="45" name="Ελεύθερη σχεδίαση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endParaRPr>
            </a:p>
          </p:txBody>
        </p:sp>
        <p:grpSp>
          <p:nvGrpSpPr>
            <p:cNvPr id="49" name="Ομάδα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Ελεύθερη σχεδίαση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51" name="Γραμμή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52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53" name="Ελεύθερη σχεδίαση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54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55" name="Έλλειψη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</p:grpSp>
        <p:grpSp>
          <p:nvGrpSpPr>
            <p:cNvPr id="56" name="Ομάδα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Ελεύθερη σχεδίαση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58" name="Ελεύθερη σχεδίαση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59" name="Ελεύθερη σχεδίαση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60" name="Ελεύθερη σχεδίαση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  <p:sp>
            <p:nvSpPr>
              <p:cNvPr id="61" name="Ελεύθερη σχεδίαση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l-GR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1D5253"/>
                  </a:solidFill>
                  <a:effectLst/>
                  <a:uLnTx/>
                  <a:uFillTx/>
                  <a:latin typeface="Century Schoolbook" panose="020406040505050203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noProof="0" dirty="0" smtClean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 dirty="0" smtClean="0"/>
              <a:t>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Προσθήκη υποσέλιδου</a:t>
            </a: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542C33-8214-4E2B-8743-FA0917FE9108}" type="datetime1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10/12/2022</a:t>
            </a:fld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FD59D-33F1-4A76-843D-E67207CAFE54}" type="slidenum">
              <a:rPr kumimoji="0" lang="el-GR" sz="11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784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el-GR" dirty="0" smtClean="0"/>
              <a:t>ΑΙΣΘ. ΑΚΡΩΝ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 </a:t>
            </a:r>
            <a:r>
              <a:rPr lang="el-GR" dirty="0"/>
              <a:t>Γ</a:t>
            </a:r>
            <a:r>
              <a:rPr lang="el-GR" dirty="0" smtClean="0"/>
              <a:t>’ ΕΞΑΜΗΝΟ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4121350"/>
            <a:ext cx="9144000" cy="1082939"/>
          </a:xfrm>
        </p:spPr>
        <p:txBody>
          <a:bodyPr rtlCol="0"/>
          <a:lstStyle/>
          <a:p>
            <a:r>
              <a:rPr lang="en-US" dirty="0" smtClean="0"/>
              <a:t>BSc</a:t>
            </a:r>
            <a:r>
              <a:rPr lang="el-GR" dirty="0" smtClean="0"/>
              <a:t> ΜΙΧΑΗΛΙΔΟΥ ΝΙΚΟΛΕΤΤΑ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κειμένου 4"/>
          <p:cNvSpPr>
            <a:spLocks noGrp="1"/>
          </p:cNvSpPr>
          <p:nvPr>
            <p:ph type="body" sz="half" idx="2"/>
          </p:nvPr>
        </p:nvSpPr>
        <p:spPr>
          <a:xfrm>
            <a:off x="8058007" y="4210858"/>
            <a:ext cx="3932237" cy="485832"/>
          </a:xfrm>
        </p:spPr>
        <p:txBody>
          <a:bodyPr rtlCol="0"/>
          <a:lstStyle/>
          <a:p>
            <a:pPr rtl="0"/>
            <a:r>
              <a:rPr lang="el-GR" dirty="0" smtClean="0"/>
              <a:t>ΕΡΩΤΗΣΕΙΣ;</a:t>
            </a:r>
          </a:p>
          <a:p>
            <a:pPr rtl="0"/>
            <a:endParaRPr lang="el-GR" dirty="0"/>
          </a:p>
          <a:p>
            <a:pPr rtl="0"/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7" name="Ελλειψοειδής επεξήγηση 6"/>
          <p:cNvSpPr/>
          <p:nvPr/>
        </p:nvSpPr>
        <p:spPr>
          <a:xfrm>
            <a:off x="8787383" y="3211758"/>
            <a:ext cx="1449977" cy="757646"/>
          </a:xfrm>
          <a:prstGeom prst="wedgeEllipseCallout">
            <a:avLst>
              <a:gd name="adj1" fmla="val -21734"/>
              <a:gd name="adj2" fmla="val 676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9014676" y="3267415"/>
            <a:ext cx="1222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CLASS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l-GR" dirty="0" smtClean="0"/>
              <a:t>ΕΝΙΣΧΥΣΗ ΝΥΧΙΟΥ ΜΕ </a:t>
            </a:r>
            <a:r>
              <a:rPr lang="en-US" dirty="0" smtClean="0"/>
              <a:t>GEL</a:t>
            </a:r>
            <a:r>
              <a:rPr lang="el-GR" dirty="0" smtClean="0"/>
              <a:t> &amp; ΑΚΡΥΛΙΚΟ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2371878"/>
            <a:ext cx="9144000" cy="1479686"/>
          </a:xfrm>
        </p:spPr>
        <p:txBody>
          <a:bodyPr rtlCol="0">
            <a:normAutofit/>
          </a:bodyPr>
          <a:lstStyle/>
          <a:p>
            <a:pPr algn="ctr" rtl="0"/>
            <a:r>
              <a:rPr lang="el-GR" dirty="0" smtClean="0"/>
              <a:t>ΣΥΝΤΗΡΗΣΗ</a:t>
            </a:r>
          </a:p>
          <a:p>
            <a:pPr algn="ctr" rtl="0"/>
            <a:r>
              <a:rPr lang="el-GR" dirty="0" smtClean="0"/>
              <a:t>ΑΦΑΙΡΕΣΗ</a:t>
            </a: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ΣΥΝΤΗΡΗΣΗ </a:t>
            </a:r>
            <a:r>
              <a:rPr lang="en-US" dirty="0" smtClean="0"/>
              <a:t>GEL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92702" y="1825625"/>
            <a:ext cx="9270609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dirty="0" smtClean="0"/>
              <a:t>ΑΦΑΙΡΟΥΜΕ ΠΕΡΙΠΟΥ ΤΟ 90% ΤΟΥ ΥΛΙΚΟΥ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ΕΛΕΓΧΟΥΜΕ ΓΙΑ ΦΟΥΣΚΩΜΑΤΑ &amp; ΔΙΟΡΘΩΝΟΥΜΕ ΟΠΟΥ ΧΡΕΙΑΣΤΕΙ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ΑΝ ΕΧΟΥΜΕ ΚΑΝΕΙ ΕΠΙΜΗΚΥΝΣΗ, ΣΤΗΝ 4</a:t>
            </a:r>
            <a:r>
              <a:rPr lang="el-GR" baseline="30000" dirty="0" smtClean="0"/>
              <a:t>Η</a:t>
            </a:r>
            <a:r>
              <a:rPr lang="el-GR" dirty="0" smtClean="0"/>
              <a:t> ΣΥΝΤΗΡΗΣΗ ΓΙΝΕΤΑΙ ΟΛΙΚΗ ΑΦΑΙΡΕΣΗ ΤΟΥ ΥΛΙΚΟΥ ΚΑΙ ΕΦΑΡΜΟΓΗ ΞΑΝΑ -&gt;ΑΠΟΦΕΥΓΕΤΑΙ Η ΚΥΡΤΩΣΗ ΤΟΥ ΝΥΧΙΟΥ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616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ΒΗΜΑΤΑ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828800" y="1825625"/>
            <a:ext cx="8074855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ΛΙΜΑΡΩ Ή ΑΦΑΙΡΩ ΜΕ ΤΡΟΧΟ ΤΟ 90% ΤΟΥ ΥΛΙΚΟΥ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ΒΟΥΡΤΣΑΚΙ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ΑΝΤΙΣΥΠΤΙΚΟ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ΕΠΩΝΥΧΙΑ </a:t>
            </a:r>
            <a:r>
              <a:rPr lang="en-US" dirty="0" smtClean="0"/>
              <a:t>PUSHER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PRIMER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ΒΑΣΗ</a:t>
            </a:r>
            <a:r>
              <a:rPr lang="en-US" dirty="0" smtClean="0"/>
              <a:t> GEL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ΧΤΙΖΩ ΜΕ ΤΖΕΛ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ΑΦΑΙΡΩ ΚΟΛΛΩΔΗ ΟΥΣΙΑ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ΛΙΜΑΡΩ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ΒΑΦΗ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4976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ΑΦΑΙΡΕΣΗ ΤΖΕΛ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3999" y="1485186"/>
            <a:ext cx="9573492" cy="537281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FF0000"/>
                </a:solidFill>
              </a:rPr>
              <a:t>Λίμα </a:t>
            </a:r>
            <a:r>
              <a:rPr lang="el-GR" dirty="0">
                <a:solidFill>
                  <a:srgbClr val="FF00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100/100 </a:t>
            </a:r>
            <a:r>
              <a:rPr lang="el-GR" dirty="0" err="1" smtClean="0">
                <a:solidFill>
                  <a:srgbClr val="FF0000"/>
                </a:solidFill>
              </a:rPr>
              <a:t>grit</a:t>
            </a:r>
            <a:r>
              <a:rPr lang="el-GR" dirty="0" smtClean="0">
                <a:solidFill>
                  <a:srgbClr val="FF0000"/>
                </a:solidFill>
              </a:rPr>
              <a:t>): </a:t>
            </a:r>
            <a:r>
              <a:rPr lang="el-GR" dirty="0">
                <a:solidFill>
                  <a:srgbClr val="00B050"/>
                </a:solidFill>
              </a:rPr>
              <a:t>Φροντίστε να μη λιμάρετε το φυσικό νύχι. Μόλις δείτε ότι πλησιάζετε στο φυσικό νύχι, αφήστε τη λίμα και πάρτε το </a:t>
            </a:r>
            <a:r>
              <a:rPr lang="el-GR" dirty="0" err="1">
                <a:solidFill>
                  <a:srgbClr val="00B050"/>
                </a:solidFill>
              </a:rPr>
              <a:t>Buffer</a:t>
            </a:r>
            <a:r>
              <a:rPr lang="el-GR" dirty="0">
                <a:solidFill>
                  <a:srgbClr val="00B050"/>
                </a:solidFill>
              </a:rPr>
              <a:t> (220/280-grit), </a:t>
            </a:r>
            <a:r>
              <a:rPr lang="el-GR" dirty="0" smtClean="0">
                <a:solidFill>
                  <a:srgbClr val="00B050"/>
                </a:solidFill>
              </a:rPr>
              <a:t>για ασφάλεια</a:t>
            </a:r>
            <a:endParaRPr lang="el-GR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FF0000"/>
                </a:solidFill>
              </a:rPr>
              <a:t>Τροχό:</a:t>
            </a:r>
            <a:r>
              <a:rPr lang="el-GR" dirty="0" smtClean="0">
                <a:solidFill>
                  <a:srgbClr val="00B050"/>
                </a:solidFill>
              </a:rPr>
              <a:t> Κεραμικές </a:t>
            </a:r>
            <a:r>
              <a:rPr lang="el-GR" dirty="0">
                <a:solidFill>
                  <a:srgbClr val="00B050"/>
                </a:solidFill>
              </a:rPr>
              <a:t>φρέζες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el-GR" dirty="0" smtClean="0">
                <a:solidFill>
                  <a:srgbClr val="00B050"/>
                </a:solidFill>
              </a:rPr>
              <a:t>ΑΣΠΡΗ ΚΕΦΑΛΗ ΣΑΝ ΠΛΑΣΤΙΚΗ) ιδανικά </a:t>
            </a:r>
            <a:r>
              <a:rPr lang="el-GR" dirty="0">
                <a:solidFill>
                  <a:srgbClr val="00B050"/>
                </a:solidFill>
              </a:rPr>
              <a:t>για την αφαίρεση τεχνητών νυχιών ή μεγάλων </a:t>
            </a:r>
            <a:r>
              <a:rPr lang="el-GR" dirty="0" smtClean="0">
                <a:solidFill>
                  <a:srgbClr val="00B050"/>
                </a:solidFill>
              </a:rPr>
              <a:t>σκληρύνσεων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FF0000"/>
                </a:solidFill>
              </a:rPr>
              <a:t>Πλαστικές θήκες για αφαίρεση τεχνητών νυχιών </a:t>
            </a:r>
            <a:r>
              <a:rPr lang="el-GR" dirty="0" smtClean="0">
                <a:solidFill>
                  <a:srgbClr val="00B05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τζελ</a:t>
            </a:r>
            <a:r>
              <a:rPr lang="el-GR" dirty="0" smtClean="0">
                <a:solidFill>
                  <a:srgbClr val="00B050"/>
                </a:solidFill>
              </a:rPr>
              <a:t> πρέπει να είναι </a:t>
            </a:r>
            <a:r>
              <a:rPr lang="en-US" dirty="0" smtClean="0">
                <a:solidFill>
                  <a:srgbClr val="FF0000"/>
                </a:solidFill>
              </a:rPr>
              <a:t>soak off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endParaRPr lang="el-GR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FF0000"/>
                </a:solidFill>
              </a:rPr>
              <a:t>Ειδικό διαλυτικό αφαιρετικό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l-GR" dirty="0" smtClean="0">
                <a:solidFill>
                  <a:srgbClr val="FF0000"/>
                </a:solidFill>
              </a:rPr>
              <a:t>αφαιρείτε το γυαλιστικό &amp; το χρώμα πρώτα)</a:t>
            </a:r>
            <a:endParaRPr lang="el-GR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l-GR" dirty="0">
              <a:solidFill>
                <a:srgbClr val="00B05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l-GR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29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70206" y="0"/>
            <a:ext cx="10515600" cy="1325563"/>
          </a:xfrm>
        </p:spPr>
        <p:txBody>
          <a:bodyPr/>
          <a:lstStyle/>
          <a:p>
            <a:pPr algn="ctr"/>
            <a:r>
              <a:rPr lang="el-GR" dirty="0" smtClean="0"/>
              <a:t>ΣΥΝΤΗΡΗΣΗ ΑΚΡΥΛΙΚΟΥ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50575" y="1534678"/>
            <a:ext cx="8554862" cy="46860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dirty="0" smtClean="0"/>
              <a:t>ΠΕΡΙΠΟΥ ΣΤΙΣ </a:t>
            </a:r>
            <a:r>
              <a:rPr lang="el-GR" dirty="0" smtClean="0">
                <a:solidFill>
                  <a:srgbClr val="FF0000"/>
                </a:solidFill>
              </a:rPr>
              <a:t>20 </a:t>
            </a:r>
            <a:r>
              <a:rPr lang="el-GR" dirty="0" smtClean="0"/>
              <a:t>ΜΕΡΕΣ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ΑΦΑΙΡΟΥΜΕ ΤΟ</a:t>
            </a:r>
            <a:r>
              <a:rPr lang="el-GR" dirty="0" smtClean="0">
                <a:solidFill>
                  <a:srgbClr val="FF0000"/>
                </a:solidFill>
              </a:rPr>
              <a:t> ΠΑΛΙΟ ΒΕΡΝΙΚΙ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ΕΛΕΓΧΟΥΜΕ ΓΙΑ ΦΟΥΣΚΩΜΑΤΑ &amp; </a:t>
            </a:r>
            <a:r>
              <a:rPr lang="el-GR" dirty="0" smtClean="0">
                <a:solidFill>
                  <a:srgbClr val="FF0000"/>
                </a:solidFill>
              </a:rPr>
              <a:t>ΔΙΟΡΘΩΝΟΥΜΕ</a:t>
            </a:r>
            <a:r>
              <a:rPr lang="el-GR" dirty="0" smtClean="0"/>
              <a:t> ΟΠΟΥ ΧΡΕΙΑΣΤΕΙ</a:t>
            </a:r>
          </a:p>
          <a:p>
            <a:pPr>
              <a:lnSpc>
                <a:spcPct val="150000"/>
              </a:lnSpc>
            </a:pPr>
            <a:r>
              <a:rPr lang="el-GR" sz="2600" dirty="0"/>
              <a:t>ΑΝ ΕΧΕΙ </a:t>
            </a:r>
            <a:r>
              <a:rPr lang="el-GR" sz="2600" dirty="0">
                <a:solidFill>
                  <a:srgbClr val="FF0000"/>
                </a:solidFill>
              </a:rPr>
              <a:t>ΡΑΓΙΣΜΑΤΑ</a:t>
            </a:r>
            <a:r>
              <a:rPr lang="el-GR" sz="2600" dirty="0">
                <a:solidFill>
                  <a:prstClr val="black"/>
                </a:solidFill>
              </a:rPr>
              <a:t>: ΓΕΜΙΖΩ ΜΕ ΑΚΡΥΛΙΚΟ Ή ΜΕΤΑΞΙ Ή ΑΦΑΙΡΩ ΑΝ ΕΙΝΑΙ ΑΡΚΕΤΑ </a:t>
            </a:r>
            <a:r>
              <a:rPr lang="el-GR" sz="2600" dirty="0" smtClean="0">
                <a:solidFill>
                  <a:prstClr val="black"/>
                </a:solidFill>
              </a:rPr>
              <a:t>ΜΕΓΑΛΟ </a:t>
            </a:r>
            <a:r>
              <a:rPr lang="el-GR" sz="2600" dirty="0">
                <a:solidFill>
                  <a:prstClr val="black"/>
                </a:solidFill>
              </a:rPr>
              <a:t>ΚΑΙ ΞΑΝΑ ΧΤΙΖΩ</a:t>
            </a:r>
          </a:p>
          <a:p>
            <a:pPr>
              <a:lnSpc>
                <a:spcPct val="150000"/>
              </a:lnSpc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41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04454" y="1299"/>
            <a:ext cx="10515600" cy="1325563"/>
          </a:xfrm>
        </p:spPr>
        <p:txBody>
          <a:bodyPr/>
          <a:lstStyle/>
          <a:p>
            <a:pPr algn="ctr"/>
            <a:r>
              <a:rPr lang="el-GR" b="1" u="sng" dirty="0" smtClean="0"/>
              <a:t>ΒΗΜΑΤΑ</a:t>
            </a:r>
            <a:endParaRPr lang="el-GR" b="1" u="sng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870363" y="1326862"/>
            <a:ext cx="8783782" cy="55311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ΛΙΜΑΡΩ Ή ΑΦΑΙΡΩ ΜΕ ΤΡΟΧΟ ΤΟ ΠΑΛΙΟ ΒΕΡΝΙΚΙ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ΚΟΝΤΕΝΩ ΤΟ ΕΛΕΥΘΕΡΟ ΑΚΡΟ ΤΟΥ ΤΕΧΝΗΤΟΥ ΝΥΧΙΟΥ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ΒΟΥΡΤΣΑΚΙ ΓΙΑ ΣΚΟΝΕΣ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ΑΝΤΙΣΥΠΤΙΚΟ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PUSHER</a:t>
            </a:r>
            <a:r>
              <a:rPr lang="el-GR" dirty="0"/>
              <a:t>-</a:t>
            </a:r>
            <a:r>
              <a:rPr lang="el-GR" dirty="0" smtClean="0"/>
              <a:t>ΕΠΩΝΥΧΙΑ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PRIMER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ΑΚΡΥΛΙΚΟ ΜΕ ΕΦΑΡΜΟΓΗ ΚΟΝΤΑ ΣΤΑ ΕΠΩΝΥΧΙΑ</a:t>
            </a:r>
          </a:p>
          <a:p>
            <a:pPr marL="514350" lvl="0" indent="-514350">
              <a:buFont typeface="+mj-lt"/>
              <a:buAutoNum type="arabicPeriod"/>
            </a:pPr>
            <a:r>
              <a:rPr lang="el-GR" dirty="0">
                <a:solidFill>
                  <a:prstClr val="black"/>
                </a:solidFill>
              </a:rPr>
              <a:t>ΑΚΡΥΛΙΚΟ ΜΕ ΕΦΑΡΜΟΓΗ </a:t>
            </a:r>
            <a:r>
              <a:rPr lang="el-GR" dirty="0" smtClean="0">
                <a:solidFill>
                  <a:prstClr val="black"/>
                </a:solidFill>
              </a:rPr>
              <a:t>ΣΕ ΟΛΟ ΤΟ ΝΥΧΙ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ΛΙΜΑΡΩ-ΜΠΑΦΑΡΩ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ΒΑΦΗ</a:t>
            </a:r>
          </a:p>
          <a:p>
            <a:pPr marL="0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03286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52054" y="0"/>
            <a:ext cx="10515600" cy="1325563"/>
          </a:xfrm>
        </p:spPr>
        <p:txBody>
          <a:bodyPr/>
          <a:lstStyle/>
          <a:p>
            <a:pPr algn="ctr"/>
            <a:r>
              <a:rPr lang="el-GR" dirty="0" smtClean="0"/>
              <a:t>ΑΦΑΙΡΕΣΗ ΑΚΡΥΛΙΚΟΥ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35089" y="1117745"/>
            <a:ext cx="10232565" cy="564327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FF0000"/>
                </a:solidFill>
              </a:rPr>
              <a:t>Λίμα </a:t>
            </a:r>
            <a:r>
              <a:rPr lang="el-GR" dirty="0">
                <a:solidFill>
                  <a:srgbClr val="FF00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100/100 </a:t>
            </a:r>
            <a:r>
              <a:rPr lang="el-GR" dirty="0" err="1" smtClean="0">
                <a:solidFill>
                  <a:srgbClr val="FF0000"/>
                </a:solidFill>
              </a:rPr>
              <a:t>grit</a:t>
            </a:r>
            <a:r>
              <a:rPr lang="el-GR" dirty="0" smtClean="0">
                <a:solidFill>
                  <a:srgbClr val="FF0000"/>
                </a:solidFill>
              </a:rPr>
              <a:t>): </a:t>
            </a:r>
            <a:r>
              <a:rPr lang="el-GR" dirty="0">
                <a:solidFill>
                  <a:srgbClr val="00B050"/>
                </a:solidFill>
              </a:rPr>
              <a:t>Φροντίστε να μη λιμάρετε το φυσικό νύχι. Μόλις δείτε ότι πλησιάζετε στο φυσικό νύχι, αφήστε τη λίμα και πάρτε το </a:t>
            </a:r>
            <a:r>
              <a:rPr lang="el-GR" dirty="0" err="1">
                <a:solidFill>
                  <a:srgbClr val="00B050"/>
                </a:solidFill>
              </a:rPr>
              <a:t>Buffer</a:t>
            </a:r>
            <a:r>
              <a:rPr lang="el-GR" dirty="0">
                <a:solidFill>
                  <a:srgbClr val="00B050"/>
                </a:solidFill>
              </a:rPr>
              <a:t> (220/280-grit</a:t>
            </a:r>
            <a:r>
              <a:rPr lang="el-GR" dirty="0" smtClean="0">
                <a:solidFill>
                  <a:srgbClr val="00B050"/>
                </a:solidFill>
              </a:rPr>
              <a:t>) για ασφάλεια</a:t>
            </a:r>
            <a:endParaRPr lang="el-GR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FF0000"/>
                </a:solidFill>
              </a:rPr>
              <a:t>Τροχό:</a:t>
            </a:r>
            <a:r>
              <a:rPr lang="el-GR" dirty="0" smtClean="0">
                <a:solidFill>
                  <a:srgbClr val="00B050"/>
                </a:solidFill>
              </a:rPr>
              <a:t> Καρβιδίου (ΜΕΤΑΛΛΙΚΗ ΚΕΦΑΛΗ)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FF0000"/>
                </a:solidFill>
              </a:rPr>
              <a:t>Πλαστικές θήκες για αφαίρεση τεχνητών νυχιών (αφαίρεσε </a:t>
            </a:r>
            <a:r>
              <a:rPr lang="el-GR" dirty="0">
                <a:solidFill>
                  <a:srgbClr val="FF0000"/>
                </a:solidFill>
              </a:rPr>
              <a:t>το ανώτερο στρώμα </a:t>
            </a:r>
            <a:r>
              <a:rPr lang="el-GR" dirty="0" smtClean="0">
                <a:solidFill>
                  <a:srgbClr val="FF0000"/>
                </a:solidFill>
              </a:rPr>
              <a:t>ακρυλικού)</a:t>
            </a:r>
            <a:endParaRPr lang="el-GR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FF0000"/>
                </a:solidFill>
              </a:rPr>
              <a:t>Ειδικό διαλυτικό αφαιρετικό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l-GR" dirty="0" smtClean="0">
                <a:solidFill>
                  <a:srgbClr val="FF0000"/>
                </a:solidFill>
              </a:rPr>
              <a:t>αφαιρείτε το γυαλιστικό &amp; το χρώμα πρώτα)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solidFill>
                  <a:srgbClr val="FF0000"/>
                </a:solidFill>
              </a:rPr>
              <a:t>Καθαρό </a:t>
            </a:r>
            <a:r>
              <a:rPr lang="el-GR" dirty="0">
                <a:solidFill>
                  <a:srgbClr val="FF0000"/>
                </a:solidFill>
              </a:rPr>
              <a:t>ασετόν </a:t>
            </a:r>
            <a:r>
              <a:rPr lang="el-GR" dirty="0" smtClean="0">
                <a:solidFill>
                  <a:srgbClr val="FF0000"/>
                </a:solidFill>
              </a:rPr>
              <a:t>(αφαίρεσε </a:t>
            </a:r>
            <a:r>
              <a:rPr lang="el-GR" dirty="0">
                <a:solidFill>
                  <a:srgbClr val="FF0000"/>
                </a:solidFill>
              </a:rPr>
              <a:t>το ανώτερο στρώμα </a:t>
            </a:r>
            <a:r>
              <a:rPr lang="el-GR" dirty="0" smtClean="0">
                <a:solidFill>
                  <a:srgbClr val="FF0000"/>
                </a:solidFill>
              </a:rPr>
              <a:t>ακρυλικού)</a:t>
            </a:r>
            <a:endParaRPr lang="el-GR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l-GR" dirty="0">
              <a:solidFill>
                <a:srgbClr val="00B05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l-GR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60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!!!!ΑΚΡΥΛΙΚΟ </a:t>
            </a:r>
            <a:r>
              <a:rPr lang="en-US" b="1" dirty="0" smtClean="0">
                <a:solidFill>
                  <a:schemeClr val="tx2"/>
                </a:solidFill>
              </a:rPr>
              <a:t>VS </a:t>
            </a:r>
            <a:r>
              <a:rPr lang="en-US" b="1" dirty="0" smtClean="0">
                <a:solidFill>
                  <a:srgbClr val="7030A0"/>
                </a:solidFill>
              </a:rPr>
              <a:t>GEL</a:t>
            </a:r>
            <a:r>
              <a:rPr lang="el-GR" b="1" dirty="0" smtClean="0">
                <a:solidFill>
                  <a:srgbClr val="7030A0"/>
                </a:solidFill>
              </a:rPr>
              <a:t>!!!!</a:t>
            </a:r>
            <a:endParaRPr lang="el-GR" b="1" dirty="0">
              <a:solidFill>
                <a:srgbClr val="7030A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l-GR" b="1" dirty="0" smtClean="0">
                <a:solidFill>
                  <a:srgbClr val="FF0000"/>
                </a:solidFill>
              </a:rPr>
              <a:t>ΣΚΟΝΗ &amp; ΥΓΡΟ</a:t>
            </a:r>
          </a:p>
          <a:p>
            <a:pPr marL="502920" indent="-457200">
              <a:buFont typeface="+mj-lt"/>
              <a:buAutoNum type="arabicPeriod"/>
            </a:pPr>
            <a:r>
              <a:rPr lang="el-GR" b="1" dirty="0" smtClean="0">
                <a:solidFill>
                  <a:srgbClr val="FF0000"/>
                </a:solidFill>
              </a:rPr>
              <a:t>ΠΟΛΥΜΕΡΙΣΜΟΣ ΜΕ ΤΟΝ ΑΕΡΑ </a:t>
            </a:r>
          </a:p>
          <a:p>
            <a:pPr marL="502920" indent="-457200">
              <a:buFont typeface="+mj-lt"/>
              <a:buAutoNum type="arabicPeriod"/>
            </a:pPr>
            <a:r>
              <a:rPr lang="el-GR" b="1" dirty="0" smtClean="0">
                <a:solidFill>
                  <a:srgbClr val="FF0000"/>
                </a:solidFill>
              </a:rPr>
              <a:t>ΠΟΡΩΔΕΣ ΥΛΙΚΟ</a:t>
            </a:r>
          </a:p>
          <a:p>
            <a:pPr marL="502920" indent="-457200">
              <a:buFont typeface="+mj-lt"/>
              <a:buAutoNum type="arabicPeriod"/>
            </a:pPr>
            <a:r>
              <a:rPr lang="el-GR" b="1" dirty="0" smtClean="0">
                <a:solidFill>
                  <a:srgbClr val="FF0000"/>
                </a:solidFill>
              </a:rPr>
              <a:t>ΑΝΘΕΚΤΙΚΟ ΥΛΙΚΟ</a:t>
            </a:r>
          </a:p>
          <a:p>
            <a:pPr marL="502920" indent="-457200">
              <a:buFont typeface="+mj-lt"/>
              <a:buAutoNum type="arabicPeriod"/>
            </a:pPr>
            <a:r>
              <a:rPr lang="el-GR" b="1" dirty="0" smtClean="0">
                <a:solidFill>
                  <a:srgbClr val="FF0000"/>
                </a:solidFill>
              </a:rPr>
              <a:t>ΣΧΕΤΙΚΑ ΘΑΜΠΟ ΑΠΟΤΕΛΕΣΜΑ</a:t>
            </a:r>
          </a:p>
          <a:p>
            <a:pPr marL="45720" indent="0">
              <a:buNone/>
            </a:pP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el-GR" b="1" dirty="0" smtClean="0">
                <a:solidFill>
                  <a:srgbClr val="7030A0"/>
                </a:solidFill>
              </a:rPr>
              <a:t>ΚΟΛΛΩΔΗΣ ΟΥΣΙΑ</a:t>
            </a:r>
          </a:p>
          <a:p>
            <a:pPr marL="502920" indent="-457200">
              <a:buFont typeface="+mj-lt"/>
              <a:buAutoNum type="arabicPeriod"/>
            </a:pPr>
            <a:r>
              <a:rPr lang="el-GR" b="1" dirty="0" smtClean="0">
                <a:solidFill>
                  <a:srgbClr val="7030A0"/>
                </a:solidFill>
              </a:rPr>
              <a:t>ΠΟΛΥΜΕΡΙΣΜΟΣ ΜΕ ΛΑΜΠΕΣ </a:t>
            </a:r>
            <a:r>
              <a:rPr lang="en-US" b="1" dirty="0" smtClean="0">
                <a:solidFill>
                  <a:srgbClr val="7030A0"/>
                </a:solidFill>
              </a:rPr>
              <a:t>UV </a:t>
            </a:r>
            <a:r>
              <a:rPr lang="el-GR" b="1" dirty="0" smtClean="0">
                <a:solidFill>
                  <a:srgbClr val="7030A0"/>
                </a:solidFill>
              </a:rPr>
              <a:t>Ή </a:t>
            </a:r>
            <a:r>
              <a:rPr lang="en-US" b="1" dirty="0" smtClean="0">
                <a:solidFill>
                  <a:srgbClr val="7030A0"/>
                </a:solidFill>
              </a:rPr>
              <a:t>LED</a:t>
            </a:r>
            <a:endParaRPr lang="el-GR" b="1" dirty="0" smtClean="0">
              <a:solidFill>
                <a:srgbClr val="7030A0"/>
              </a:solidFill>
            </a:endParaRPr>
          </a:p>
          <a:p>
            <a:pPr marL="502920" indent="-457200">
              <a:buFont typeface="+mj-lt"/>
              <a:buAutoNum type="arabicPeriod"/>
            </a:pPr>
            <a:r>
              <a:rPr lang="el-GR" b="1" dirty="0" smtClean="0">
                <a:solidFill>
                  <a:srgbClr val="7030A0"/>
                </a:solidFill>
              </a:rPr>
              <a:t>ΠΙΟ ΕΥΘΡΑΥΣΤΟ</a:t>
            </a:r>
          </a:p>
          <a:p>
            <a:pPr marL="502920" indent="-457200">
              <a:buFont typeface="+mj-lt"/>
              <a:buAutoNum type="arabicPeriod"/>
            </a:pPr>
            <a:r>
              <a:rPr lang="el-GR" b="1" dirty="0" smtClean="0">
                <a:solidFill>
                  <a:srgbClr val="7030A0"/>
                </a:solidFill>
              </a:rPr>
              <a:t>ΓΥΑΛΙΣΤΕΡΟ &amp; ΛΑΜΠΕΡΟ ΑΠΟΤΕΛΕΣΜΑ</a:t>
            </a:r>
          </a:p>
          <a:p>
            <a:pPr marL="502920" indent="-457200">
              <a:buFont typeface="+mj-lt"/>
              <a:buAutoNum type="arabicPeriod"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38350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ΛΟΥΛΟΥΔΙΑ 16Χ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459332_TF03098890" id="{39E934FB-B490-4128-9CF5-968CB98E2D67}" vid="{B3A0CBFC-05A2-4E04-A9EE-402BF1ABF1F6}"/>
    </a:ext>
  </a:extLst>
</a:theme>
</file>

<file path=ppt/theme/theme3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347</Words>
  <Application>Microsoft Office PowerPoint</Application>
  <PresentationFormat>Ευρεία οθόνη</PresentationFormat>
  <Paragraphs>63</Paragraphs>
  <Slides>10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Schoolbook</vt:lpstr>
      <vt:lpstr>Θέμα του Office</vt:lpstr>
      <vt:lpstr>ΛΟΥΛΟΥΔΙΑ 16Χ9</vt:lpstr>
      <vt:lpstr>ΑΙΣΘ. ΑΚΡΩΝ  Γ’ ΕΞΑΜΗΝΟ</vt:lpstr>
      <vt:lpstr>ΕΝΙΣΧΥΣΗ ΝΥΧΙΟΥ ΜΕ GEL &amp; ΑΚΡΥΛΙΚΟ</vt:lpstr>
      <vt:lpstr>ΣΥΝΤΗΡΗΣΗ GEL</vt:lpstr>
      <vt:lpstr>ΒΗΜΑΤΑ</vt:lpstr>
      <vt:lpstr>ΑΦΑΙΡΕΣΗ ΤΖΕΛ</vt:lpstr>
      <vt:lpstr>ΣΥΝΤΗΡΗΣΗ ΑΚΡΥΛΙΚΟΥ</vt:lpstr>
      <vt:lpstr>ΒΗΜΑΤΑ</vt:lpstr>
      <vt:lpstr>ΑΦΑΙΡΕΣΗ ΑΚΡΥΛΙΚΟΥ</vt:lpstr>
      <vt:lpstr>!!!!ΑΚΡΥΛΙΚΟ VS GEL!!!!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ΑΙΣΘΗΤΙΚΗ ΑΚΡΩΝ Γ’ ΕΞΑΜΗΝΟ</dc:title>
  <dc:creator>Νικολέττα Μιχαηλίδου</dc:creator>
  <cp:lastModifiedBy>Νικολέττα Μιχαηλίδου</cp:lastModifiedBy>
  <cp:revision>297</cp:revision>
  <dcterms:created xsi:type="dcterms:W3CDTF">2022-10-12T18:45:22Z</dcterms:created>
  <dcterms:modified xsi:type="dcterms:W3CDTF">2022-12-10T12:49:51Z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