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6" r:id="rId2"/>
    <p:sldId id="267" r:id="rId3"/>
    <p:sldId id="277" r:id="rId4"/>
    <p:sldId id="290" r:id="rId5"/>
    <p:sldId id="291" r:id="rId6"/>
    <p:sldId id="276" r:id="rId7"/>
    <p:sldId id="279" r:id="rId8"/>
    <p:sldId id="287" r:id="rId9"/>
    <p:sldId id="288" r:id="rId10"/>
    <p:sldId id="286" r:id="rId11"/>
    <p:sldId id="289" r:id="rId12"/>
    <p:sldId id="275" r:id="rId13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19/12/2022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30053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69046-D62F-49D8-96B7-3C014DC234D7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93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69046-D62F-49D8-96B7-3C014DC234D7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622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6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71756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19/12/2022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5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17821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7840482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8647F56-631A-4C98-A592-9892AE439E95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249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19/12/2022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454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55C34A-0E7F-4EC0-9D75-802F8516692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559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B53C76-76BD-4B5C-A1C8-A96D41A07A9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011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059616-654E-4FCB-A9BB-E8DD33C7B54D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3586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FB98BDB-25C1-47BF-9AE0-5DA6A6E656D3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344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CBABC1-0E89-4E0A-BE09-4B1FF4AEAAE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4683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1D5075-0832-432C-A5CA-D116A5899E77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8144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  <p:grpSp>
        <p:nvGrpSpPr>
          <p:cNvPr id="7" name="Ομάδα 6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17" name="Ομάδα 16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27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28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29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5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37" name="Ομάδα 36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Ελεύθερη σχεδίαση 59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60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8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Ελεύθερη σχεδίαση 38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39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0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7" name="Ομάδα 46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6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7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48" name="Ομάδα 47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Ελεύθερη σχεδίαση 48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0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008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l-GR" dirty="0" smtClean="0"/>
              <a:t>ΑΙΣΘ. ΑΚΡΩΝ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</a:t>
            </a:r>
            <a:r>
              <a:rPr lang="el-GR" dirty="0"/>
              <a:t>Γ</a:t>
            </a:r>
            <a:r>
              <a:rPr lang="el-GR" dirty="0" smtClean="0"/>
              <a:t>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2055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ΛΙΜΕΣ &amp; ΛΙΜΑΡΙΣΜΑ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45" y="1107098"/>
            <a:ext cx="4128655" cy="5750902"/>
          </a:xfrm>
        </p:spPr>
      </p:pic>
      <p:sp>
        <p:nvSpPr>
          <p:cNvPr id="6" name="TextBox 5"/>
          <p:cNvSpPr txBox="1"/>
          <p:nvPr/>
        </p:nvSpPr>
        <p:spPr>
          <a:xfrm>
            <a:off x="1174173" y="1107098"/>
            <a:ext cx="656705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240/240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ΜΟΡΦΟΠΟΙΗΣΗ ΦΥΣΙΚΟΥ ΝΥΧΙΟΥ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150/150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ΣΧΗΜΑ ΣΤΗΝ ΕΠΙΦΑΝΕΙΑ ΤΟΥ ΝΥΧΙΟΥ &amp; ΓΡΗΓΟΡΟ ΛΙΜΑΡΙΣΜΑ ΣΤΟ ΑΚΡΥΛΙΚΟ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180/180</a:t>
            </a:r>
            <a:r>
              <a:rPr lang="en-US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ΤΕΛΕΙΩΜΑ ΚΆΘΕ ΤΕΧΝΙΤΗΣ ΕΠΙΦΑΝΕΙΑΣ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6-10)</a:t>
            </a:r>
            <a:endParaRPr lang="en-US" dirty="0" smtClean="0">
              <a:solidFill>
                <a:srgbClr val="0070C0"/>
              </a:solidFill>
              <a:latin typeface="Roboto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100/100 GRIT</a:t>
            </a:r>
            <a:r>
              <a:rPr lang="en-US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ΛΙΜΑΡΙΣΜΑ ΤΕΧΝΙΤΟΥ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dirty="0" smtClean="0">
              <a:solidFill>
                <a:srgbClr val="0070C0"/>
              </a:solidFill>
              <a:latin typeface="Roboto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BUFFERS:</a:t>
            </a:r>
            <a:endParaRPr lang="el-GR" dirty="0" smtClean="0">
              <a:solidFill>
                <a:srgbClr val="FF0000"/>
              </a:solidFill>
              <a:latin typeface="Roboto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100/180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Roboto"/>
              </a:rPr>
              <a:t>BUFFER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ΦΥΣΙΚΟΥ &amp; ΤΕΧΝΗΤΟΥ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220/280 GRIT</a:t>
            </a:r>
            <a:r>
              <a:rPr lang="en-US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Roboto"/>
              </a:rPr>
              <a:t>BUFFER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ΤΕΧΝΗΤΟΥ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6-10)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80/80 </a:t>
            </a:r>
            <a:r>
              <a:rPr lang="el-GR" dirty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ΑΦΑΙΡΕΣΗ ΤΖΕΛ &amp; ΑΚΡΥΛΙΚΟΥ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57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BINTEO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https://www.youtube.com/watch?v=Wf1T0mbHrCI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49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8058007" y="4210858"/>
            <a:ext cx="3932237" cy="485832"/>
          </a:xfrm>
        </p:spPr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ΕΝΙΣΧΥΣΗ ΝΥΧΙΟΥ ΜΕ ΑΚΡΥΛΙΚΟ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1479686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el-GR" dirty="0" smtClean="0"/>
              <a:t>ΠΡΟΕΤΟΙΜΑΣΙΑ</a:t>
            </a:r>
          </a:p>
          <a:p>
            <a:pPr algn="ctr" rtl="0"/>
            <a:r>
              <a:rPr lang="el-GR" dirty="0" smtClean="0"/>
              <a:t>ΛΙΜΑΡΙΣΜΑ &amp; ΛΙΜΕΣ</a:t>
            </a:r>
          </a:p>
          <a:p>
            <a:pPr algn="ctr" rtl="0"/>
            <a:r>
              <a:rPr lang="el-GR" dirty="0" smtClean="0"/>
              <a:t>ΔΙΑΔΙΚΑΣΙΑ ΕΦΑΡΜΟΓΗΣ </a:t>
            </a:r>
            <a:r>
              <a:rPr lang="el-GR" smtClean="0"/>
              <a:t>ΜΕ </a:t>
            </a:r>
            <a:r>
              <a:rPr lang="el-GR" smtClean="0"/>
              <a:t>ΦΟΡΜΑ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ΔΙΑΔΙΚΑΣΙΑ ΜΕ ΦΟΡΜΑ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898" y="1208466"/>
            <a:ext cx="9278204" cy="5400152"/>
          </a:xfrm>
        </p:spPr>
      </p:pic>
    </p:spTree>
    <p:extLst>
      <p:ext uri="{BB962C8B-B14F-4D97-AF65-F5344CB8AC3E}">
        <p14:creationId xmlns:p14="http://schemas.microsoft.com/office/powerpoint/2010/main" val="3410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ΔΙΑΔΙΚΑΣΙΑ ΜΕ ΦΟΡΜΑ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40000">
            <a:off x="1624244" y="1326020"/>
            <a:ext cx="8922931" cy="5399714"/>
          </a:xfrm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2595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ΔΙΑΔΙΚΑΣΙΑ ΜΕ ΦΟΡΜΑ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048" y="1325563"/>
            <a:ext cx="9892519" cy="5398411"/>
          </a:xfrm>
        </p:spPr>
      </p:pic>
    </p:spTree>
    <p:extLst>
      <p:ext uri="{BB962C8B-B14F-4D97-AF65-F5344CB8AC3E}">
        <p14:creationId xmlns:p14="http://schemas.microsoft.com/office/powerpoint/2010/main" val="59463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ΠΡΟΕΤΟΙΜΑΣΙΑ ΝΥΧΙΟΥ ΓΙΑ ΑΚΡΥΛΙΚΟ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365285" y="1325563"/>
            <a:ext cx="435664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ΑΝΤΙΣΥΠΤΙΚΟ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ΕΛΕΓΧΟΣ ΝΥΧΙΩΝ ΓΙΑ ΤΥΧΟΝ ΔΥΣΛΕΙΤΟΥΡΓΙΕΣ. ΑΝ ΝΑΙ, ΕΠΙΣΚΕΨΗ ΣΕ ΔΕΡΜΑΤΟΛΟΓΟ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00B0F0"/>
                </a:solidFill>
              </a:rPr>
              <a:t>PUSHER</a:t>
            </a:r>
            <a:endParaRPr lang="el-GR" sz="2200" dirty="0" smtClean="0">
              <a:solidFill>
                <a:srgbClr val="00B0F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ΠΕΝΣΑΚΙ ΓΙΑ ΝΑ ΚΟΨΟΥΜΕ Ο,ΤΙ ΑΣΠΡΙΖΕΙ ΚΑΙ ΠΕΤΑΕΙ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ΚΟΒΟΥΜΕ Ή/ΚΑΙ ΛΙΜΑΡΟΥΜΕ ΤΟ ΕΛΕΥΘΕΡΟ ΑΚΡΟ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01971" y="1325563"/>
            <a:ext cx="40599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B0F0"/>
                </a:solidFill>
              </a:rPr>
              <a:t>6. </a:t>
            </a:r>
            <a:r>
              <a:rPr lang="en-US" sz="2200" dirty="0" smtClean="0">
                <a:solidFill>
                  <a:srgbClr val="00B0F0"/>
                </a:solidFill>
              </a:rPr>
              <a:t>BUFFER</a:t>
            </a:r>
          </a:p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B0F0"/>
                </a:solidFill>
              </a:rPr>
              <a:t>7. ΒΟΥΡΤΣΑΚΙ</a:t>
            </a:r>
          </a:p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B0F0"/>
                </a:solidFill>
              </a:rPr>
              <a:t>8. ΕΠΙΛΟΓΗ ΚΑΤΑΛΛΗΛΩΝ ΤΙΠΣ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solidFill>
                  <a:srgbClr val="00B0F0"/>
                </a:solidFill>
              </a:rPr>
              <a:t>9</a:t>
            </a:r>
            <a:r>
              <a:rPr lang="el-GR" sz="2200" dirty="0" smtClean="0">
                <a:solidFill>
                  <a:srgbClr val="00B0F0"/>
                </a:solidFill>
              </a:rPr>
              <a:t>. ΤΟΠΟΘΕΤΗΣΗ ΤΙΠΣ</a:t>
            </a:r>
          </a:p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B0F0"/>
                </a:solidFill>
              </a:rPr>
              <a:t>10. </a:t>
            </a:r>
            <a:r>
              <a:rPr lang="en-US" sz="2200" dirty="0" smtClean="0">
                <a:solidFill>
                  <a:srgbClr val="00B0F0"/>
                </a:solidFill>
              </a:rPr>
              <a:t>PRIMER </a:t>
            </a:r>
            <a:r>
              <a:rPr lang="el-GR" sz="2200" dirty="0" smtClean="0">
                <a:solidFill>
                  <a:srgbClr val="00B0F0"/>
                </a:solidFill>
              </a:rPr>
              <a:t>ΣΤΟ ΦΥΣΙΚΟ ΝΥΧΙ</a:t>
            </a:r>
          </a:p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B0F0"/>
                </a:solidFill>
              </a:rPr>
              <a:t>11. ΑΚΡΥΛΙΚΟ</a:t>
            </a:r>
          </a:p>
          <a:p>
            <a:pPr>
              <a:lnSpc>
                <a:spcPct val="150000"/>
              </a:lnSpc>
            </a:pPr>
            <a:endParaRPr lang="el-GR" sz="2200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FF0000"/>
                </a:solidFill>
              </a:rPr>
              <a:t>https</a:t>
            </a:r>
            <a:r>
              <a:rPr lang="en-US" sz="2200" dirty="0">
                <a:solidFill>
                  <a:srgbClr val="FF0000"/>
                </a:solidFill>
              </a:rPr>
              <a:t>://www.youtube.com/watch?v=gr8yVlfUqyI</a:t>
            </a:r>
            <a:endParaRPr lang="el-GR" sz="2200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ΣΤΑΣΙΑ ΑΚΡΥΛΙΚΟΥ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325563"/>
            <a:ext cx="9144000" cy="49571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ΣΤΑΔΙΟ: ΑΛΛΗΛΕΠΙΔΡΑΣΗ ΥΓΡΟΥ &amp; ΣΚΟΝΗΣ ΜΕ ΑΠΟΤΕΛΕΣΜΑ ΤΗ ΣΤΕΡΑΙΑ ΜΠΑΛΑ ΤΟΥ ΑΚΡΥΛΙΚΟΥ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ΣΤΑΔΙΟ: ΣΤΑΔΙΟ ΕΡΓΑΣΙΑΣ ΑΚΡΥΛΙΚΟΥ ΠΑΝΩ ΣΤΟ ΝΥΧΙ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ΣΤΑΔΙΟ: ΣΤΑΔΙΟ ΦΟΡΜΑΡΙΣΜΑΤΟΣ ΔΗΜΙΟΥΡΓΙΑ ΚΑΠΛΥΛΗΣ </a:t>
            </a:r>
            <a:r>
              <a:rPr lang="en-US" dirty="0" smtClean="0"/>
              <a:t>C</a:t>
            </a:r>
            <a:r>
              <a:rPr lang="el-GR" dirty="0" smtClean="0"/>
              <a:t> ΜΕ ΤΣΙΜΠΙΔΑ &amp; ΣΩΛΗΝΑ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ΣΤΑΔΙΟ: ΣΤΑΔΙΟ ΠΟΛΥΜΕΡΙΣΜΟΥ ΜΕ ΤΟΝ ΑΕΡΑ ΤΗΣ ΑΤΜΟΣΦΑΙΡΑΣ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FF0000"/>
                </a:solidFill>
              </a:rPr>
              <a:t>!!6-7’ ΧΤΙΣΙΜΟ/ΝΥΧΙ</a:t>
            </a:r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!ΣΗΜΕΙΑ ΠΡΟΣΟΧΗΣ!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0036" y="1482870"/>
            <a:ext cx="9531928" cy="49040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l-GR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 ΣΚΟΥΠΙΣΜΑ ΠΙΝΕΛΟΥ ΩΣΤΕ ΝΑ ΦΥΓΕΙ ΤΟ ΠΕΡΙΣΣΙΟ ΥΓΡΟ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 ΤΟΠΟΘΕΤΗΣΗ ΜΠΑΛΑΣ ΑΚΡΥΛΙΚΟΥ ΣΤΗ ΜΕΣΗ ΤΟΥ ΝΥΧΙΟΥ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00B0F0"/>
                </a:solidFill>
              </a:rPr>
              <a:t> </a:t>
            </a:r>
            <a:r>
              <a:rPr lang="el-GR" dirty="0" smtClean="0">
                <a:solidFill>
                  <a:srgbClr val="00B0F0"/>
                </a:solidFill>
              </a:rPr>
              <a:t>ΜΕ ΤΟ ΜΕΣΑΙΟ ΤΜΗΜΑ ΤΟΥ ΠΙΝΕΛΟΥ ΔΟΥΛΕΥΩ ΤΟ ΑΚΡΥΛΙΚΟ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 ΑΠΑΛΕΣ </a:t>
            </a:r>
            <a:r>
              <a:rPr lang="el-GR" dirty="0">
                <a:solidFill>
                  <a:srgbClr val="00B0F0"/>
                </a:solidFill>
              </a:rPr>
              <a:t>ΚΙΝΗΣΕΙΣ ΣΤΟ ΣΤΑΔΙΟ </a:t>
            </a:r>
            <a:r>
              <a:rPr lang="el-GR" dirty="0" smtClean="0">
                <a:solidFill>
                  <a:srgbClr val="00B0F0"/>
                </a:solidFill>
              </a:rPr>
              <a:t>ΕΡΓΑΣΙΑΣ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00B0F0"/>
                </a:solidFill>
              </a:rPr>
              <a:t> </a:t>
            </a:r>
            <a:r>
              <a:rPr lang="el-GR" dirty="0" smtClean="0">
                <a:solidFill>
                  <a:srgbClr val="00B0F0"/>
                </a:solidFill>
              </a:rPr>
              <a:t>ΒΑΖΟΥΜΕ ΔΕΥΤΕΡΗ ΣΤΡΩΣΗ ΑΚΡΥΛΙΚΟΥ ΣΤΗΝ ΟΝΥΧΙΑΙΑ ΠΛΑΚΑ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00B0F0"/>
                </a:solidFill>
              </a:rPr>
              <a:t> </a:t>
            </a:r>
            <a:r>
              <a:rPr lang="el-GR" dirty="0" smtClean="0">
                <a:solidFill>
                  <a:srgbClr val="00B0F0"/>
                </a:solidFill>
              </a:rPr>
              <a:t>ΠΡΟΣΕΚΤΙΚΑ ΝΑ ΜΗΝ ΑΚΟΥΜΠΙΣΕΙ ΕΠΩΝΥΧΙΑ Ή ΚΑΙ ΔΕΡΜΑ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 ΠΟΛΥΜΕΡΙΖΕΤΑΙ ΓΡΗΓΟΡΑ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00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ΨΗΛΟΤΕΡΟ ΣΗΜΕΙΟ ΝΥΧΙΟΥ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36" y="1690688"/>
            <a:ext cx="9144000" cy="4095750"/>
          </a:xfrm>
        </p:spPr>
      </p:pic>
      <p:sp>
        <p:nvSpPr>
          <p:cNvPr id="5" name="TextBox 4"/>
          <p:cNvSpPr txBox="1"/>
          <p:nvPr/>
        </p:nvSpPr>
        <p:spPr>
          <a:xfrm>
            <a:off x="1634836" y="5786438"/>
            <a:ext cx="903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APEX: </a:t>
            </a:r>
            <a:r>
              <a:rPr lang="el-GR" sz="2000" i="1" dirty="0" smtClean="0"/>
              <a:t>ΒΑΖΟΥΜΕ ΠΟΛΎ ΥΛΙΚΟ ΓΙΑ ΝΑ ΚΡΑΤΑΕΙ ΤΟ ΝΥΧΙ. ΞΕΚΙΝΑΜΕ ΑΠΌ ΤΟ ΣΗΜΕΙΟ 0 &amp; ΣΥΝΕΧΙΖΟΥΜΕ ΠΡΟΣ ΤΟ ΣΗΜΕΙΟ </a:t>
            </a:r>
            <a:r>
              <a:rPr lang="en-US" sz="2000" i="1" dirty="0" smtClean="0"/>
              <a:t>APEX.</a:t>
            </a:r>
            <a:endParaRPr lang="el-GR" sz="2000" i="1" dirty="0"/>
          </a:p>
        </p:txBody>
      </p:sp>
      <p:cxnSp>
        <p:nvCxnSpPr>
          <p:cNvPr id="7" name="Γωνιώδης σύνδεση 6"/>
          <p:cNvCxnSpPr/>
          <p:nvPr/>
        </p:nvCxnSpPr>
        <p:spPr>
          <a:xfrm rot="5400000">
            <a:off x="7628418" y="1310743"/>
            <a:ext cx="1480331" cy="1440000"/>
          </a:xfrm>
          <a:prstGeom prst="bentConnector3">
            <a:avLst>
              <a:gd name="adj1" fmla="val 63103"/>
            </a:avLst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82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315</Words>
  <Application>Microsoft Office PowerPoint</Application>
  <PresentationFormat>Ευρεία οθόνη</PresentationFormat>
  <Paragraphs>64</Paragraphs>
  <Slides>12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Schoolbook</vt:lpstr>
      <vt:lpstr>Roboto</vt:lpstr>
      <vt:lpstr>Wingdings</vt:lpstr>
      <vt:lpstr>Θέμα του Office</vt:lpstr>
      <vt:lpstr>ΑΙΣΘ. ΑΚΡΩΝ  Γ’ ΕΞΑΜΗΝΟ</vt:lpstr>
      <vt:lpstr>ΕΝΙΣΧΥΣΗ ΝΥΧΙΟΥ ΜΕ ΑΚΡΥΛΙΚΟ</vt:lpstr>
      <vt:lpstr>ΔΙΑΔΙΚΑΣΙΑ ΜΕ ΦΟΡΜΑ</vt:lpstr>
      <vt:lpstr>ΔΙΑΔΙΚΑΣΙΑ ΜΕ ΦΟΡΜΑ</vt:lpstr>
      <vt:lpstr>ΔΙΑΔΙΚΑΣΙΑ ΜΕ ΦΟΡΜΑ</vt:lpstr>
      <vt:lpstr>ΠΡΟΕΤΟΙΜΑΣΙΑ ΝΥΧΙΟΥ ΓΙΑ ΑΚΡΥΛΙΚΟ</vt:lpstr>
      <vt:lpstr>ΣΤΑΣΙΑ ΑΚΡΥΛΙΚΟΥ</vt:lpstr>
      <vt:lpstr>!ΣΗΜΕΙΑ ΠΡΟΣΟΧΗΣ!</vt:lpstr>
      <vt:lpstr>ΨΗΛΟΤΕΡΟ ΣΗΜΕΙΟ ΝΥΧΙΟΥ </vt:lpstr>
      <vt:lpstr>ΛΙΜΕΣ &amp; ΛΙΜΑΡΙΣΜΑ</vt:lpstr>
      <vt:lpstr>BINTEO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260</cp:revision>
  <dcterms:created xsi:type="dcterms:W3CDTF">2022-10-12T18:45:22Z</dcterms:created>
  <dcterms:modified xsi:type="dcterms:W3CDTF">2022-12-19T12:18:10Z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