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6" r:id="rId2"/>
    <p:sldId id="267" r:id="rId3"/>
    <p:sldId id="286" r:id="rId4"/>
    <p:sldId id="290" r:id="rId5"/>
    <p:sldId id="291" r:id="rId6"/>
    <p:sldId id="289" r:id="rId7"/>
    <p:sldId id="275" r:id="rId8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19/12/2022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19/12/2022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5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1782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840482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647F56-631A-4C98-A592-9892AE439E95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19/12/2022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5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55C34A-0E7F-4EC0-9D75-802F8516692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5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B53C76-76BD-4B5C-A1C8-A96D41A07A9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011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059616-654E-4FCB-A9BB-E8DD33C7B54D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58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B98BDB-25C1-47BF-9AE0-5DA6A6E656D3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344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BABC1-0E89-4E0A-BE09-4B1FF4AEAAE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468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1D5075-0832-432C-A5CA-D116A5899E77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144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grpSp>
        <p:nvGrpSpPr>
          <p:cNvPr id="7" name="Ομάδα 6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17" name="Ομάδα 16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37" name="Ομάδα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Ελεύθερη σχεδίαση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8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Ελεύθερη σχεδίαση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7" name="Ομάδα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6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48" name="Ομάδα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Ελεύθερη σχεδίαση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0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0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yaxOFuY-1M" TargetMode="External"/><Relationship Id="rId3" Type="http://schemas.openxmlformats.org/officeDocument/2006/relationships/hyperlink" Target="https://www.youtube.com/watch?v=QJxmifSj33I" TargetMode="External"/><Relationship Id="rId7" Type="http://schemas.openxmlformats.org/officeDocument/2006/relationships/hyperlink" Target="https://www.youtube.com/watch?v=AC2fLHyMOrg" TargetMode="External"/><Relationship Id="rId2" Type="http://schemas.openxmlformats.org/officeDocument/2006/relationships/hyperlink" Target="https://www.youtube.com/watch?v=6-zTB2uaDT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Gc0jRKrWwc" TargetMode="External"/><Relationship Id="rId5" Type="http://schemas.openxmlformats.org/officeDocument/2006/relationships/hyperlink" Target="https://www.youtube.com/watch?v=seVj7Uftvjk" TargetMode="External"/><Relationship Id="rId4" Type="http://schemas.openxmlformats.org/officeDocument/2006/relationships/hyperlink" Target="https://www.youtube.com/watch?v=-i1AtOcwkf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dirty="0" smtClean="0"/>
              <a:t>ΑΙΣΘ. ΑΚΡΩΝ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dirty="0"/>
              <a:t>Γ</a:t>
            </a:r>
            <a:r>
              <a:rPr lang="el-GR" dirty="0" smtClean="0"/>
              <a:t>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ΔΙΑΚΟΣΜΗΣΗ ΝΥΧΙΩΝ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1479686"/>
          </a:xfrm>
        </p:spPr>
        <p:txBody>
          <a:bodyPr rtlCol="0">
            <a:normAutofit lnSpcReduction="10000"/>
          </a:bodyPr>
          <a:lstStyle/>
          <a:p>
            <a:pPr marL="0" indent="0" algn="ctr" rtl="0">
              <a:buNone/>
            </a:pPr>
            <a:r>
              <a:rPr lang="en-US" dirty="0" smtClean="0"/>
              <a:t>NAIL ART</a:t>
            </a:r>
            <a:endParaRPr lang="el-GR" dirty="0" smtClean="0"/>
          </a:p>
          <a:p>
            <a:pPr marL="0" indent="0" algn="ctr" rtl="0">
              <a:buNone/>
            </a:pPr>
            <a:r>
              <a:rPr lang="el-GR" dirty="0" smtClean="0"/>
              <a:t>ΥΛΙΚΑ</a:t>
            </a:r>
          </a:p>
          <a:p>
            <a:pPr marL="0" indent="0" algn="ctr" rtl="0">
              <a:buNone/>
            </a:pPr>
            <a:r>
              <a:rPr lang="el-GR" dirty="0" smtClean="0"/>
              <a:t>ΔΙΑΚΟΣΜΗΣΗ ΝΥΧΙΩΝ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2055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NAIL ART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21" y="1279928"/>
            <a:ext cx="9209434" cy="5578072"/>
          </a:xfrm>
        </p:spPr>
      </p:pic>
    </p:spTree>
    <p:extLst>
      <p:ext uri="{BB962C8B-B14F-4D97-AF65-F5344CB8AC3E}">
        <p14:creationId xmlns:p14="http://schemas.microsoft.com/office/powerpoint/2010/main" val="31457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ΥΛΙΚΑ ΓΙΑ </a:t>
            </a:r>
            <a:r>
              <a:rPr lang="en-US" dirty="0" smtClean="0"/>
              <a:t>NAIL ART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7854" y="1825625"/>
            <a:ext cx="9815945" cy="4351338"/>
          </a:xfrm>
        </p:spPr>
        <p:txBody>
          <a:bodyPr/>
          <a:lstStyle/>
          <a:p>
            <a:r>
              <a:rPr lang="el-GR" dirty="0" smtClean="0"/>
              <a:t>ΑΚΡΥΛΙΚΑ ΧΡΩΜΑΤΑ</a:t>
            </a:r>
          </a:p>
          <a:p>
            <a:r>
              <a:rPr lang="el-GR" dirty="0" smtClean="0"/>
              <a:t>ΤΕΜΠΕΡΕΣ</a:t>
            </a:r>
          </a:p>
          <a:p>
            <a:r>
              <a:rPr lang="en-US" dirty="0" smtClean="0"/>
              <a:t>NAIL ART </a:t>
            </a:r>
            <a:r>
              <a:rPr lang="el-GR" dirty="0" smtClean="0"/>
              <a:t>ΒΕΡΝΙΚΙΑ</a:t>
            </a:r>
          </a:p>
          <a:p>
            <a:r>
              <a:rPr lang="el-GR" dirty="0" smtClean="0"/>
              <a:t>ΗΜΙΝΟΜΙΜΑ ΒΕΡΝΙΚΙΑ</a:t>
            </a:r>
          </a:p>
          <a:p>
            <a:r>
              <a:rPr lang="en-US" dirty="0" smtClean="0"/>
              <a:t>COLOR GEL</a:t>
            </a:r>
          </a:p>
          <a:p>
            <a:r>
              <a:rPr lang="el-GR" dirty="0" smtClean="0"/>
              <a:t>ΑΚΡΥΛΙΚΟ ΓΙΑ 3</a:t>
            </a:r>
            <a:r>
              <a:rPr lang="en-US" dirty="0" smtClean="0"/>
              <a:t>D</a:t>
            </a:r>
            <a:r>
              <a:rPr lang="el-GR" dirty="0" smtClean="0"/>
              <a:t> ΣΧΕΔΙΑ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451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ΥΛΙΚΑ ΓΙΑ ΔΙΑΚΟΣΜΗΣΗ ΝΥΧΙΟΥ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7854" y="1690688"/>
            <a:ext cx="4128655" cy="5167311"/>
          </a:xfrm>
        </p:spPr>
        <p:txBody>
          <a:bodyPr>
            <a:normAutofit/>
          </a:bodyPr>
          <a:lstStyle/>
          <a:p>
            <a:r>
              <a:rPr lang="el-GR" dirty="0" smtClean="0"/>
              <a:t>ΣΦΡΑΦΙΔΕΣ</a:t>
            </a:r>
          </a:p>
          <a:p>
            <a:r>
              <a:rPr lang="el-GR" dirty="0" smtClean="0"/>
              <a:t>ΦΟΡΜΕΣ ΣΙΛΙΚΟΝΗΣ</a:t>
            </a:r>
          </a:p>
          <a:p>
            <a:r>
              <a:rPr lang="el-GR" dirty="0" smtClean="0"/>
              <a:t>ΑΥΤΟΚΟΛΛΗΤΑ ΝΥΧΙΩΝ</a:t>
            </a:r>
          </a:p>
          <a:p>
            <a:r>
              <a:rPr lang="en-US" dirty="0" smtClean="0"/>
              <a:t>WATER TATOO</a:t>
            </a:r>
          </a:p>
          <a:p>
            <a:r>
              <a:rPr lang="en-US" dirty="0" smtClean="0"/>
              <a:t>FOIL</a:t>
            </a:r>
          </a:p>
          <a:p>
            <a:r>
              <a:rPr lang="en-US" dirty="0" smtClean="0"/>
              <a:t>GLITTER</a:t>
            </a:r>
          </a:p>
          <a:p>
            <a:r>
              <a:rPr lang="en-US" dirty="0" smtClean="0"/>
              <a:t>STRASS</a:t>
            </a:r>
          </a:p>
          <a:p>
            <a:r>
              <a:rPr lang="en-US" dirty="0" smtClean="0"/>
              <a:t>VELVET</a:t>
            </a: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7329054" y="1870798"/>
            <a:ext cx="2867891" cy="51673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ΦΥΛΛΑ ΧΡΥΣΟΥ</a:t>
            </a:r>
          </a:p>
          <a:p>
            <a:r>
              <a:rPr lang="el-GR" dirty="0" smtClean="0"/>
              <a:t>ΝΗΜΑ</a:t>
            </a:r>
          </a:p>
          <a:p>
            <a:r>
              <a:rPr lang="el-GR" dirty="0" smtClean="0"/>
              <a:t>ΠΑΓΙΕΤΕΣ</a:t>
            </a:r>
          </a:p>
          <a:p>
            <a:r>
              <a:rPr lang="el-GR" dirty="0" smtClean="0"/>
              <a:t>ΧΑΒΙΑΡΙ</a:t>
            </a:r>
          </a:p>
          <a:p>
            <a:r>
              <a:rPr lang="el-GR" dirty="0" smtClean="0"/>
              <a:t>ΠΕΡΛΕΣ</a:t>
            </a:r>
          </a:p>
          <a:p>
            <a:r>
              <a:rPr lang="el-GR" dirty="0" smtClean="0"/>
              <a:t>ΠΛΑΣΤΙΚΑ ΚΑΙ ΜΕΤΑΛΛΙΚΑ ΜΟΤΙΒΑ</a:t>
            </a:r>
          </a:p>
          <a:p>
            <a:r>
              <a:rPr lang="el-GR" dirty="0" smtClean="0"/>
              <a:t>ΔΕΝΤΕΛΑ</a:t>
            </a:r>
          </a:p>
          <a:p>
            <a:r>
              <a:rPr lang="el-GR" dirty="0" smtClean="0"/>
              <a:t>ΑΠΟΞΗΡΑΜΕΝΑ ΛΟΥΛΟΥΔΙΑ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4437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BINTEO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www.youtube.com/watch?v=6-zTB2uaDTg</a:t>
            </a:r>
            <a:endParaRPr lang="el-GR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www.youtube.com/watch?v=QJxmifSj33I</a:t>
            </a:r>
            <a:endParaRPr lang="el-GR" dirty="0" smtClean="0"/>
          </a:p>
          <a:p>
            <a:r>
              <a:rPr lang="en-US" dirty="0">
                <a:hlinkClick r:id="rId4"/>
              </a:rPr>
              <a:t>https://www.youtube.com/watch?v=-</a:t>
            </a:r>
            <a:r>
              <a:rPr lang="en-US" dirty="0" smtClean="0">
                <a:hlinkClick r:id="rId4"/>
              </a:rPr>
              <a:t>i1AtOcwkfM</a:t>
            </a:r>
            <a:endParaRPr lang="el-GR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www.youtube.com/watch?v=seVj7Uftvjk</a:t>
            </a:r>
            <a:endParaRPr lang="el-GR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www.youtube.com/watch?v=NGc0jRKrWwc</a:t>
            </a:r>
            <a:endParaRPr lang="el-GR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www.youtube.com/watch?v=AC2fLHyMOrg</a:t>
            </a:r>
            <a:endParaRPr lang="el-GR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www.youtube.com/watch?v=qyaxOFuY-1M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49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8058007" y="4210858"/>
            <a:ext cx="3932237" cy="485832"/>
          </a:xfrm>
        </p:spPr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93</Words>
  <Application>Microsoft Office PowerPoint</Application>
  <PresentationFormat>Ευρεία οθόνη</PresentationFormat>
  <Paragraphs>45</Paragraphs>
  <Slides>7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Θέμα του Office</vt:lpstr>
      <vt:lpstr>ΑΙΣΘ. ΑΚΡΩΝ  Γ’ ΕΞΑΜΗΝΟ</vt:lpstr>
      <vt:lpstr>ΔΙΑΚΟΣΜΗΣΗ ΝΥΧΙΩΝ</vt:lpstr>
      <vt:lpstr>NAIL ART</vt:lpstr>
      <vt:lpstr>ΥΛΙΚΑ ΓΙΑ NAIL ART</vt:lpstr>
      <vt:lpstr>ΥΛΙΚΑ ΓΙΑ ΔΙΑΚΟΣΜΗΣΗ ΝΥΧΙΟΥ</vt:lpstr>
      <vt:lpstr>BINTEO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267</cp:revision>
  <dcterms:created xsi:type="dcterms:W3CDTF">2022-10-12T18:45:22Z</dcterms:created>
  <dcterms:modified xsi:type="dcterms:W3CDTF">2022-12-19T12:26:56Z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