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66" r:id="rId2"/>
    <p:sldId id="267" r:id="rId3"/>
    <p:sldId id="286" r:id="rId4"/>
    <p:sldId id="290" r:id="rId5"/>
    <p:sldId id="291" r:id="rId6"/>
    <p:sldId id="289" r:id="rId7"/>
    <p:sldId id="275" r:id="rId8"/>
  </p:sldIdLst>
  <p:sldSz cx="12192000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305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F936A95-2AC0-4DD9-9A91-36882EBA1902}" type="datetime1">
              <a:rPr lang="el-GR" smtClean="0"/>
              <a:t>19/12/2022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EA21AD-3BA7-4B49-9DF1-2171993A8011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243499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966EEEB-322E-41CB-BB1E-35162E6D0DCB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noProof="0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l-GR" noProof="0" dirty="0" smtClean="0"/>
              <a:t>Στυλ υποδείγματος κειμένου</a:t>
            </a:r>
          </a:p>
          <a:p>
            <a:pPr lvl="1" rtl="0"/>
            <a:r>
              <a:rPr lang="el-GR" noProof="0" dirty="0" smtClean="0"/>
              <a:t>Δεύτερου επιπέδου</a:t>
            </a:r>
          </a:p>
          <a:p>
            <a:pPr lvl="2" rtl="0"/>
            <a:r>
              <a:rPr lang="el-GR" noProof="0" dirty="0" smtClean="0"/>
              <a:t>Τρίτου επιπέδου</a:t>
            </a:r>
          </a:p>
          <a:p>
            <a:pPr lvl="3" rtl="0"/>
            <a:r>
              <a:rPr lang="el-GR" noProof="0" dirty="0" smtClean="0"/>
              <a:t>Τέταρτου επιπέδου</a:t>
            </a:r>
          </a:p>
          <a:p>
            <a:pPr lvl="4" rtl="0"/>
            <a:r>
              <a:rPr lang="el-GR" noProof="0" dirty="0" smtClean="0"/>
              <a:t>Πέμπτου επιπέδου</a:t>
            </a:r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F669046-D62F-49D8-96B7-3C014DC234D7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2937144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7590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8068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7496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D3F9-E2BF-408F-840F-15FBD989FF3F}" type="datetimeFigureOut">
              <a:rPr lang="el-GR" smtClean="0"/>
              <a:t>19/12/2022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9FEF-2136-4FB8-83C8-C19495F622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1587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0542C33-8214-4E2B-8743-FA0917FE9108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pPr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6178212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0542C33-8214-4E2B-8743-FA0917FE9108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pPr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78404822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8647F56-631A-4C98-A592-9892AE439E95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82490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D3F9-E2BF-408F-840F-15FBD989FF3F}" type="datetimeFigureOut">
              <a:rPr lang="el-GR" smtClean="0"/>
              <a:t>19/12/2022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9FEF-2136-4FB8-83C8-C19495F622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454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D55C34A-0E7F-4EC0-9D75-802F85166922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5559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BB53C76-76BD-4B5C-A1C8-A96D41A07A92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201139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C059616-654E-4FCB-A9BB-E8DD33C7B54D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735863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FB98BDB-25C1-47BF-9AE0-5DA6A6E656D3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034480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FCBABC1-0E89-4E0A-BE09-4B1FF4AEAAE2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546838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91D5075-0832-432C-A5CA-D116A5899E77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814421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0542C33-8214-4E2B-8743-FA0917FE9108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84FD59D-33F1-4A76-843D-E67207CAFE54}" type="slidenum">
              <a:rPr lang="el-GR" noProof="0" smtClean="0"/>
              <a:pPr/>
              <a:t>‹#›</a:t>
            </a:fld>
            <a:endParaRPr lang="el-GR" noProof="0" dirty="0"/>
          </a:p>
        </p:txBody>
      </p:sp>
      <p:grpSp>
        <p:nvGrpSpPr>
          <p:cNvPr id="7" name="Ομάδα 6" descr="Ένα λουλούδι στη δεξιά πλευρά της διαφάνειας"/>
          <p:cNvGrpSpPr/>
          <p:nvPr userDrawn="1"/>
        </p:nvGrpSpPr>
        <p:grpSpPr bwMode="gray"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8" name="Ελεύθερη σχεδίαση 44"/>
            <p:cNvSpPr>
              <a:spLocks/>
            </p:cNvSpPr>
            <p:nvPr userDrawn="1"/>
          </p:nvSpPr>
          <p:spPr bwMode="gray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" name="Γραμμή 45"/>
            <p:cNvSpPr>
              <a:spLocks noChangeShapeType="1"/>
            </p:cNvSpPr>
            <p:nvPr userDrawn="1"/>
          </p:nvSpPr>
          <p:spPr bwMode="gray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Ελεύθερη σχεδίαση 46"/>
            <p:cNvSpPr>
              <a:spLocks/>
            </p:cNvSpPr>
            <p:nvPr userDrawn="1"/>
          </p:nvSpPr>
          <p:spPr bwMode="gray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1" name="Ελεύθερη σχεδίαση 47"/>
            <p:cNvSpPr>
              <a:spLocks/>
            </p:cNvSpPr>
            <p:nvPr userDrawn="1"/>
          </p:nvSpPr>
          <p:spPr bwMode="gray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2" name="Ελεύθερη σχεδίαση 48"/>
            <p:cNvSpPr>
              <a:spLocks/>
            </p:cNvSpPr>
            <p:nvPr userDrawn="1"/>
          </p:nvSpPr>
          <p:spPr bwMode="gray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49"/>
            <p:cNvSpPr>
              <a:spLocks/>
            </p:cNvSpPr>
            <p:nvPr userDrawn="1"/>
          </p:nvSpPr>
          <p:spPr bwMode="gray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10"/>
            <p:cNvSpPr>
              <a:spLocks/>
            </p:cNvSpPr>
            <p:nvPr userDrawn="1"/>
          </p:nvSpPr>
          <p:spPr bwMode="gray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6"/>
            <p:cNvSpPr>
              <a:spLocks/>
            </p:cNvSpPr>
            <p:nvPr userDrawn="1"/>
          </p:nvSpPr>
          <p:spPr bwMode="gray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8"/>
            <p:cNvSpPr>
              <a:spLocks/>
            </p:cNvSpPr>
            <p:nvPr userDrawn="1"/>
          </p:nvSpPr>
          <p:spPr bwMode="gray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</p:grpSp>
      <p:grpSp>
        <p:nvGrpSpPr>
          <p:cNvPr id="17" name="Ομάδα 16" descr="Ομάδα λουλουδιών στην αριστερή πλευρά της διαφάνειας"/>
          <p:cNvGrpSpPr/>
          <p:nvPr userDrawn="1"/>
        </p:nvGrpSpPr>
        <p:grpSpPr bwMode="gray">
          <a:xfrm>
            <a:off x="44450" y="1370013"/>
            <a:ext cx="1198563" cy="5487987"/>
            <a:chOff x="44450" y="1370013"/>
            <a:chExt cx="1198563" cy="5487987"/>
          </a:xfrm>
        </p:grpSpPr>
        <p:sp>
          <p:nvSpPr>
            <p:cNvPr id="18" name="Ελεύθερη σχεδίαση 5"/>
            <p:cNvSpPr>
              <a:spLocks/>
            </p:cNvSpPr>
            <p:nvPr userDrawn="1"/>
          </p:nvSpPr>
          <p:spPr bwMode="gray">
            <a:xfrm flipH="1">
              <a:off x="277813" y="6858000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9" name="Γραμμή 6"/>
            <p:cNvSpPr>
              <a:spLocks noChangeShapeType="1"/>
            </p:cNvSpPr>
            <p:nvPr userDrawn="1"/>
          </p:nvSpPr>
          <p:spPr bwMode="gray">
            <a:xfrm>
              <a:off x="277813" y="6858000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0" name="Ελεύθερη σχεδίαση 7"/>
            <p:cNvSpPr>
              <a:spLocks/>
            </p:cNvSpPr>
            <p:nvPr userDrawn="1"/>
          </p:nvSpPr>
          <p:spPr bwMode="gray">
            <a:xfrm flipH="1">
              <a:off x="117475" y="5873750"/>
              <a:ext cx="173038" cy="984250"/>
            </a:xfrm>
            <a:custGeom>
              <a:avLst/>
              <a:gdLst>
                <a:gd name="T0" fmla="*/ 0 w 70"/>
                <a:gd name="T1" fmla="*/ 402 h 402"/>
                <a:gd name="T2" fmla="*/ 0 w 70"/>
                <a:gd name="T3" fmla="*/ 1 h 402"/>
                <a:gd name="T4" fmla="*/ 4 w 70"/>
                <a:gd name="T5" fmla="*/ 0 h 402"/>
                <a:gd name="T6" fmla="*/ 5 w 70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02">
                  <a:moveTo>
                    <a:pt x="0" y="402"/>
                  </a:moveTo>
                  <a:cubicBezTo>
                    <a:pt x="66" y="232"/>
                    <a:pt x="1" y="4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70" y="231"/>
                    <a:pt x="5" y="40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1" name="Ελεύθερη σχεδίαση 8"/>
            <p:cNvSpPr>
              <a:spLocks/>
            </p:cNvSpPr>
            <p:nvPr userDrawn="1"/>
          </p:nvSpPr>
          <p:spPr bwMode="gray">
            <a:xfrm flipH="1">
              <a:off x="79375" y="3760788"/>
              <a:ext cx="87313" cy="76200"/>
            </a:xfrm>
            <a:custGeom>
              <a:avLst/>
              <a:gdLst>
                <a:gd name="T0" fmla="*/ 21 w 36"/>
                <a:gd name="T1" fmla="*/ 29 h 31"/>
                <a:gd name="T2" fmla="*/ 1 w 36"/>
                <a:gd name="T3" fmla="*/ 19 h 31"/>
                <a:gd name="T4" fmla="*/ 16 w 36"/>
                <a:gd name="T5" fmla="*/ 2 h 31"/>
                <a:gd name="T6" fmla="*/ 35 w 36"/>
                <a:gd name="T7" fmla="*/ 13 h 31"/>
                <a:gd name="T8" fmla="*/ 21 w 36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21" y="29"/>
                  </a:moveTo>
                  <a:cubicBezTo>
                    <a:pt x="11" y="31"/>
                    <a:pt x="3" y="26"/>
                    <a:pt x="1" y="19"/>
                  </a:cubicBezTo>
                  <a:cubicBezTo>
                    <a:pt x="0" y="11"/>
                    <a:pt x="7" y="4"/>
                    <a:pt x="16" y="2"/>
                  </a:cubicBezTo>
                  <a:cubicBezTo>
                    <a:pt x="25" y="0"/>
                    <a:pt x="34" y="5"/>
                    <a:pt x="35" y="13"/>
                  </a:cubicBezTo>
                  <a:cubicBezTo>
                    <a:pt x="36" y="20"/>
                    <a:pt x="30" y="28"/>
                    <a:pt x="21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2" name="Ελεύθερη σχεδίαση 21"/>
            <p:cNvSpPr>
              <a:spLocks/>
            </p:cNvSpPr>
            <p:nvPr userDrawn="1"/>
          </p:nvSpPr>
          <p:spPr bwMode="gray">
            <a:xfrm flipH="1">
              <a:off x="241300" y="4100513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3" name="Ελεύθερη σχεδίαση 22"/>
            <p:cNvSpPr>
              <a:spLocks/>
            </p:cNvSpPr>
            <p:nvPr userDrawn="1"/>
          </p:nvSpPr>
          <p:spPr bwMode="gray">
            <a:xfrm flipH="1">
              <a:off x="762001" y="4652963"/>
              <a:ext cx="88900" cy="85725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4" name="Ελεύθερη σχεδίαση 23"/>
            <p:cNvSpPr>
              <a:spLocks/>
            </p:cNvSpPr>
            <p:nvPr userDrawn="1"/>
          </p:nvSpPr>
          <p:spPr bwMode="gray">
            <a:xfrm flipH="1">
              <a:off x="312738" y="2260600"/>
              <a:ext cx="730251" cy="4597400"/>
            </a:xfrm>
            <a:custGeom>
              <a:avLst/>
              <a:gdLst>
                <a:gd name="T0" fmla="*/ 171 w 297"/>
                <a:gd name="T1" fmla="*/ 0 h 1879"/>
                <a:gd name="T2" fmla="*/ 168 w 297"/>
                <a:gd name="T3" fmla="*/ 3 h 1879"/>
                <a:gd name="T4" fmla="*/ 264 w 297"/>
                <a:gd name="T5" fmla="*/ 422 h 1879"/>
                <a:gd name="T6" fmla="*/ 222 w 297"/>
                <a:gd name="T7" fmla="*/ 365 h 1879"/>
                <a:gd name="T8" fmla="*/ 219 w 297"/>
                <a:gd name="T9" fmla="*/ 368 h 1879"/>
                <a:gd name="T10" fmla="*/ 264 w 297"/>
                <a:gd name="T11" fmla="*/ 428 h 1879"/>
                <a:gd name="T12" fmla="*/ 264 w 297"/>
                <a:gd name="T13" fmla="*/ 428 h 1879"/>
                <a:gd name="T14" fmla="*/ 232 w 297"/>
                <a:gd name="T15" fmla="*/ 984 h 1879"/>
                <a:gd name="T16" fmla="*/ 0 w 297"/>
                <a:gd name="T17" fmla="*/ 1879 h 1879"/>
                <a:gd name="T18" fmla="*/ 5 w 297"/>
                <a:gd name="T19" fmla="*/ 1879 h 1879"/>
                <a:gd name="T20" fmla="*/ 236 w 297"/>
                <a:gd name="T21" fmla="*/ 985 h 1879"/>
                <a:gd name="T22" fmla="*/ 171 w 297"/>
                <a:gd name="T23" fmla="*/ 0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7" h="1879">
                  <a:moveTo>
                    <a:pt x="171" y="0"/>
                  </a:moveTo>
                  <a:cubicBezTo>
                    <a:pt x="168" y="3"/>
                    <a:pt x="168" y="3"/>
                    <a:pt x="168" y="3"/>
                  </a:cubicBezTo>
                  <a:cubicBezTo>
                    <a:pt x="225" y="70"/>
                    <a:pt x="258" y="217"/>
                    <a:pt x="264" y="422"/>
                  </a:cubicBezTo>
                  <a:cubicBezTo>
                    <a:pt x="222" y="365"/>
                    <a:pt x="222" y="365"/>
                    <a:pt x="222" y="365"/>
                  </a:cubicBezTo>
                  <a:cubicBezTo>
                    <a:pt x="219" y="368"/>
                    <a:pt x="219" y="368"/>
                    <a:pt x="219" y="36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9" y="583"/>
                    <a:pt x="258" y="772"/>
                    <a:pt x="232" y="984"/>
                  </a:cubicBezTo>
                  <a:cubicBezTo>
                    <a:pt x="181" y="1404"/>
                    <a:pt x="83" y="1780"/>
                    <a:pt x="0" y="1879"/>
                  </a:cubicBezTo>
                  <a:cubicBezTo>
                    <a:pt x="5" y="1879"/>
                    <a:pt x="5" y="1879"/>
                    <a:pt x="5" y="1879"/>
                  </a:cubicBezTo>
                  <a:cubicBezTo>
                    <a:pt x="88" y="1775"/>
                    <a:pt x="185" y="1401"/>
                    <a:pt x="236" y="985"/>
                  </a:cubicBezTo>
                  <a:cubicBezTo>
                    <a:pt x="297" y="487"/>
                    <a:pt x="273" y="119"/>
                    <a:pt x="17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5" name="Ελεύθερη σχεδίαση 24"/>
            <p:cNvSpPr>
              <a:spLocks/>
            </p:cNvSpPr>
            <p:nvPr userDrawn="1"/>
          </p:nvSpPr>
          <p:spPr bwMode="gray">
            <a:xfrm flipH="1">
              <a:off x="273050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6" name="Γραμμή 14"/>
            <p:cNvSpPr>
              <a:spLocks noChangeShapeType="1"/>
            </p:cNvSpPr>
            <p:nvPr userDrawn="1"/>
          </p:nvSpPr>
          <p:spPr bwMode="gray">
            <a:xfrm>
              <a:off x="273050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7" name="Ελεύθερη σχεδίαση 26"/>
            <p:cNvSpPr>
              <a:spLocks/>
            </p:cNvSpPr>
            <p:nvPr userDrawn="1"/>
          </p:nvSpPr>
          <p:spPr bwMode="gray">
            <a:xfrm flipH="1">
              <a:off x="273050" y="3594100"/>
              <a:ext cx="554038" cy="3263900"/>
            </a:xfrm>
            <a:custGeom>
              <a:avLst/>
              <a:gdLst>
                <a:gd name="T0" fmla="*/ 221 w 225"/>
                <a:gd name="T1" fmla="*/ 1334 h 1334"/>
                <a:gd name="T2" fmla="*/ 145 w 225"/>
                <a:gd name="T3" fmla="*/ 843 h 1334"/>
                <a:gd name="T4" fmla="*/ 0 w 225"/>
                <a:gd name="T5" fmla="*/ 1 h 1334"/>
                <a:gd name="T6" fmla="*/ 4 w 225"/>
                <a:gd name="T7" fmla="*/ 0 h 1334"/>
                <a:gd name="T8" fmla="*/ 149 w 225"/>
                <a:gd name="T9" fmla="*/ 842 h 1334"/>
                <a:gd name="T10" fmla="*/ 225 w 225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1334">
                  <a:moveTo>
                    <a:pt x="221" y="1334"/>
                  </a:moveTo>
                  <a:cubicBezTo>
                    <a:pt x="200" y="1243"/>
                    <a:pt x="174" y="1055"/>
                    <a:pt x="145" y="843"/>
                  </a:cubicBezTo>
                  <a:cubicBezTo>
                    <a:pt x="101" y="518"/>
                    <a:pt x="52" y="149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5" y="148"/>
                    <a:pt x="105" y="517"/>
                    <a:pt x="149" y="842"/>
                  </a:cubicBezTo>
                  <a:cubicBezTo>
                    <a:pt x="178" y="1055"/>
                    <a:pt x="204" y="1244"/>
                    <a:pt x="225" y="133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8" name="Ελεύθερη σχεδίαση 27"/>
            <p:cNvSpPr>
              <a:spLocks/>
            </p:cNvSpPr>
            <p:nvPr userDrawn="1"/>
          </p:nvSpPr>
          <p:spPr bwMode="gray">
            <a:xfrm flipH="1">
              <a:off x="133350" y="3444875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9" name="Ελεύθερη σχεδίαση 28"/>
            <p:cNvSpPr>
              <a:spLocks/>
            </p:cNvSpPr>
            <p:nvPr userDrawn="1"/>
          </p:nvSpPr>
          <p:spPr bwMode="gray">
            <a:xfrm flipH="1">
              <a:off x="936626" y="4335463"/>
              <a:ext cx="133350" cy="131762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0" name="Ελεύθερη σχεδίαση 29"/>
            <p:cNvSpPr>
              <a:spLocks/>
            </p:cNvSpPr>
            <p:nvPr userDrawn="1"/>
          </p:nvSpPr>
          <p:spPr bwMode="gray">
            <a:xfrm flipH="1">
              <a:off x="44450" y="5021263"/>
              <a:ext cx="317500" cy="317500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1" name="Ελεύθερη σχεδίαση 30"/>
            <p:cNvSpPr>
              <a:spLocks/>
            </p:cNvSpPr>
            <p:nvPr userDrawn="1"/>
          </p:nvSpPr>
          <p:spPr bwMode="gray">
            <a:xfrm flipH="1">
              <a:off x="771526" y="3168650"/>
              <a:ext cx="131763" cy="131762"/>
            </a:xfrm>
            <a:custGeom>
              <a:avLst/>
              <a:gdLst>
                <a:gd name="T0" fmla="*/ 52 w 53"/>
                <a:gd name="T1" fmla="*/ 31 h 54"/>
                <a:gd name="T2" fmla="*/ 49 w 53"/>
                <a:gd name="T3" fmla="*/ 27 h 54"/>
                <a:gd name="T4" fmla="*/ 52 w 53"/>
                <a:gd name="T5" fmla="*/ 22 h 54"/>
                <a:gd name="T6" fmla="*/ 42 w 53"/>
                <a:gd name="T7" fmla="*/ 19 h 54"/>
                <a:gd name="T8" fmla="*/ 45 w 53"/>
                <a:gd name="T9" fmla="*/ 8 h 54"/>
                <a:gd name="T10" fmla="*/ 38 w 53"/>
                <a:gd name="T11" fmla="*/ 10 h 54"/>
                <a:gd name="T12" fmla="*/ 36 w 53"/>
                <a:gd name="T13" fmla="*/ 2 h 54"/>
                <a:gd name="T14" fmla="*/ 29 w 53"/>
                <a:gd name="T15" fmla="*/ 7 h 54"/>
                <a:gd name="T16" fmla="*/ 24 w 53"/>
                <a:gd name="T17" fmla="*/ 1 h 54"/>
                <a:gd name="T18" fmla="*/ 21 w 53"/>
                <a:gd name="T19" fmla="*/ 6 h 54"/>
                <a:gd name="T20" fmla="*/ 14 w 53"/>
                <a:gd name="T21" fmla="*/ 3 h 54"/>
                <a:gd name="T22" fmla="*/ 13 w 53"/>
                <a:gd name="T23" fmla="*/ 12 h 54"/>
                <a:gd name="T24" fmla="*/ 5 w 53"/>
                <a:gd name="T25" fmla="*/ 11 h 54"/>
                <a:gd name="T26" fmla="*/ 8 w 53"/>
                <a:gd name="T27" fmla="*/ 20 h 54"/>
                <a:gd name="T28" fmla="*/ 0 w 53"/>
                <a:gd name="T29" fmla="*/ 23 h 54"/>
                <a:gd name="T30" fmla="*/ 4 w 53"/>
                <a:gd name="T31" fmla="*/ 28 h 54"/>
                <a:gd name="T32" fmla="*/ 0 w 53"/>
                <a:gd name="T33" fmla="*/ 32 h 54"/>
                <a:gd name="T34" fmla="*/ 10 w 53"/>
                <a:gd name="T35" fmla="*/ 36 h 54"/>
                <a:gd name="T36" fmla="*/ 7 w 53"/>
                <a:gd name="T37" fmla="*/ 46 h 54"/>
                <a:gd name="T38" fmla="*/ 15 w 53"/>
                <a:gd name="T39" fmla="*/ 45 h 54"/>
                <a:gd name="T40" fmla="*/ 16 w 53"/>
                <a:gd name="T41" fmla="*/ 52 h 54"/>
                <a:gd name="T42" fmla="*/ 23 w 53"/>
                <a:gd name="T43" fmla="*/ 48 h 54"/>
                <a:gd name="T44" fmla="*/ 28 w 53"/>
                <a:gd name="T45" fmla="*/ 54 h 54"/>
                <a:gd name="T46" fmla="*/ 32 w 53"/>
                <a:gd name="T47" fmla="*/ 48 h 54"/>
                <a:gd name="T48" fmla="*/ 38 w 53"/>
                <a:gd name="T49" fmla="*/ 51 h 54"/>
                <a:gd name="T50" fmla="*/ 39 w 53"/>
                <a:gd name="T51" fmla="*/ 43 h 54"/>
                <a:gd name="T52" fmla="*/ 47 w 53"/>
                <a:gd name="T53" fmla="*/ 43 h 54"/>
                <a:gd name="T54" fmla="*/ 44 w 53"/>
                <a:gd name="T55" fmla="*/ 35 h 54"/>
                <a:gd name="T56" fmla="*/ 52 w 53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54">
                  <a:moveTo>
                    <a:pt x="52" y="31"/>
                  </a:moveTo>
                  <a:cubicBezTo>
                    <a:pt x="53" y="30"/>
                    <a:pt x="51" y="28"/>
                    <a:pt x="49" y="27"/>
                  </a:cubicBezTo>
                  <a:cubicBezTo>
                    <a:pt x="51" y="25"/>
                    <a:pt x="52" y="23"/>
                    <a:pt x="52" y="22"/>
                  </a:cubicBezTo>
                  <a:cubicBezTo>
                    <a:pt x="52" y="20"/>
                    <a:pt x="48" y="19"/>
                    <a:pt x="42" y="19"/>
                  </a:cubicBezTo>
                  <a:cubicBezTo>
                    <a:pt x="45" y="14"/>
                    <a:pt x="47" y="10"/>
                    <a:pt x="45" y="8"/>
                  </a:cubicBezTo>
                  <a:cubicBezTo>
                    <a:pt x="44" y="7"/>
                    <a:pt x="41" y="8"/>
                    <a:pt x="38" y="10"/>
                  </a:cubicBezTo>
                  <a:cubicBezTo>
                    <a:pt x="38" y="6"/>
                    <a:pt x="37" y="3"/>
                    <a:pt x="36" y="2"/>
                  </a:cubicBezTo>
                  <a:cubicBezTo>
                    <a:pt x="34" y="2"/>
                    <a:pt x="32" y="3"/>
                    <a:pt x="29" y="7"/>
                  </a:cubicBezTo>
                  <a:cubicBezTo>
                    <a:pt x="28" y="3"/>
                    <a:pt x="26" y="0"/>
                    <a:pt x="24" y="1"/>
                  </a:cubicBezTo>
                  <a:cubicBezTo>
                    <a:pt x="23" y="1"/>
                    <a:pt x="22" y="3"/>
                    <a:pt x="21" y="6"/>
                  </a:cubicBezTo>
                  <a:cubicBezTo>
                    <a:pt x="18" y="4"/>
                    <a:pt x="16" y="3"/>
                    <a:pt x="14" y="3"/>
                  </a:cubicBezTo>
                  <a:cubicBezTo>
                    <a:pt x="13" y="4"/>
                    <a:pt x="13" y="7"/>
                    <a:pt x="13" y="12"/>
                  </a:cubicBezTo>
                  <a:cubicBezTo>
                    <a:pt x="9" y="10"/>
                    <a:pt x="6" y="10"/>
                    <a:pt x="5" y="11"/>
                  </a:cubicBezTo>
                  <a:cubicBezTo>
                    <a:pt x="4" y="13"/>
                    <a:pt x="5" y="16"/>
                    <a:pt x="8" y="20"/>
                  </a:cubicBezTo>
                  <a:cubicBezTo>
                    <a:pt x="3" y="20"/>
                    <a:pt x="0" y="21"/>
                    <a:pt x="0" y="23"/>
                  </a:cubicBezTo>
                  <a:cubicBezTo>
                    <a:pt x="0" y="25"/>
                    <a:pt x="1" y="26"/>
                    <a:pt x="4" y="28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0" y="34"/>
                    <a:pt x="4" y="35"/>
                    <a:pt x="10" y="36"/>
                  </a:cubicBezTo>
                  <a:cubicBezTo>
                    <a:pt x="7" y="40"/>
                    <a:pt x="6" y="44"/>
                    <a:pt x="7" y="46"/>
                  </a:cubicBezTo>
                  <a:cubicBezTo>
                    <a:pt x="8" y="47"/>
                    <a:pt x="11" y="46"/>
                    <a:pt x="15" y="45"/>
                  </a:cubicBezTo>
                  <a:cubicBezTo>
                    <a:pt x="14" y="49"/>
                    <a:pt x="15" y="51"/>
                    <a:pt x="16" y="52"/>
                  </a:cubicBezTo>
                  <a:cubicBezTo>
                    <a:pt x="18" y="53"/>
                    <a:pt x="20" y="51"/>
                    <a:pt x="23" y="48"/>
                  </a:cubicBezTo>
                  <a:cubicBezTo>
                    <a:pt x="24" y="51"/>
                    <a:pt x="26" y="54"/>
                    <a:pt x="28" y="54"/>
                  </a:cubicBezTo>
                  <a:cubicBezTo>
                    <a:pt x="29" y="54"/>
                    <a:pt x="31" y="51"/>
                    <a:pt x="32" y="48"/>
                  </a:cubicBezTo>
                  <a:cubicBezTo>
                    <a:pt x="34" y="50"/>
                    <a:pt x="36" y="52"/>
                    <a:pt x="38" y="51"/>
                  </a:cubicBezTo>
                  <a:cubicBezTo>
                    <a:pt x="39" y="50"/>
                    <a:pt x="40" y="47"/>
                    <a:pt x="39" y="43"/>
                  </a:cubicBezTo>
                  <a:cubicBezTo>
                    <a:pt x="43" y="44"/>
                    <a:pt x="46" y="45"/>
                    <a:pt x="47" y="43"/>
                  </a:cubicBezTo>
                  <a:cubicBezTo>
                    <a:pt x="48" y="42"/>
                    <a:pt x="47" y="39"/>
                    <a:pt x="44" y="35"/>
                  </a:cubicBezTo>
                  <a:cubicBezTo>
                    <a:pt x="49" y="34"/>
                    <a:pt x="52" y="33"/>
                    <a:pt x="52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2" name="Ελεύθερη σχεδίαση 31"/>
            <p:cNvSpPr>
              <a:spLocks/>
            </p:cNvSpPr>
            <p:nvPr userDrawn="1"/>
          </p:nvSpPr>
          <p:spPr bwMode="gray">
            <a:xfrm flipH="1">
              <a:off x="118857" y="1370013"/>
              <a:ext cx="260350" cy="258762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3" name="Ελεύθερη σχεδίαση 32"/>
            <p:cNvSpPr>
              <a:spLocks/>
            </p:cNvSpPr>
            <p:nvPr userDrawn="1"/>
          </p:nvSpPr>
          <p:spPr bwMode="gray">
            <a:xfrm flipH="1">
              <a:off x="309563" y="4675188"/>
              <a:ext cx="246063" cy="347662"/>
            </a:xfrm>
            <a:custGeom>
              <a:avLst/>
              <a:gdLst>
                <a:gd name="T0" fmla="*/ 78 w 100"/>
                <a:gd name="T1" fmla="*/ 15 h 142"/>
                <a:gd name="T2" fmla="*/ 30 w 100"/>
                <a:gd name="T3" fmla="*/ 130 h 142"/>
                <a:gd name="T4" fmla="*/ 78 w 100"/>
                <a:gd name="T5" fmla="*/ 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42">
                  <a:moveTo>
                    <a:pt x="78" y="15"/>
                  </a:moveTo>
                  <a:cubicBezTo>
                    <a:pt x="100" y="37"/>
                    <a:pt x="60" y="118"/>
                    <a:pt x="30" y="130"/>
                  </a:cubicBezTo>
                  <a:cubicBezTo>
                    <a:pt x="0" y="142"/>
                    <a:pt x="63" y="0"/>
                    <a:pt x="78" y="1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4" name="Ελεύθερη σχεδίαση 33"/>
            <p:cNvSpPr>
              <a:spLocks/>
            </p:cNvSpPr>
            <p:nvPr userDrawn="1"/>
          </p:nvSpPr>
          <p:spPr bwMode="gray">
            <a:xfrm flipH="1">
              <a:off x="608013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5" name="Γραμμή 27"/>
            <p:cNvSpPr>
              <a:spLocks noChangeShapeType="1"/>
            </p:cNvSpPr>
            <p:nvPr userDrawn="1"/>
          </p:nvSpPr>
          <p:spPr bwMode="gray">
            <a:xfrm>
              <a:off x="608013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6" name="Ελεύθερη σχεδίαση 35"/>
            <p:cNvSpPr>
              <a:spLocks/>
            </p:cNvSpPr>
            <p:nvPr userDrawn="1"/>
          </p:nvSpPr>
          <p:spPr bwMode="gray">
            <a:xfrm flipH="1">
              <a:off x="600075" y="5172075"/>
              <a:ext cx="339725" cy="1685925"/>
            </a:xfrm>
            <a:custGeom>
              <a:avLst/>
              <a:gdLst>
                <a:gd name="T0" fmla="*/ 131 w 138"/>
                <a:gd name="T1" fmla="*/ 689 h 689"/>
                <a:gd name="T2" fmla="*/ 0 w 138"/>
                <a:gd name="T3" fmla="*/ 4 h 689"/>
                <a:gd name="T4" fmla="*/ 1 w 138"/>
                <a:gd name="T5" fmla="*/ 0 h 689"/>
                <a:gd name="T6" fmla="*/ 132 w 138"/>
                <a:gd name="T7" fmla="*/ 403 h 689"/>
                <a:gd name="T8" fmla="*/ 135 w 138"/>
                <a:gd name="T9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89">
                  <a:moveTo>
                    <a:pt x="131" y="689"/>
                  </a:moveTo>
                  <a:cubicBezTo>
                    <a:pt x="136" y="509"/>
                    <a:pt x="136" y="50"/>
                    <a:pt x="0" y="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3" y="25"/>
                    <a:pt x="117" y="161"/>
                    <a:pt x="132" y="403"/>
                  </a:cubicBezTo>
                  <a:cubicBezTo>
                    <a:pt x="138" y="513"/>
                    <a:pt x="137" y="621"/>
                    <a:pt x="135" y="68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37" name="Ομάδα 36"/>
            <p:cNvGrpSpPr/>
            <p:nvPr userDrawn="1"/>
          </p:nvGrpSpPr>
          <p:grpSpPr bwMode="gray">
            <a:xfrm rot="21049918">
              <a:off x="516851" y="3319634"/>
              <a:ext cx="682233" cy="504823"/>
              <a:chOff x="452438" y="3540125"/>
              <a:chExt cx="750888" cy="555625"/>
            </a:xfrm>
          </p:grpSpPr>
          <p:sp>
            <p:nvSpPr>
              <p:cNvPr id="60" name="Ελεύθερη σχεδίαση 59"/>
              <p:cNvSpPr>
                <a:spLocks/>
              </p:cNvSpPr>
              <p:nvPr userDrawn="1"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1" name="Ελεύθερη σχεδίαση 60"/>
              <p:cNvSpPr>
                <a:spLocks/>
              </p:cNvSpPr>
              <p:nvPr userDrawn="1"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38" name="Έλλειψη 30"/>
            <p:cNvSpPr>
              <a:spLocks noChangeArrowheads="1"/>
            </p:cNvSpPr>
            <p:nvPr userDrawn="1"/>
          </p:nvSpPr>
          <p:spPr bwMode="gray">
            <a:xfrm flipH="1">
              <a:off x="822178" y="5832156"/>
              <a:ext cx="82550" cy="698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9" name="Ελεύθερη σχεδίαση 38"/>
            <p:cNvSpPr>
              <a:spLocks/>
            </p:cNvSpPr>
            <p:nvPr userDrawn="1"/>
          </p:nvSpPr>
          <p:spPr bwMode="gray">
            <a:xfrm flipH="1">
              <a:off x="125840" y="3663574"/>
              <a:ext cx="519113" cy="444500"/>
            </a:xfrm>
            <a:custGeom>
              <a:avLst/>
              <a:gdLst>
                <a:gd name="T0" fmla="*/ 174 w 211"/>
                <a:gd name="T1" fmla="*/ 17 h 182"/>
                <a:gd name="T2" fmla="*/ 92 w 211"/>
                <a:gd name="T3" fmla="*/ 159 h 182"/>
                <a:gd name="T4" fmla="*/ 1 w 211"/>
                <a:gd name="T5" fmla="*/ 83 h 182"/>
                <a:gd name="T6" fmla="*/ 89 w 211"/>
                <a:gd name="T7" fmla="*/ 169 h 182"/>
                <a:gd name="T8" fmla="*/ 174 w 211"/>
                <a:gd name="T9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82">
                  <a:moveTo>
                    <a:pt x="174" y="17"/>
                  </a:moveTo>
                  <a:cubicBezTo>
                    <a:pt x="146" y="0"/>
                    <a:pt x="104" y="130"/>
                    <a:pt x="92" y="159"/>
                  </a:cubicBezTo>
                  <a:cubicBezTo>
                    <a:pt x="81" y="131"/>
                    <a:pt x="0" y="55"/>
                    <a:pt x="1" y="83"/>
                  </a:cubicBezTo>
                  <a:cubicBezTo>
                    <a:pt x="1" y="115"/>
                    <a:pt x="59" y="178"/>
                    <a:pt x="89" y="169"/>
                  </a:cubicBezTo>
                  <a:cubicBezTo>
                    <a:pt x="92" y="182"/>
                    <a:pt x="211" y="39"/>
                    <a:pt x="17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0" name="Ελεύθερη σχεδίαση 39"/>
            <p:cNvSpPr>
              <a:spLocks/>
            </p:cNvSpPr>
            <p:nvPr userDrawn="1"/>
          </p:nvSpPr>
          <p:spPr bwMode="gray">
            <a:xfrm flipH="1">
              <a:off x="725487" y="6030892"/>
              <a:ext cx="201613" cy="536575"/>
            </a:xfrm>
            <a:custGeom>
              <a:avLst/>
              <a:gdLst>
                <a:gd name="T0" fmla="*/ 35 w 82"/>
                <a:gd name="T1" fmla="*/ 3 h 219"/>
                <a:gd name="T2" fmla="*/ 24 w 82"/>
                <a:gd name="T3" fmla="*/ 171 h 219"/>
                <a:gd name="T4" fmla="*/ 35 w 82"/>
                <a:gd name="T5" fmla="*/ 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219">
                  <a:moveTo>
                    <a:pt x="35" y="3"/>
                  </a:moveTo>
                  <a:cubicBezTo>
                    <a:pt x="0" y="0"/>
                    <a:pt x="23" y="150"/>
                    <a:pt x="24" y="171"/>
                  </a:cubicBezTo>
                  <a:cubicBezTo>
                    <a:pt x="25" y="219"/>
                    <a:pt x="82" y="7"/>
                    <a:pt x="35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1" name="Ελεύθερη σχεδίαση 40"/>
            <p:cNvSpPr>
              <a:spLocks/>
            </p:cNvSpPr>
            <p:nvPr userDrawn="1"/>
          </p:nvSpPr>
          <p:spPr bwMode="gray">
            <a:xfrm flipH="1">
              <a:off x="675480" y="6365050"/>
              <a:ext cx="188913" cy="112712"/>
            </a:xfrm>
            <a:custGeom>
              <a:avLst/>
              <a:gdLst>
                <a:gd name="T0" fmla="*/ 73 w 77"/>
                <a:gd name="T1" fmla="*/ 6 h 46"/>
                <a:gd name="T2" fmla="*/ 0 w 77"/>
                <a:gd name="T3" fmla="*/ 46 h 46"/>
                <a:gd name="T4" fmla="*/ 73 w 77"/>
                <a:gd name="T5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46">
                  <a:moveTo>
                    <a:pt x="73" y="6"/>
                  </a:moveTo>
                  <a:cubicBezTo>
                    <a:pt x="72" y="0"/>
                    <a:pt x="45" y="1"/>
                    <a:pt x="0" y="46"/>
                  </a:cubicBezTo>
                  <a:cubicBezTo>
                    <a:pt x="24" y="43"/>
                    <a:pt x="77" y="29"/>
                    <a:pt x="73" y="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2" name="Ελεύθερη σχεδίαση 38"/>
            <p:cNvSpPr>
              <a:spLocks/>
            </p:cNvSpPr>
            <p:nvPr userDrawn="1"/>
          </p:nvSpPr>
          <p:spPr bwMode="gray">
            <a:xfrm flipH="1">
              <a:off x="444500" y="3063875"/>
              <a:ext cx="168275" cy="177800"/>
            </a:xfrm>
            <a:custGeom>
              <a:avLst/>
              <a:gdLst>
                <a:gd name="T0" fmla="*/ 8 w 68"/>
                <a:gd name="T1" fmla="*/ 25 h 73"/>
                <a:gd name="T2" fmla="*/ 21 w 68"/>
                <a:gd name="T3" fmla="*/ 67 h 73"/>
                <a:gd name="T4" fmla="*/ 61 w 68"/>
                <a:gd name="T5" fmla="*/ 48 h 73"/>
                <a:gd name="T6" fmla="*/ 48 w 68"/>
                <a:gd name="T7" fmla="*/ 6 h 73"/>
                <a:gd name="T8" fmla="*/ 8 w 68"/>
                <a:gd name="T9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3">
                  <a:moveTo>
                    <a:pt x="8" y="25"/>
                  </a:moveTo>
                  <a:cubicBezTo>
                    <a:pt x="0" y="41"/>
                    <a:pt x="6" y="60"/>
                    <a:pt x="21" y="67"/>
                  </a:cubicBezTo>
                  <a:cubicBezTo>
                    <a:pt x="36" y="73"/>
                    <a:pt x="53" y="65"/>
                    <a:pt x="61" y="48"/>
                  </a:cubicBezTo>
                  <a:cubicBezTo>
                    <a:pt x="68" y="32"/>
                    <a:pt x="63" y="13"/>
                    <a:pt x="48" y="6"/>
                  </a:cubicBezTo>
                  <a:cubicBezTo>
                    <a:pt x="33" y="0"/>
                    <a:pt x="15" y="8"/>
                    <a:pt x="8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3" name="Ελεύθερη σχεδίαση 39"/>
            <p:cNvSpPr>
              <a:spLocks/>
            </p:cNvSpPr>
            <p:nvPr userDrawn="1"/>
          </p:nvSpPr>
          <p:spPr bwMode="gray">
            <a:xfrm flipH="1">
              <a:off x="161925" y="5654675"/>
              <a:ext cx="357188" cy="257175"/>
            </a:xfrm>
            <a:custGeom>
              <a:avLst/>
              <a:gdLst>
                <a:gd name="T0" fmla="*/ 116 w 145"/>
                <a:gd name="T1" fmla="*/ 3 h 105"/>
                <a:gd name="T2" fmla="*/ 78 w 145"/>
                <a:gd name="T3" fmla="*/ 23 h 105"/>
                <a:gd name="T4" fmla="*/ 38 w 145"/>
                <a:gd name="T5" fmla="*/ 23 h 105"/>
                <a:gd name="T6" fmla="*/ 97 w 145"/>
                <a:gd name="T7" fmla="*/ 99 h 105"/>
                <a:gd name="T8" fmla="*/ 139 w 145"/>
                <a:gd name="T9" fmla="*/ 56 h 105"/>
                <a:gd name="T10" fmla="*/ 116 w 145"/>
                <a:gd name="T11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5">
                  <a:moveTo>
                    <a:pt x="116" y="3"/>
                  </a:moveTo>
                  <a:cubicBezTo>
                    <a:pt x="96" y="0"/>
                    <a:pt x="84" y="9"/>
                    <a:pt x="78" y="23"/>
                  </a:cubicBezTo>
                  <a:cubicBezTo>
                    <a:pt x="62" y="15"/>
                    <a:pt x="45" y="16"/>
                    <a:pt x="38" y="23"/>
                  </a:cubicBezTo>
                  <a:cubicBezTo>
                    <a:pt x="0" y="62"/>
                    <a:pt x="69" y="105"/>
                    <a:pt x="97" y="99"/>
                  </a:cubicBezTo>
                  <a:cubicBezTo>
                    <a:pt x="109" y="100"/>
                    <a:pt x="134" y="76"/>
                    <a:pt x="139" y="56"/>
                  </a:cubicBezTo>
                  <a:cubicBezTo>
                    <a:pt x="145" y="29"/>
                    <a:pt x="129" y="5"/>
                    <a:pt x="11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4" name="Ελεύθερη σχεδίαση 40"/>
            <p:cNvSpPr>
              <a:spLocks/>
            </p:cNvSpPr>
            <p:nvPr userDrawn="1"/>
          </p:nvSpPr>
          <p:spPr bwMode="gray">
            <a:xfrm flipH="1">
              <a:off x="111125" y="5670550"/>
              <a:ext cx="412750" cy="247650"/>
            </a:xfrm>
            <a:custGeom>
              <a:avLst/>
              <a:gdLst>
                <a:gd name="T0" fmla="*/ 164 w 168"/>
                <a:gd name="T1" fmla="*/ 24 h 101"/>
                <a:gd name="T2" fmla="*/ 101 w 168"/>
                <a:gd name="T3" fmla="*/ 80 h 101"/>
                <a:gd name="T4" fmla="*/ 98 w 168"/>
                <a:gd name="T5" fmla="*/ 46 h 101"/>
                <a:gd name="T6" fmla="*/ 76 w 168"/>
                <a:gd name="T7" fmla="*/ 1 h 101"/>
                <a:gd name="T8" fmla="*/ 88 w 168"/>
                <a:gd name="T9" fmla="*/ 83 h 101"/>
                <a:gd name="T10" fmla="*/ 58 w 168"/>
                <a:gd name="T11" fmla="*/ 63 h 101"/>
                <a:gd name="T12" fmla="*/ 9 w 168"/>
                <a:gd name="T13" fmla="*/ 52 h 101"/>
                <a:gd name="T14" fmla="*/ 96 w 168"/>
                <a:gd name="T15" fmla="*/ 96 h 101"/>
                <a:gd name="T16" fmla="*/ 98 w 168"/>
                <a:gd name="T17" fmla="*/ 96 h 101"/>
                <a:gd name="T18" fmla="*/ 99 w 168"/>
                <a:gd name="T19" fmla="*/ 95 h 101"/>
                <a:gd name="T20" fmla="*/ 139 w 168"/>
                <a:gd name="T21" fmla="*/ 67 h 101"/>
                <a:gd name="T22" fmla="*/ 164 w 168"/>
                <a:gd name="T23" fmla="*/ 2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01">
                  <a:moveTo>
                    <a:pt x="164" y="24"/>
                  </a:moveTo>
                  <a:cubicBezTo>
                    <a:pt x="152" y="13"/>
                    <a:pt x="115" y="56"/>
                    <a:pt x="101" y="80"/>
                  </a:cubicBezTo>
                  <a:cubicBezTo>
                    <a:pt x="102" y="70"/>
                    <a:pt x="101" y="57"/>
                    <a:pt x="98" y="46"/>
                  </a:cubicBezTo>
                  <a:cubicBezTo>
                    <a:pt x="93" y="20"/>
                    <a:pt x="81" y="0"/>
                    <a:pt x="76" y="1"/>
                  </a:cubicBezTo>
                  <a:cubicBezTo>
                    <a:pt x="61" y="5"/>
                    <a:pt x="75" y="58"/>
                    <a:pt x="88" y="83"/>
                  </a:cubicBezTo>
                  <a:cubicBezTo>
                    <a:pt x="80" y="76"/>
                    <a:pt x="68" y="68"/>
                    <a:pt x="58" y="63"/>
                  </a:cubicBezTo>
                  <a:cubicBezTo>
                    <a:pt x="34" y="51"/>
                    <a:pt x="11" y="48"/>
                    <a:pt x="9" y="52"/>
                  </a:cubicBezTo>
                  <a:cubicBezTo>
                    <a:pt x="0" y="71"/>
                    <a:pt x="85" y="101"/>
                    <a:pt x="96" y="96"/>
                  </a:cubicBezTo>
                  <a:cubicBezTo>
                    <a:pt x="97" y="96"/>
                    <a:pt x="97" y="96"/>
                    <a:pt x="98" y="96"/>
                  </a:cubicBezTo>
                  <a:cubicBezTo>
                    <a:pt x="99" y="96"/>
                    <a:pt x="99" y="96"/>
                    <a:pt x="99" y="95"/>
                  </a:cubicBezTo>
                  <a:cubicBezTo>
                    <a:pt x="106" y="94"/>
                    <a:pt x="126" y="80"/>
                    <a:pt x="139" y="67"/>
                  </a:cubicBezTo>
                  <a:cubicBezTo>
                    <a:pt x="158" y="48"/>
                    <a:pt x="168" y="27"/>
                    <a:pt x="164" y="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5" name="Έλλειψη 33"/>
            <p:cNvSpPr>
              <a:spLocks noChangeArrowheads="1"/>
            </p:cNvSpPr>
            <p:nvPr userDrawn="1"/>
          </p:nvSpPr>
          <p:spPr bwMode="gray">
            <a:xfrm flipH="1">
              <a:off x="546100" y="1807440"/>
              <a:ext cx="82550" cy="69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6" name="Ελεύθερη σχεδίαση 18"/>
            <p:cNvSpPr>
              <a:spLocks/>
            </p:cNvSpPr>
            <p:nvPr userDrawn="1"/>
          </p:nvSpPr>
          <p:spPr bwMode="gray">
            <a:xfrm flipH="1">
              <a:off x="1088588" y="6153943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47" name="Ομάδα 46"/>
            <p:cNvGrpSpPr/>
            <p:nvPr userDrawn="1"/>
          </p:nvGrpSpPr>
          <p:grpSpPr bwMode="gray">
            <a:xfrm>
              <a:off x="603252" y="4833897"/>
              <a:ext cx="607348" cy="609642"/>
              <a:chOff x="2051052" y="5522596"/>
              <a:chExt cx="892175" cy="895542"/>
            </a:xfrm>
          </p:grpSpPr>
          <p:sp>
            <p:nvSpPr>
              <p:cNvPr id="54" name="Ελεύθερη σχεδίαση 5"/>
              <p:cNvSpPr>
                <a:spLocks/>
              </p:cNvSpPr>
              <p:nvPr userDrawn="1"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5" name="Γραμμή 6"/>
              <p:cNvSpPr>
                <a:spLocks noChangeShapeType="1"/>
              </p:cNvSpPr>
              <p:nvPr userDrawn="1"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6" name="Ελεύθερη σχεδίαση 32"/>
              <p:cNvSpPr>
                <a:spLocks/>
              </p:cNvSpPr>
              <p:nvPr userDrawn="1"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7" name="Ελεύθερη σχεδίαση 33"/>
              <p:cNvSpPr>
                <a:spLocks/>
              </p:cNvSpPr>
              <p:nvPr userDrawn="1"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8" name="Ελεύθερη σχεδίαση 32"/>
              <p:cNvSpPr>
                <a:spLocks/>
              </p:cNvSpPr>
              <p:nvPr userDrawn="1"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9" name="Έλλειψη 54"/>
              <p:cNvSpPr/>
              <p:nvPr userDrawn="1"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l-GR" noProof="0" dirty="0"/>
              </a:p>
            </p:txBody>
          </p:sp>
        </p:grpSp>
        <p:grpSp>
          <p:nvGrpSpPr>
            <p:cNvPr id="48" name="Ομάδα 47"/>
            <p:cNvGrpSpPr/>
            <p:nvPr userDrawn="1"/>
          </p:nvGrpSpPr>
          <p:grpSpPr bwMode="gray">
            <a:xfrm rot="19876682">
              <a:off x="80098" y="1916305"/>
              <a:ext cx="878030" cy="874332"/>
              <a:chOff x="4277517" y="3752400"/>
              <a:chExt cx="1154448" cy="1149586"/>
            </a:xfrm>
          </p:grpSpPr>
          <p:sp>
            <p:nvSpPr>
              <p:cNvPr id="49" name="Ελεύθερη σχεδίαση 48"/>
              <p:cNvSpPr>
                <a:spLocks/>
              </p:cNvSpPr>
              <p:nvPr userDrawn="1"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0" name="Ελεύθερη σχεδίαση 35"/>
              <p:cNvSpPr>
                <a:spLocks/>
              </p:cNvSpPr>
              <p:nvPr userDrawn="1"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1" name="Ελεύθερη σχεδίαση 41"/>
              <p:cNvSpPr>
                <a:spLocks/>
              </p:cNvSpPr>
              <p:nvPr userDrawn="1"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2" name="Ελεύθερη σχεδίαση 41"/>
              <p:cNvSpPr>
                <a:spLocks/>
              </p:cNvSpPr>
              <p:nvPr userDrawn="1"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3" name="Ελεύθερη σχεδίαση 42"/>
              <p:cNvSpPr>
                <a:spLocks/>
              </p:cNvSpPr>
              <p:nvPr userDrawn="1"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1008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qyaxOFuY-1M" TargetMode="External"/><Relationship Id="rId3" Type="http://schemas.openxmlformats.org/officeDocument/2006/relationships/hyperlink" Target="https://www.youtube.com/watch?v=QJxmifSj33I" TargetMode="External"/><Relationship Id="rId7" Type="http://schemas.openxmlformats.org/officeDocument/2006/relationships/hyperlink" Target="https://www.youtube.com/watch?v=AC2fLHyMOrg" TargetMode="External"/><Relationship Id="rId2" Type="http://schemas.openxmlformats.org/officeDocument/2006/relationships/hyperlink" Target="https://www.youtube.com/watch?v=6-zTB2uaDT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NGc0jRKrWwc" TargetMode="External"/><Relationship Id="rId5" Type="http://schemas.openxmlformats.org/officeDocument/2006/relationships/hyperlink" Target="https://www.youtube.com/watch?v=seVj7Uftvjk" TargetMode="External"/><Relationship Id="rId4" Type="http://schemas.openxmlformats.org/officeDocument/2006/relationships/hyperlink" Target="https://www.youtube.com/watch?v=-i1AtOcwkfM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el-GR" dirty="0" smtClean="0"/>
              <a:t>ΑΙΣΘ. ΑΚΡΩΝ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 </a:t>
            </a:r>
            <a:r>
              <a:rPr lang="el-GR" dirty="0"/>
              <a:t>Γ</a:t>
            </a:r>
            <a:r>
              <a:rPr lang="el-GR" dirty="0" smtClean="0"/>
              <a:t>’ ΕΞΑΜΗΝΟ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4121350"/>
            <a:ext cx="9144000" cy="1082939"/>
          </a:xfrm>
        </p:spPr>
        <p:txBody>
          <a:bodyPr rtlCol="0"/>
          <a:lstStyle/>
          <a:p>
            <a:r>
              <a:rPr lang="en-US" dirty="0" smtClean="0"/>
              <a:t>BSc</a:t>
            </a:r>
            <a:r>
              <a:rPr lang="el-GR" dirty="0" smtClean="0"/>
              <a:t> ΜΙΧΑΗΛΙΔΟΥ ΝΙΚΟΛΕΤΤΑ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6759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el-GR" dirty="0" smtClean="0"/>
              <a:t>ΔΙΑΚΟΣΜΗΣΗ ΝΥΧΙΩΝ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0" y="2371878"/>
            <a:ext cx="9144000" cy="1479686"/>
          </a:xfrm>
        </p:spPr>
        <p:txBody>
          <a:bodyPr rtlCol="0">
            <a:normAutofit lnSpcReduction="10000"/>
          </a:bodyPr>
          <a:lstStyle/>
          <a:p>
            <a:pPr marL="0" indent="0" algn="ctr" rtl="0">
              <a:buNone/>
            </a:pPr>
            <a:r>
              <a:rPr lang="en-US" dirty="0" smtClean="0"/>
              <a:t>NAIL ART</a:t>
            </a:r>
            <a:endParaRPr lang="el-GR" dirty="0" smtClean="0"/>
          </a:p>
          <a:p>
            <a:pPr marL="0" indent="0" algn="ctr" rtl="0">
              <a:buNone/>
            </a:pPr>
            <a:r>
              <a:rPr lang="el-GR" dirty="0" smtClean="0"/>
              <a:t>ΥΛΙΚΑ</a:t>
            </a:r>
          </a:p>
          <a:p>
            <a:pPr marL="0" indent="0" algn="ctr" rtl="0">
              <a:buNone/>
            </a:pPr>
            <a:r>
              <a:rPr lang="el-GR" dirty="0" smtClean="0"/>
              <a:t>ΔΙΑΚΟΣΜΗΣΗ ΝΥΧΙΩΝ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61157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52055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NAIL ART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221" y="1279928"/>
            <a:ext cx="9209434" cy="5578072"/>
          </a:xfrm>
        </p:spPr>
      </p:pic>
    </p:spTree>
    <p:extLst>
      <p:ext uri="{BB962C8B-B14F-4D97-AF65-F5344CB8AC3E}">
        <p14:creationId xmlns:p14="http://schemas.microsoft.com/office/powerpoint/2010/main" val="3145720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ΥΛΙΚΑ ΓΙΑ </a:t>
            </a:r>
            <a:r>
              <a:rPr lang="en-US" dirty="0" smtClean="0"/>
              <a:t>NAIL ART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37854" y="1825625"/>
            <a:ext cx="9815945" cy="4351338"/>
          </a:xfrm>
        </p:spPr>
        <p:txBody>
          <a:bodyPr/>
          <a:lstStyle/>
          <a:p>
            <a:r>
              <a:rPr lang="el-GR" dirty="0" smtClean="0"/>
              <a:t>ΑΚΡΥΛΙΚΑ ΧΡΩΜΑΤΑ</a:t>
            </a:r>
          </a:p>
          <a:p>
            <a:r>
              <a:rPr lang="el-GR" dirty="0" smtClean="0"/>
              <a:t>ΤΕΜΠΕΡΕΣ</a:t>
            </a:r>
          </a:p>
          <a:p>
            <a:r>
              <a:rPr lang="en-US" dirty="0" smtClean="0"/>
              <a:t>NAIL ART </a:t>
            </a:r>
            <a:r>
              <a:rPr lang="el-GR" dirty="0" smtClean="0"/>
              <a:t>ΒΕΡΝΙΚΙΑ</a:t>
            </a:r>
          </a:p>
          <a:p>
            <a:r>
              <a:rPr lang="el-GR" dirty="0" smtClean="0"/>
              <a:t>ΗΜΙΝΟΜΙΜΑ ΒΕΡΝΙΚΙΑ</a:t>
            </a:r>
          </a:p>
          <a:p>
            <a:r>
              <a:rPr lang="en-US" dirty="0" smtClean="0"/>
              <a:t>COLOR GEL</a:t>
            </a:r>
          </a:p>
          <a:p>
            <a:r>
              <a:rPr lang="el-GR" dirty="0" smtClean="0"/>
              <a:t>ΑΚΡΥΛΙΚΟ ΓΙΑ 3</a:t>
            </a:r>
            <a:r>
              <a:rPr lang="en-US" dirty="0" smtClean="0"/>
              <a:t>D</a:t>
            </a:r>
            <a:r>
              <a:rPr lang="el-GR" dirty="0" smtClean="0"/>
              <a:t> ΣΧΕΔΙΑ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44511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ΥΛΙΚΑ ΓΙΑ ΔΙΑΚΟΣΜΗΣΗ ΝΥΧΙΟΥ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37854" y="1690688"/>
            <a:ext cx="4128655" cy="5167311"/>
          </a:xfrm>
        </p:spPr>
        <p:txBody>
          <a:bodyPr>
            <a:normAutofit/>
          </a:bodyPr>
          <a:lstStyle/>
          <a:p>
            <a:r>
              <a:rPr lang="el-GR" dirty="0" smtClean="0"/>
              <a:t>ΣΦΡΑΦΙΔΕΣ</a:t>
            </a:r>
          </a:p>
          <a:p>
            <a:r>
              <a:rPr lang="el-GR" dirty="0" smtClean="0"/>
              <a:t>ΦΟΡΜΕΣ ΣΙΛΙΚΟΝΗΣ</a:t>
            </a:r>
          </a:p>
          <a:p>
            <a:r>
              <a:rPr lang="el-GR" dirty="0" smtClean="0"/>
              <a:t>ΑΥΤΟΚΟΛΛΗΤΑ ΝΥΧΙΩΝ</a:t>
            </a:r>
          </a:p>
          <a:p>
            <a:r>
              <a:rPr lang="en-US" dirty="0" smtClean="0"/>
              <a:t>WATER TATOO</a:t>
            </a:r>
          </a:p>
          <a:p>
            <a:r>
              <a:rPr lang="en-US" dirty="0" smtClean="0"/>
              <a:t>FOIL</a:t>
            </a:r>
          </a:p>
          <a:p>
            <a:r>
              <a:rPr lang="en-US" dirty="0" smtClean="0"/>
              <a:t>GLITTER</a:t>
            </a:r>
          </a:p>
          <a:p>
            <a:r>
              <a:rPr lang="en-US" dirty="0" smtClean="0"/>
              <a:t>STRASS</a:t>
            </a:r>
          </a:p>
          <a:p>
            <a:r>
              <a:rPr lang="en-US" dirty="0" smtClean="0"/>
              <a:t>VELVET</a:t>
            </a:r>
          </a:p>
        </p:txBody>
      </p:sp>
      <p:sp>
        <p:nvSpPr>
          <p:cNvPr id="5" name="Θέση περιεχομένου 2"/>
          <p:cNvSpPr txBox="1">
            <a:spLocks/>
          </p:cNvSpPr>
          <p:nvPr/>
        </p:nvSpPr>
        <p:spPr>
          <a:xfrm>
            <a:off x="7329054" y="1870798"/>
            <a:ext cx="2867891" cy="516731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 smtClean="0"/>
              <a:t>ΦΥΛΛΑ ΧΡΥΣΟΥ</a:t>
            </a:r>
          </a:p>
          <a:p>
            <a:r>
              <a:rPr lang="el-GR" dirty="0" smtClean="0"/>
              <a:t>ΝΗΜΑ</a:t>
            </a:r>
          </a:p>
          <a:p>
            <a:r>
              <a:rPr lang="el-GR" dirty="0" smtClean="0"/>
              <a:t>ΠΑΓΙΕΤΕΣ</a:t>
            </a:r>
          </a:p>
          <a:p>
            <a:r>
              <a:rPr lang="el-GR" dirty="0" smtClean="0"/>
              <a:t>ΧΑΒΙΑΡΙ</a:t>
            </a:r>
          </a:p>
          <a:p>
            <a:r>
              <a:rPr lang="el-GR" dirty="0" smtClean="0"/>
              <a:t>ΠΕΡΛΕΣ</a:t>
            </a:r>
          </a:p>
          <a:p>
            <a:r>
              <a:rPr lang="el-GR" dirty="0" smtClean="0"/>
              <a:t>ΠΛΑΣΤΙΚΑ ΚΑΙ ΜΕΤΑΛΛΙΚΑ ΜΟΤΙΒΑ</a:t>
            </a:r>
          </a:p>
          <a:p>
            <a:r>
              <a:rPr lang="el-GR" dirty="0" smtClean="0"/>
              <a:t>ΔΕΝΤΕΛΑ</a:t>
            </a:r>
          </a:p>
          <a:p>
            <a:r>
              <a:rPr lang="el-GR" dirty="0" smtClean="0"/>
              <a:t>ΑΠΟΞΗΡΑΜΕΝΑ ΛΟΥΛΟΥΔΙΑ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544379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BINTEO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www.youtube.com/watch?v=6-zTB2uaDTg</a:t>
            </a:r>
            <a:endParaRPr lang="el-GR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www.youtube.com/watch?v=QJxmifSj33I</a:t>
            </a:r>
            <a:endParaRPr lang="el-GR" dirty="0" smtClean="0"/>
          </a:p>
          <a:p>
            <a:r>
              <a:rPr lang="en-US" dirty="0">
                <a:hlinkClick r:id="rId4"/>
              </a:rPr>
              <a:t>https://www.youtube.com/watch?v=-</a:t>
            </a:r>
            <a:r>
              <a:rPr lang="en-US" dirty="0" smtClean="0">
                <a:hlinkClick r:id="rId4"/>
              </a:rPr>
              <a:t>i1AtOcwkfM</a:t>
            </a:r>
            <a:endParaRPr lang="el-GR" dirty="0" smtClean="0"/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www.youtube.com/watch?v=seVj7Uftvjk</a:t>
            </a:r>
            <a:endParaRPr lang="el-GR" dirty="0" smtClean="0"/>
          </a:p>
          <a:p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www.youtube.com/watch?v=NGc0jRKrWwc</a:t>
            </a:r>
            <a:endParaRPr lang="el-GR" dirty="0" smtClean="0"/>
          </a:p>
          <a:p>
            <a:r>
              <a:rPr lang="en-US" dirty="0">
                <a:hlinkClick r:id="rId7"/>
              </a:rPr>
              <a:t>https://</a:t>
            </a:r>
            <a:r>
              <a:rPr lang="en-US" dirty="0" smtClean="0">
                <a:hlinkClick r:id="rId7"/>
              </a:rPr>
              <a:t>www.youtube.com/watch?v=AC2fLHyMOrg</a:t>
            </a:r>
            <a:endParaRPr lang="el-GR" dirty="0" smtClean="0"/>
          </a:p>
          <a:p>
            <a:r>
              <a:rPr lang="en-US" dirty="0">
                <a:hlinkClick r:id="rId8"/>
              </a:rPr>
              <a:t>https://</a:t>
            </a:r>
            <a:r>
              <a:rPr lang="en-US" dirty="0" smtClean="0">
                <a:hlinkClick r:id="rId8"/>
              </a:rPr>
              <a:t>www.youtube.com/watch?v=qyaxOFuY-1M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74970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κειμένου 4"/>
          <p:cNvSpPr>
            <a:spLocks noGrp="1"/>
          </p:cNvSpPr>
          <p:nvPr>
            <p:ph type="body" sz="half" idx="2"/>
          </p:nvPr>
        </p:nvSpPr>
        <p:spPr>
          <a:xfrm>
            <a:off x="8058007" y="4210858"/>
            <a:ext cx="3932237" cy="485832"/>
          </a:xfrm>
        </p:spPr>
        <p:txBody>
          <a:bodyPr rtlCol="0"/>
          <a:lstStyle/>
          <a:p>
            <a:pPr rtl="0"/>
            <a:r>
              <a:rPr lang="el-GR" dirty="0" smtClean="0"/>
              <a:t>ΕΡΩΤΗΣΕΙΣ;</a:t>
            </a:r>
          </a:p>
          <a:p>
            <a:pPr rtl="0"/>
            <a:endParaRPr lang="el-GR" dirty="0"/>
          </a:p>
          <a:p>
            <a:pPr rtl="0"/>
            <a:endParaRPr lang="en-US" dirty="0" smtClean="0"/>
          </a:p>
          <a:p>
            <a:pPr rtl="0"/>
            <a:endParaRPr lang="en-US" dirty="0"/>
          </a:p>
        </p:txBody>
      </p:sp>
      <p:sp>
        <p:nvSpPr>
          <p:cNvPr id="7" name="Ελλειψοειδής επεξήγηση 6"/>
          <p:cNvSpPr/>
          <p:nvPr/>
        </p:nvSpPr>
        <p:spPr>
          <a:xfrm>
            <a:off x="8787383" y="3211758"/>
            <a:ext cx="1449977" cy="757646"/>
          </a:xfrm>
          <a:prstGeom prst="wedgeEllipseCallout">
            <a:avLst>
              <a:gd name="adj1" fmla="val -21734"/>
              <a:gd name="adj2" fmla="val 6767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9014676" y="3267415"/>
            <a:ext cx="1222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 CLASS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0582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</TotalTime>
  <Words>93</Words>
  <Application>Microsoft Office PowerPoint</Application>
  <PresentationFormat>Ευρεία οθόνη</PresentationFormat>
  <Paragraphs>45</Paragraphs>
  <Slides>7</Slides>
  <Notes>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Century Schoolbook</vt:lpstr>
      <vt:lpstr>Θέμα του Office</vt:lpstr>
      <vt:lpstr>ΑΙΣΘ. ΑΚΡΩΝ  Γ’ ΕΞΑΜΗΝΟ</vt:lpstr>
      <vt:lpstr>ΔΙΑΚΟΣΜΗΣΗ ΝΥΧΙΩΝ</vt:lpstr>
      <vt:lpstr>NAIL ART</vt:lpstr>
      <vt:lpstr>ΥΛΙΚΑ ΓΙΑ NAIL ART</vt:lpstr>
      <vt:lpstr>ΥΛΙΚΑ ΓΙΑ ΔΙΑΚΟΣΜΗΣΗ ΝΥΧΙΟΥ</vt:lpstr>
      <vt:lpstr>BINTEO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ΑΙΣΘΗΤΙΚΗ ΑΚΡΩΝ Γ’ ΕΞΑΜΗΝΟ</dc:title>
  <dc:creator>Νικολέττα Μιχαηλίδου</dc:creator>
  <cp:lastModifiedBy>Νικολέττα Μιχαηλίδου</cp:lastModifiedBy>
  <cp:revision>267</cp:revision>
  <dcterms:created xsi:type="dcterms:W3CDTF">2022-10-12T18:45:22Z</dcterms:created>
  <dcterms:modified xsi:type="dcterms:W3CDTF">2022-12-19T12:26:56Z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