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8E91-5C50-4E20-8948-4583307D8FD3}" type="datetimeFigureOut">
              <a:rPr lang="el-GR" smtClean="0"/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AC932-EEFB-4DD4-8CFA-B869C1838346}" type="slidenum">
              <a:rPr lang="el-GR" smtClean="0"/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68020" y="-196148"/>
            <a:ext cx="9144000" cy="2387600"/>
          </a:xfrm>
        </p:spPr>
        <p:txBody>
          <a:bodyPr>
            <a:normAutofit/>
          </a:bodyPr>
          <a:lstStyle/>
          <a:p>
            <a:r>
              <a:rPr lang="el-GR" sz="8000" b="1" dirty="0"/>
              <a:t>ΑΔΕΙΑ ΚΥΚΛΟΦΟΡΙΑΣ</a:t>
            </a:r>
            <a:endParaRPr lang="el-GR" sz="80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94444" y="2043497"/>
            <a:ext cx="9923721" cy="4666474"/>
          </a:xfrm>
        </p:spPr>
        <p:txBody>
          <a:bodyPr>
            <a:noAutofit/>
          </a:bodyPr>
          <a:lstStyle/>
          <a:p>
            <a:pPr algn="l"/>
            <a:r>
              <a:rPr lang="el-GR" sz="3600" b="1" dirty="0"/>
              <a:t>ΗΜΕΡΟΜΗΝΙΑ ΚΑΤΑΣΚΕΥΗΣ-ΕΙΣΑΓΩΓΗΣ</a:t>
            </a:r>
            <a:endParaRPr lang="el-GR" sz="3600" b="1" dirty="0"/>
          </a:p>
          <a:p>
            <a:pPr algn="l"/>
            <a:r>
              <a:rPr lang="el-GR" sz="3600" b="1" dirty="0"/>
              <a:t>ΣΤΟΙΧΕΙΑ ΙΔΙΟΚΤΗΤΗ</a:t>
            </a:r>
            <a:endParaRPr lang="el-GR" sz="3600" b="1" dirty="0"/>
          </a:p>
          <a:p>
            <a:pPr algn="l"/>
            <a:r>
              <a:rPr lang="el-GR" sz="3600" b="1" dirty="0"/>
              <a:t>ΤΥΠΟΣ ΟΧΗΜΑΤΟΣ</a:t>
            </a:r>
            <a:endParaRPr lang="el-GR" sz="3600" b="1" dirty="0"/>
          </a:p>
          <a:p>
            <a:pPr algn="l"/>
            <a:r>
              <a:rPr lang="el-GR" sz="3600" b="1" dirty="0"/>
              <a:t>ΚΥΒΙΣΜΟΣ</a:t>
            </a:r>
            <a:endParaRPr lang="el-GR" sz="3600" b="1" dirty="0"/>
          </a:p>
          <a:p>
            <a:pPr algn="l"/>
            <a:r>
              <a:rPr lang="el-GR" sz="3600" b="1" dirty="0"/>
              <a:t>ΤΥΠΟΣ ΚΑΥΣΙΜΩΝ</a:t>
            </a:r>
            <a:endParaRPr lang="el-GR" sz="3600" b="1" dirty="0"/>
          </a:p>
          <a:p>
            <a:pPr algn="l"/>
            <a:r>
              <a:rPr lang="el-GR" sz="3600" b="1" dirty="0"/>
              <a:t>ΧΡΩΜΑ</a:t>
            </a:r>
            <a:endParaRPr lang="el-GR" sz="3600" b="1" dirty="0"/>
          </a:p>
          <a:p>
            <a:pPr algn="l"/>
            <a:r>
              <a:rPr lang="el-GR" sz="3600" b="1" dirty="0"/>
              <a:t>ΑΡΙΘΜΟΣ ΚΙΝΗΤΗΡΑ</a:t>
            </a:r>
            <a:endParaRPr lang="el-GR" sz="3600" b="1" dirty="0"/>
          </a:p>
          <a:p>
            <a:pPr algn="l"/>
            <a:r>
              <a:rPr lang="el-GR" sz="3600" b="1" dirty="0"/>
              <a:t>ΡΥΠΟΙ</a:t>
            </a:r>
            <a:endParaRPr lang="el-G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8000" b="1" dirty="0"/>
              <a:t>ΑΡΙΘΜΟΣ ΠΛΑΙΣΙΟΥ</a:t>
            </a:r>
            <a:endParaRPr lang="el-GR" sz="8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b="1" dirty="0"/>
              <a:t>17 ΧΑΡΑΚΤΗΡΕΣ</a:t>
            </a:r>
            <a:endParaRPr lang="el-GR" b="1" dirty="0"/>
          </a:p>
          <a:p>
            <a:r>
              <a:rPr lang="el-GR" b="1" dirty="0"/>
              <a:t>ΔΕΞΙΟ ΜΕΡΟΣ ΟΧΗΜΑΤΟΣ</a:t>
            </a:r>
            <a:endParaRPr lang="el-GR" dirty="0"/>
          </a:p>
          <a:p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504" y="1825625"/>
            <a:ext cx="6830378" cy="41058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6665" b="1" dirty="0"/>
              <a:t>ΒΑΡΟΣ ΟΧΗΜΑΤΟΣ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8000" b="1" dirty="0"/>
              <a:t>ΜΙΚΤΟ ΒΑΡΟΣ</a:t>
            </a:r>
            <a:endParaRPr lang="el-GR" sz="8000" b="1" dirty="0"/>
          </a:p>
          <a:p>
            <a:r>
              <a:rPr lang="el-GR" sz="8000" b="1" dirty="0"/>
              <a:t>ΟΦΕΛΙΜΟ ΒΑΡΟΣ</a:t>
            </a:r>
            <a:endParaRPr lang="el-GR" sz="8000" b="1" dirty="0"/>
          </a:p>
          <a:p>
            <a:r>
              <a:rPr lang="el-GR" sz="8000" b="1"/>
              <a:t>ΑΠΟΛΥΤΟ ΒΑΡΟΣ</a:t>
            </a:r>
            <a:endParaRPr lang="el-GR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600" b="1"/>
              <a:t>ΜΙΚΤΟ ΒΑΡΟΣ</a:t>
            </a:r>
            <a:endParaRPr lang="el-GR" sz="6600" b="1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6000"/>
              <a:t>ΒΑΡΟΣ ΟΧΗΜΑΤΟΣ</a:t>
            </a:r>
            <a:endParaRPr lang="el-GR" sz="6000"/>
          </a:p>
          <a:p>
            <a:r>
              <a:rPr lang="el-GR" sz="6000"/>
              <a:t>+ΒΑΡΟΣ ΕΠΙΒΑΤΩΝ</a:t>
            </a:r>
            <a:endParaRPr lang="el-GR" sz="6000"/>
          </a:p>
          <a:p>
            <a:r>
              <a:rPr lang="el-GR" sz="6000"/>
              <a:t>+ΒΑΡΟΣ ΦΟΡΤΙΟΥ ΣΤΟΝ ΧΩΡΟ ΑΠΟΣΚΕΥΩΝ</a:t>
            </a:r>
            <a:endParaRPr lang="el-GR" sz="6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l-GR" altLang="en-US" sz="6600" b="1"/>
              <a:t>ΑΠΟΛΥΤΟ ΒΑΡΟΣ</a:t>
            </a:r>
            <a:endParaRPr lang="el-GR" altLang="en-US" sz="6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3625"/>
            <a:ext cx="10515600" cy="4953635"/>
          </a:xfrm>
        </p:spPr>
        <p:txBody>
          <a:bodyPr>
            <a:noAutofit/>
          </a:bodyPr>
          <a:p>
            <a:endParaRPr lang="en-US" sz="3200" b="1"/>
          </a:p>
          <a:p>
            <a:r>
              <a:rPr lang="en-US" sz="3600" b="1"/>
              <a:t>Αυτοκίνητο.</a:t>
            </a:r>
            <a:endParaRPr lang="en-US" sz="3600" b="1"/>
          </a:p>
          <a:p>
            <a:r>
              <a:rPr lang="en-US" sz="3600" b="1"/>
              <a:t>Διάφορα λιπαντικά, τεχνικά υγρά, δοχείο καυσίμου (γεμάτο).</a:t>
            </a:r>
            <a:endParaRPr lang="en-US" sz="3600" b="1"/>
          </a:p>
          <a:p>
            <a:r>
              <a:rPr lang="en-US" sz="3600" b="1"/>
              <a:t>Απαιτείται τυπικός εξοπλισμός για τη λειτουργία του οχήματος (ανελκυστήρας, εφεδρικός τροχός, πυροσβεστήρας, τυπικό σετ εργαλείων και κλειδιών, κιτ πρώτων βοηθειών).</a:t>
            </a:r>
            <a:endParaRPr lang="en-US" sz="3600" b="1"/>
          </a:p>
          <a:p>
            <a:r>
              <a:rPr lang="en-US" sz="3600" b="1"/>
              <a:t>Ο οδηγός (λαμβάνει υπόψη το βάρος των 75 κιλών).</a:t>
            </a:r>
            <a:endParaRPr lang="en-US" sz="36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WPS Presentation</Application>
  <PresentationFormat>Ευρεία οθόνη</PresentationFormat>
  <Paragraphs>37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Θέμα του Office</vt:lpstr>
      <vt:lpstr>ΑΔΕΙΑ ΚΥΚΛΟΦΟΡΙΑΣ</vt:lpstr>
      <vt:lpstr>ΑΡΙΘΜΟΣ ΠΛΑΙΣΙΟΥ</vt:lpstr>
      <vt:lpstr>ΒΑΡΟΣ ΟΧΗΜΑΤΟΣ </vt:lpstr>
      <vt:lpstr>ΜΙΚΤΟ ΒΑΡΟΣ</vt:lpstr>
      <vt:lpstr>ΑΠΟΛΥΤΟ ΒΑΡΟΣ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ΑΔΕΙΑ ΚΥΚΛΟΦΟΡΙΑΣ</dc:title>
  <dc:creator>george rizos</dc:creator>
  <cp:lastModifiedBy>user</cp:lastModifiedBy>
  <cp:revision>8</cp:revision>
  <dcterms:created xsi:type="dcterms:W3CDTF">2022-10-15T20:27:00Z</dcterms:created>
  <dcterms:modified xsi:type="dcterms:W3CDTF">2022-10-16T10:38:28Z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A55CB39F6A824626A75264D87450BE81</vt:lpwstr>
  </property>
  <property fmtid="{D5CDD505-2E9C-101B-9397-08002B2CF9AE}" pid="3" name="KSOProductBuildVer">
    <vt:lpwstr>1033-11.2.0.11341</vt:lpwstr>
  </property>
</Properties>
</file>