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5F12-8600-4310-948C-CF66AC4EE41E}" type="datetimeFigureOut">
              <a:rPr lang="el-GR" smtClean="0"/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29F7-8477-47D0-8353-26CC86B029C2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5F12-8600-4310-948C-CF66AC4EE41E}" type="datetimeFigureOut">
              <a:rPr lang="el-GR" smtClean="0"/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29F7-8477-47D0-8353-26CC86B029C2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5F12-8600-4310-948C-CF66AC4EE41E}" type="datetimeFigureOut">
              <a:rPr lang="el-GR" smtClean="0"/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29F7-8477-47D0-8353-26CC86B029C2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5F12-8600-4310-948C-CF66AC4EE41E}" type="datetimeFigureOut">
              <a:rPr lang="el-GR" smtClean="0"/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29F7-8477-47D0-8353-26CC86B029C2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5F12-8600-4310-948C-CF66AC4EE41E}" type="datetimeFigureOut">
              <a:rPr lang="el-GR" smtClean="0"/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29F7-8477-47D0-8353-26CC86B029C2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5F12-8600-4310-948C-CF66AC4EE41E}" type="datetimeFigureOut">
              <a:rPr lang="el-GR" smtClean="0"/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29F7-8477-47D0-8353-26CC86B029C2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5F12-8600-4310-948C-CF66AC4EE41E}" type="datetimeFigureOut">
              <a:rPr lang="el-GR" smtClean="0"/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29F7-8477-47D0-8353-26CC86B029C2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5F12-8600-4310-948C-CF66AC4EE41E}" type="datetimeFigureOut">
              <a:rPr lang="el-GR" smtClean="0"/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29F7-8477-47D0-8353-26CC86B029C2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5F12-8600-4310-948C-CF66AC4EE41E}" type="datetimeFigureOut">
              <a:rPr lang="el-GR" smtClean="0"/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29F7-8477-47D0-8353-26CC86B029C2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5F12-8600-4310-948C-CF66AC4EE41E}" type="datetimeFigureOut">
              <a:rPr lang="el-GR" smtClean="0"/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29F7-8477-47D0-8353-26CC86B029C2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5F12-8600-4310-948C-CF66AC4EE41E}" type="datetimeFigureOut">
              <a:rPr lang="el-GR" smtClean="0"/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29F7-8477-47D0-8353-26CC86B029C2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35F12-8600-4310-948C-CF66AC4EE41E}" type="datetimeFigureOut">
              <a:rPr lang="el-GR" smtClean="0"/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D29F7-8477-47D0-8353-26CC86B029C2}" type="slidenum">
              <a:rPr lang="el-GR" smtClean="0"/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8000" b="1" dirty="0"/>
              <a:t>ΟΠΤΙΚΟΣ ΕΛΕΓΧΟΣ</a:t>
            </a:r>
            <a:br>
              <a:rPr lang="el-GR" dirty="0"/>
            </a:b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sz="40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Έλεγχος </a:t>
            </a:r>
            <a:r>
              <a:rPr lang="el-GR" sz="4000" b="1" dirty="0" err="1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ανεμοθώρακα</a:t>
            </a:r>
            <a:r>
              <a:rPr lang="el-GR" sz="40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και υαλοπινάκων: Κατάσταση, ορατότητα και </a:t>
            </a:r>
            <a:r>
              <a:rPr lang="el-GR" sz="4000" b="1" dirty="0" err="1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καταλληλότητα</a:t>
            </a:r>
            <a:endParaRPr lang="el-GR" sz="4000" b="1" dirty="0">
              <a:effectLst/>
              <a:latin typeface="Roboto" panose="020000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el-GR" sz="40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40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Έλεγχος φωτιστικών στοιχείων: Κατάσταση και στερέωση</a:t>
            </a:r>
            <a:endParaRPr lang="el-GR" sz="4000" b="1" dirty="0">
              <a:effectLst/>
              <a:latin typeface="Roboto" panose="020000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el-GR" sz="40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40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Έλεγχος καθρεφτών: Κατάσταση, στερέωση και ορατότητα</a:t>
            </a:r>
            <a:endParaRPr lang="el-GR" sz="4000" b="1" dirty="0">
              <a:effectLst/>
              <a:latin typeface="Roboto" panose="020000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el-GR" sz="40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40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Έλεγχος τροχών, ελαστικών και εφεδρικού τροχού: </a:t>
            </a:r>
            <a:r>
              <a:rPr lang="el-GR" sz="4000" b="1" dirty="0" err="1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Καταλληλότητα</a:t>
            </a:r>
            <a:r>
              <a:rPr lang="el-GR" sz="40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διαστάσεις, κατάσταση, στερέωση</a:t>
            </a:r>
            <a:br>
              <a:rPr lang="el-GR" dirty="0">
                <a:solidFill>
                  <a:srgbClr val="686868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46567" y="1825625"/>
            <a:ext cx="10907233" cy="4862254"/>
          </a:xfrm>
        </p:spPr>
        <p:txBody>
          <a:bodyPr>
            <a:normAutofit fontScale="85000" lnSpcReduction="20000"/>
          </a:bodyPr>
          <a:lstStyle/>
          <a:p>
            <a:r>
              <a:rPr lang="el-GR" sz="44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Έλεγχος δεξαμενής καυσίμου για διαρροές</a:t>
            </a:r>
            <a:endParaRPr lang="el-GR" sz="4400" b="1" dirty="0">
              <a:effectLst/>
              <a:latin typeface="Roboto" panose="020000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el-GR" sz="44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44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Έλεγχος κινητήρα: Στήριξη, διαρροές</a:t>
            </a:r>
            <a:endParaRPr lang="el-GR" sz="4400" b="1" dirty="0">
              <a:effectLst/>
              <a:latin typeface="Roboto" panose="020000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el-GR" sz="44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44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Έλεγχος συσσωρευτή και κατάστασης ηλεκτρικής εγκατάστασης</a:t>
            </a:r>
            <a:endParaRPr lang="el-GR" sz="4400" b="1" dirty="0">
              <a:effectLst/>
              <a:latin typeface="Roboto" panose="020000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el-GR" sz="44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44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Έλεγχος συστήματος πέδησης: Αντλία φρένων, σερβομηχανισμός και υδραυλικό σύστημα</a:t>
            </a:r>
            <a:br>
              <a:rPr lang="el-GR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b="1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0874" y="1825625"/>
            <a:ext cx="11002926" cy="5170598"/>
          </a:xfrm>
        </p:spPr>
        <p:txBody>
          <a:bodyPr>
            <a:normAutofit fontScale="92500"/>
          </a:bodyPr>
          <a:lstStyle/>
          <a:p>
            <a:r>
              <a:rPr lang="el-GR" sz="30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Έλεγχος συστήματος διεύθυνσης: Αντλία υδραυλικού τιμονιού, σωληνώσεις</a:t>
            </a:r>
            <a:endParaRPr lang="el-GR" sz="3000" b="1" dirty="0">
              <a:effectLst/>
              <a:latin typeface="Roboto" panose="020000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el-GR" sz="30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0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Έλεγχος καμπίνας: Ζώνες ασφαλείας, τιμόνι, ταχύμετρο, καθίσματα, κόρνα</a:t>
            </a:r>
            <a:endParaRPr lang="el-GR" sz="3000" b="1" dirty="0">
              <a:effectLst/>
              <a:latin typeface="Roboto" panose="020000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el-GR" sz="30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0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Έλεγχος ποδόπληκτρου πέδησης, πατιναρίσματος συμπλέκτη, επαναφοράς τιμονιού, ενδεικτικής λυχνίας ABS, λειτουργίας </a:t>
            </a:r>
            <a:r>
              <a:rPr lang="el-GR" sz="3000" b="1" dirty="0" err="1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καστάνιας</a:t>
            </a:r>
            <a:r>
              <a:rPr lang="el-GR" sz="30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πέδης στάθμευσης</a:t>
            </a:r>
            <a:endParaRPr lang="el-GR" sz="3000" b="1" dirty="0">
              <a:effectLst/>
              <a:latin typeface="Roboto" panose="020000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el-GR" sz="30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0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Έλεγχος ύπαρξης πυροσβεστήρα, τριγώνου και φαρμακείου</a:t>
            </a:r>
            <a:br>
              <a:rPr lang="el-GR" sz="3000" dirty="0">
                <a:solidFill>
                  <a:srgbClr val="686868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sz="30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866</Words>
  <Application>WPS Presentation</Application>
  <PresentationFormat>Ευρεία οθόνη</PresentationFormat>
  <Paragraphs>20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5" baseType="lpstr">
      <vt:lpstr>Arial</vt:lpstr>
      <vt:lpstr>SimSun</vt:lpstr>
      <vt:lpstr>Wingdings</vt:lpstr>
      <vt:lpstr>Roboto</vt:lpstr>
      <vt:lpstr>Wide Latin</vt:lpstr>
      <vt:lpstr>Times New Roman</vt:lpstr>
      <vt:lpstr>Calibri</vt:lpstr>
      <vt:lpstr>Calibri Light</vt:lpstr>
      <vt:lpstr>Microsoft YaHei</vt:lpstr>
      <vt:lpstr>Arial Unicode MS</vt:lpstr>
      <vt:lpstr>Θέμα του Office</vt:lpstr>
      <vt:lpstr>ΟΠΤΙΚΟΣ ΕΛΕΓΧΟΣ 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ΟΠΤΙΚΟΣ ΕΛΕΓΧΟΣ </dc:title>
  <dc:creator>george rizos</dc:creator>
  <cp:lastModifiedBy>user</cp:lastModifiedBy>
  <cp:revision>2</cp:revision>
  <dcterms:created xsi:type="dcterms:W3CDTF">2022-10-15T20:07:00Z</dcterms:created>
  <dcterms:modified xsi:type="dcterms:W3CDTF">2022-10-16T17:33:07Z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63E75D7FC98F44928443BF18C713F91B</vt:lpwstr>
  </property>
  <property fmtid="{D5CDD505-2E9C-101B-9397-08002B2CF9AE}" pid="3" name="KSOProductBuildVer">
    <vt:lpwstr>1033-11.2.0.11341</vt:lpwstr>
  </property>
</Properties>
</file>