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4" r:id="rId5"/>
    <p:sldId id="259" r:id="rId6"/>
    <p:sldId id="260" r:id="rId7"/>
    <p:sldId id="261" r:id="rId8"/>
    <p:sldId id="25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l-GR" altLang="en-US"/>
              <a:t>ΤΕΤΡΑΠΛΕΥΡΟ ΑΚΕΡΜΑΝ</a:t>
            </a:r>
            <a:endParaRPr lang="el-GR" altLang="en-US"/>
          </a:p>
        </p:txBody>
      </p:sp>
      <p:sp>
        <p:nvSpPr>
          <p:cNvPr id="3" name="Subtitle 2"/>
          <p:cNvSpPr>
            <a:spLocks noGrp="1"/>
          </p:cNvSpPr>
          <p:nvPr>
            <p:ph type="subTitle" idx="1"/>
          </p:nvPr>
        </p:nvSpPr>
        <p:spPr/>
        <p:txBody>
          <a:bodyPr/>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90000" lnSpcReduction="10000"/>
          </a:bodyPr>
          <a:p>
            <a:r>
              <a:rPr lang="en-US"/>
              <a:t>Πρόκειται για μία από τις βασικές αρχές της κινηματικής ενός οχήματος (αν και η πρώτη αναφορά είχε γίνει νωρίτερα από τον Erasmus Darwin) και ορίζεται από την γεωμετρία που είχε ορίσει ο Γερμανός Rudolf Ackermann (1764-1834) το 1817 με σκοπό να εξομαλύνει την φθορά των τροχών των αμαξών από την κίνησή τους. Όταν οι τροχοί ενός οχήματος είναι σταθερά συνδεδεμένοι στους άξονές τους τότε στην διάρκεια στροφής παρατηρείται η καταπόνηση του εσωτερικού που καλείται να περιστραφεί με την ίδια ταχύτητα με τον εξωτερικό ενώ διαγράφει μικρότερο τόξο. Με άλλα λόγια, ένα τετράτροχο ὀχημα δεν μπορεί να στρίψει αν οι εσωτερικοί του τροχοί δεν διαγράφουν μικρότερο τόξο από τους εξωτερικούς. Δεν αρκεί μόνο αυτό καθώς ο εσωτερικός όχι μόνο πρέπει να κινείται με μικρότερη περιστροφική ταχύτητα αλλά και να αποκλίνει από τον εξωτερικό. Το τετράπλευρο που σχηματίζεται είναι γνωστό και ως τετράπλευρο του Άκερμαν.</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ΑΚΕΡΜΑΝ"/>
          <p:cNvPicPr>
            <a:picLocks noChangeAspect="1"/>
          </p:cNvPicPr>
          <p:nvPr>
            <p:ph idx="1"/>
          </p:nvPr>
        </p:nvPicPr>
        <p:blipFill>
          <a:blip r:embed="rId1"/>
          <a:stretch>
            <a:fillRect/>
          </a:stretch>
        </p:blipFill>
        <p:spPr>
          <a:xfrm>
            <a:off x="2486660" y="1691005"/>
            <a:ext cx="7218680" cy="433133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a:bodyPr>
          <a:p>
            <a:r>
              <a:rPr lang="en-US"/>
              <a:t>Όταν οι τροχοί ενός οχήματος είναι σταθερά συνδεδεμένοι στους άξονές τους,τότε στην διάρκεια στροφής παρατηρείται η καταπόνηση του εσωτερικού τροχού που καλείται να περιστραφεί με την ίδια ταχύτητα με τον εξωτερικό ενώ διαγράφει μικρότερο τόξο.Έτσι με σκοπό να εξομαλύνει την φθορά των τροχών των αμαξών από την κίνησή τους μελέτησε και εφάρμοσε μία από τις βασικές αρχές της κινηματικής ενός οχήματος:</a:t>
            </a:r>
            <a:endParaRPr lang="en-US"/>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sym typeface="+mn-ea"/>
              </a:rPr>
              <a:t>Η κινηματική συνθήκη του Ackerman μας λέει ότι: οι νοητοί άξονες και των τεσσάρων τροχών,θα πρέπει να τέμνονται σε κάποιο συγκεκριμένο σημείο. Η εν λόγω γεωμετρική ιδιότητα επιτυγχάνεται καθώς ο εσωτερικός τροχός στρίβει μερικές μοίρες περισσότερο σε σχέση με τον εξωτερικό. Όπως καταλαβαίνετε από τα πρώτα οχήματα έως τα σημερινά,μερικές αρχές παραμένουν σταθερές και αναλλοίωτες στον χρόνο,αφού η εν λόγω αρχή του περίφημου τετράπλευρου ακολουθείται πιστά στις διάφορες εκδοχές της,ακόμα και στις μέρες μας....</a:t>
            </a:r>
            <a:endParaRPr lang="en-US"/>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r>
              <a:rPr lang="en-US">
                <a:sym typeface="+mn-ea"/>
              </a:rPr>
              <a:t>Ένα αυτοκίνητο λοιπόν,δεν θα μπορούσε να στρίψει,(σωστά ή όπως θέλαμε),εαν οι εσωτερικοί τροχοί δεν διέγραφαν τροχιά μικρότερης ακτίνας από τους εξωτερικούς, και μάλιστα με τον μπροστινό εσωτερικό τροχό να αποκλίνει σε διάφορες γωνίες του εξωτερικού, άσχετα με την όποια αρχική σύγκλιση ή απόκλιση των δύο μπροστινών τροχών κατά την ευθεία. Για το λόγο αυτό, οι μπροστινοί τροχοί όταν στρίβουν, διαγράφουν μία μικρή τροχιά γύρω από το σημείο που εδράζουν, έτσι ώστε η απόσταση μεταξύ των μπροστινών και πίσω τροχών (μεταξόνιο) εσωτερικά να είναι μικρότερη των εξωτερικών τροχών.Σχηματίζεται έτσι ένα τετράπλευρο που ονομάζεται τετράπλευρο του Ακερμαν (βλέπετε σχήμα).</a:t>
            </a:r>
            <a:endParaRPr lang="en-US"/>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ackerman_angle_steering_geometry-401x400"/>
          <p:cNvPicPr>
            <a:picLocks noChangeAspect="1"/>
          </p:cNvPicPr>
          <p:nvPr>
            <p:ph idx="1"/>
          </p:nvPr>
        </p:nvPicPr>
        <p:blipFill>
          <a:blip r:embed="rId1"/>
          <a:stretch>
            <a:fillRect/>
          </a:stretch>
        </p:blipFill>
        <p:spPr>
          <a:xfrm>
            <a:off x="4185920" y="2096135"/>
            <a:ext cx="3819525" cy="3810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2504</Words>
  <Application>WPS Presentation</Application>
  <PresentationFormat>Widescreen</PresentationFormat>
  <Paragraphs>13</Paragraphs>
  <Slides>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SimSun</vt:lpstr>
      <vt:lpstr>Wingdings</vt:lpstr>
      <vt:lpstr>Calibri Light</vt:lpstr>
      <vt:lpstr>Calibri</vt:lpstr>
      <vt:lpstr>Microsoft YaHei</vt:lpstr>
      <vt:lpstr>Arial Unicode MS</vt:lpstr>
      <vt:lpstr>Office Theme</vt:lpstr>
      <vt:lpstr>ΤΕΤΡΑΠΛΕΥΡΟ ΑΚΕΡΜΑΝ</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ΤΕΤΡΑΠΛΕΥΡΟ ΑΚΕΡΜΑΝ</dc:title>
  <dc:creator>user</dc:creator>
  <cp:lastModifiedBy>user</cp:lastModifiedBy>
  <cp:revision>2</cp:revision>
  <dcterms:created xsi:type="dcterms:W3CDTF">2022-11-07T19:12:00Z</dcterms:created>
  <dcterms:modified xsi:type="dcterms:W3CDTF">2022-11-08T10:09:42Z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194A43CC1EBF4F2C9FD9C4258E360DB4</vt:lpwstr>
  </property>
  <property fmtid="{D5CDD505-2E9C-101B-9397-08002B2CF9AE}" pid="3" name="KSOProductBuildVer">
    <vt:lpwstr>1033-11.2.0.11380</vt:lpwstr>
  </property>
</Properties>
</file>