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7" r:id="rId4"/>
    <p:sldId id="262" r:id="rId5"/>
    <p:sldId id="263" r:id="rId6"/>
    <p:sldId id="264" r:id="rId7"/>
    <p:sldId id="266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5555DD-8F4A-4525-BF16-4A69993EFB9C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9E02C1-B301-4718-8249-8BE10D2DDD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500166" y="1500174"/>
            <a:ext cx="7406640" cy="1472184"/>
          </a:xfrm>
        </p:spPr>
        <p:txBody>
          <a:bodyPr/>
          <a:lstStyle/>
          <a:p>
            <a:pPr algn="ctr"/>
            <a:r>
              <a:rPr lang="el-GR" b="1" smtClean="0">
                <a:solidFill>
                  <a:schemeClr val="accent3">
                    <a:lumMod val="75000"/>
                  </a:schemeClr>
                </a:solidFill>
              </a:rPr>
              <a:t>ΟΝΥΧΟΦΑΓΙΑ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l-GR" dirty="0">
              <a:solidFill>
                <a:schemeClr val="accent3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928794" y="4357694"/>
            <a:ext cx="7215206" cy="2364778"/>
          </a:xfrm>
        </p:spPr>
        <p:txBody>
          <a:bodyPr>
            <a:normAutofit/>
          </a:bodyPr>
          <a:lstStyle/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:T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εχνικός Αισθητικός Ποδολογίας-Καλλωπισμού Νυχιών και Ονυχοπλαστικής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	Γ’ Εξάμηνο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 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                             Θεσσαλονίκη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2022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42976" y="2136339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Πολλές πελάτισσες στη διάρκεια της ζωής τους έχουν μικρά ή μεγάλα χρονικά διαστήματα κατά τα οποία δαγκώνουν τα νύχια τους. Το πρόβλημα αυτό εμφανίζεται κατά την παιδική ηλικία σε αγχώδεις καταστάσεις και αποτελεί τρόπο αντίδρασης σε αρκετά άτομα. Η συνήθεια αυτή παραμένει και επιδεινώνεται μαζί με την ολοένα και χειρότερη όψη των χεριών.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Ονυχοφαγία&quot;: Τρώτε τα νύχια σας; 7 σοβαρές επιπτώσεις στην υγεία σας! -  Γυναίκα - Athens magaz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857364"/>
            <a:ext cx="590550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14414" y="2786058"/>
            <a:ext cx="75723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Για την απαλλαγή από τη συνήθεια αυτή δεν υπάρχει σίγουρη λύση. Σπάνια έχουν αποτελέσματα βερνίκια και άλλα παρασκευάσματα με πικρή γεύση, καθώς τα άτομα μπορεί να συνηθίσουν σε αυτήν. 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85852" y="2690336"/>
            <a:ext cx="7429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τη θεραπεία κατά του δαγκώματος των νυχιών αποτελεσματικές είναι όλες οι συναφείς τεχνικές χαλάρωσης και η τέχνη αποτελεσματικής απομάκρυνσης του άγχους. 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357290" y="2786058"/>
            <a:ext cx="72866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Οι τεχνίτριες νυχιών μπορούν να βοηθήσουν λίγο άτομα με τέτοιο πρόβλημα επαναφέροντας την καλαισθησία των χεριών μέσω αναδόμησης των φαγωμένο νυχιών.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85852" y="2928934"/>
            <a:ext cx="735811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Η καλύτερη αυτοπεποίθηση και μεγαλύτερη σιγουριά στον εαυτό τους, συχνά αποτελούν κίνητρο για τη μάχη ενάντια στη συνήθεια αυτή και αυξάνουν τη θέληση τους για όμορφη όψη των χεριών.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785794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u="sng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Manicures &amp; Pedicures – 56 West Salon in Spanish Fork Uta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7200876" cy="4800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Προσαρμοσμένος 28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178</Words>
  <Application>Microsoft Office PowerPoint</Application>
  <PresentationFormat>Προβολή στην οθόνη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Ηλιοστάσιο</vt:lpstr>
      <vt:lpstr>ΟΝΥΧΟΦΑΓΙΑ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22</cp:revision>
  <dcterms:created xsi:type="dcterms:W3CDTF">2020-11-09T10:50:04Z</dcterms:created>
  <dcterms:modified xsi:type="dcterms:W3CDTF">2022-01-31T11:25:50Z</dcterms:modified>
</cp:coreProperties>
</file>