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sldIdLst>
    <p:sldId id="256" r:id="rId2"/>
    <p:sldId id="257" r:id="rId3"/>
    <p:sldId id="258" r:id="rId4"/>
    <p:sldId id="259" r:id="rId5"/>
    <p:sldId id="260" r:id="rId6"/>
    <p:sldId id="261" r:id="rId7"/>
    <p:sldId id="262" r:id="rId8"/>
    <p:sldId id="278" r:id="rId9"/>
    <p:sldId id="279" r:id="rId10"/>
    <p:sldId id="291" r:id="rId11"/>
    <p:sldId id="280" r:id="rId12"/>
    <p:sldId id="281" r:id="rId13"/>
    <p:sldId id="282" r:id="rId14"/>
    <p:sldId id="283" r:id="rId15"/>
    <p:sldId id="284" r:id="rId16"/>
    <p:sldId id="285" r:id="rId17"/>
    <p:sldId id="286" r:id="rId18"/>
    <p:sldId id="287" r:id="rId19"/>
    <p:sldId id="288" r:id="rId20"/>
    <p:sldId id="290" r:id="rId21"/>
    <p:sldId id="294" r:id="rId22"/>
    <p:sldId id="263" r:id="rId23"/>
    <p:sldId id="264" r:id="rId24"/>
    <p:sldId id="265" r:id="rId25"/>
    <p:sldId id="289" r:id="rId26"/>
    <p:sldId id="266" r:id="rId27"/>
    <p:sldId id="267" r:id="rId28"/>
    <p:sldId id="293" r:id="rId29"/>
    <p:sldId id="272" r:id="rId30"/>
    <p:sldId id="273" r:id="rId31"/>
    <p:sldId id="274" r:id="rId32"/>
    <p:sldId id="276" r:id="rId33"/>
    <p:sldId id="277" r:id="rId34"/>
  </p:sldIdLst>
  <p:sldSz cx="12192000" cy="6858000"/>
  <p:notesSz cx="12192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51160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1768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60943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Επεξεργασία στυλ υποδείγματος κειμένου</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073114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29452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smtClean="0"/>
              <a:t>Επεξεργασία στυλ υποδείγματος κειμένου</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07946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l-GR" smtClean="0"/>
              <a:t>Επεξεργασία στυλ υποδείγματος κειμένου</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84419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212591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3388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chor="ct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04320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1627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40572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18239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47681543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90382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pPr/>
              <a:t>4/3/2024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6259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l-GR" smtClean="0"/>
              <a:t>Στυλ κύριου τίτλου</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4/3/2024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7127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4/3/2024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72786698"/>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p:nvPr/>
        </p:nvSpPr>
        <p:spPr>
          <a:xfrm>
            <a:off x="6130607" y="477774"/>
            <a:ext cx="0" cy="3657600"/>
          </a:xfrm>
          <a:custGeom>
            <a:avLst/>
            <a:gdLst/>
            <a:ahLst/>
            <a:cxnLst/>
            <a:rect l="l" t="t" r="r" b="b"/>
            <a:pathLst>
              <a:path h="3657600">
                <a:moveTo>
                  <a:pt x="0" y="0"/>
                </a:moveTo>
                <a:lnTo>
                  <a:pt x="0" y="3657600"/>
                </a:lnTo>
              </a:path>
            </a:pathLst>
          </a:custGeom>
          <a:ln w="35179">
            <a:solidFill>
              <a:srgbClr val="585858"/>
            </a:solidFill>
          </a:ln>
        </p:spPr>
        <p:txBody>
          <a:bodyPr wrap="square" lIns="0" tIns="0" rIns="0" bIns="0" rtlCol="0">
            <a:noAutofit/>
          </a:bodyPr>
          <a:lstStyle/>
          <a:p>
            <a:endParaRPr/>
          </a:p>
        </p:txBody>
      </p:sp>
      <p:sp>
        <p:nvSpPr>
          <p:cNvPr id="11" name="object 11"/>
          <p:cNvSpPr/>
          <p:nvPr/>
        </p:nvSpPr>
        <p:spPr>
          <a:xfrm>
            <a:off x="6062916" y="477774"/>
            <a:ext cx="0" cy="3657600"/>
          </a:xfrm>
          <a:custGeom>
            <a:avLst/>
            <a:gdLst/>
            <a:ahLst/>
            <a:cxnLst/>
            <a:rect l="l" t="t" r="r" b="b"/>
            <a:pathLst>
              <a:path h="3657600">
                <a:moveTo>
                  <a:pt x="0" y="0"/>
                </a:moveTo>
                <a:lnTo>
                  <a:pt x="0" y="3657600"/>
                </a:lnTo>
              </a:path>
            </a:pathLst>
          </a:custGeom>
          <a:ln w="35179">
            <a:solidFill>
              <a:srgbClr val="585858"/>
            </a:solidFill>
          </a:ln>
        </p:spPr>
        <p:txBody>
          <a:bodyPr wrap="square" lIns="0" tIns="0" rIns="0" bIns="0" rtlCol="0">
            <a:noAutofit/>
          </a:bodyPr>
          <a:lstStyle/>
          <a:p>
            <a:endParaRPr/>
          </a:p>
        </p:txBody>
      </p:sp>
      <p:sp>
        <p:nvSpPr>
          <p:cNvPr id="12" name="object 12"/>
          <p:cNvSpPr/>
          <p:nvPr/>
        </p:nvSpPr>
        <p:spPr>
          <a:xfrm>
            <a:off x="377952" y="918972"/>
            <a:ext cx="5634228" cy="2775204"/>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315214" y="4570222"/>
            <a:ext cx="11566143" cy="1972564"/>
          </a:xfrm>
          <a:custGeom>
            <a:avLst/>
            <a:gdLst/>
            <a:ahLst/>
            <a:cxnLst/>
            <a:rect l="l" t="t" r="r" b="b"/>
            <a:pathLst>
              <a:path w="11566143" h="1972564">
                <a:moveTo>
                  <a:pt x="0" y="1972564"/>
                </a:moveTo>
                <a:lnTo>
                  <a:pt x="25400" y="1947164"/>
                </a:lnTo>
                <a:lnTo>
                  <a:pt x="25400" y="25400"/>
                </a:lnTo>
                <a:lnTo>
                  <a:pt x="11540743" y="25400"/>
                </a:lnTo>
                <a:lnTo>
                  <a:pt x="11540743" y="1947164"/>
                </a:lnTo>
                <a:lnTo>
                  <a:pt x="25400" y="1947164"/>
                </a:lnTo>
                <a:lnTo>
                  <a:pt x="11566143" y="1972564"/>
                </a:lnTo>
                <a:lnTo>
                  <a:pt x="11566143" y="0"/>
                </a:lnTo>
                <a:lnTo>
                  <a:pt x="0" y="0"/>
                </a:lnTo>
                <a:lnTo>
                  <a:pt x="0" y="1972564"/>
                </a:lnTo>
                <a:close/>
              </a:path>
              <a:path w="11566143" h="1972564">
                <a:moveTo>
                  <a:pt x="50800" y="1921764"/>
                </a:moveTo>
                <a:lnTo>
                  <a:pt x="127000" y="1845564"/>
                </a:lnTo>
                <a:lnTo>
                  <a:pt x="127000" y="127000"/>
                </a:lnTo>
                <a:lnTo>
                  <a:pt x="11439143" y="127000"/>
                </a:lnTo>
                <a:lnTo>
                  <a:pt x="11439143" y="1845564"/>
                </a:lnTo>
                <a:lnTo>
                  <a:pt x="127000" y="1845564"/>
                </a:lnTo>
                <a:lnTo>
                  <a:pt x="11515343" y="1921764"/>
                </a:lnTo>
                <a:lnTo>
                  <a:pt x="11515343" y="50800"/>
                </a:lnTo>
                <a:lnTo>
                  <a:pt x="50800" y="50800"/>
                </a:lnTo>
                <a:lnTo>
                  <a:pt x="50800" y="1921764"/>
                </a:lnTo>
                <a:close/>
              </a:path>
              <a:path w="11566143" h="1972564">
                <a:moveTo>
                  <a:pt x="127000" y="1845564"/>
                </a:moveTo>
                <a:lnTo>
                  <a:pt x="50800" y="1921764"/>
                </a:lnTo>
                <a:lnTo>
                  <a:pt x="11515343" y="1921764"/>
                </a:lnTo>
                <a:lnTo>
                  <a:pt x="127000" y="1845564"/>
                </a:lnTo>
                <a:close/>
              </a:path>
              <a:path w="11566143" h="1972564">
                <a:moveTo>
                  <a:pt x="25400" y="1947164"/>
                </a:moveTo>
                <a:lnTo>
                  <a:pt x="0" y="1972564"/>
                </a:lnTo>
                <a:lnTo>
                  <a:pt x="11566143" y="1972564"/>
                </a:lnTo>
                <a:lnTo>
                  <a:pt x="25400" y="1947164"/>
                </a:lnTo>
                <a:close/>
              </a:path>
            </a:pathLst>
          </a:custGeom>
          <a:solidFill>
            <a:srgbClr val="404040"/>
          </a:solidFill>
        </p:spPr>
        <p:txBody>
          <a:bodyPr wrap="square" lIns="0" tIns="0" rIns="0" bIns="0" rtlCol="0">
            <a:noAutofit/>
          </a:bodyPr>
          <a:lstStyle/>
          <a:p>
            <a:endParaRPr/>
          </a:p>
        </p:txBody>
      </p:sp>
      <p:sp>
        <p:nvSpPr>
          <p:cNvPr id="6" name="object 6"/>
          <p:cNvSpPr/>
          <p:nvPr/>
        </p:nvSpPr>
        <p:spPr>
          <a:xfrm>
            <a:off x="315214" y="4570222"/>
            <a:ext cx="11566143" cy="1972564"/>
          </a:xfrm>
          <a:custGeom>
            <a:avLst/>
            <a:gdLst/>
            <a:ahLst/>
            <a:cxnLst/>
            <a:rect l="l" t="t" r="r" b="b"/>
            <a:pathLst>
              <a:path w="11566143" h="1972564">
                <a:moveTo>
                  <a:pt x="0" y="0"/>
                </a:moveTo>
                <a:lnTo>
                  <a:pt x="0" y="1972564"/>
                </a:lnTo>
                <a:lnTo>
                  <a:pt x="11566143" y="1972564"/>
                </a:lnTo>
                <a:lnTo>
                  <a:pt x="11566143" y="0"/>
                </a:lnTo>
                <a:lnTo>
                  <a:pt x="0" y="0"/>
                </a:lnTo>
                <a:close/>
              </a:path>
            </a:pathLst>
          </a:custGeom>
          <a:solidFill>
            <a:srgbClr val="404040"/>
          </a:solidFill>
        </p:spPr>
        <p:txBody>
          <a:bodyPr wrap="square" lIns="0" tIns="0" rIns="0" bIns="0" rtlCol="0">
            <a:noAutofit/>
          </a:bodyPr>
          <a:lstStyle/>
          <a:p>
            <a:endParaRPr/>
          </a:p>
        </p:txBody>
      </p:sp>
      <p:sp>
        <p:nvSpPr>
          <p:cNvPr id="7" name="object 7"/>
          <p:cNvSpPr/>
          <p:nvPr/>
        </p:nvSpPr>
        <p:spPr>
          <a:xfrm>
            <a:off x="340614" y="4595622"/>
            <a:ext cx="11515343" cy="1921764"/>
          </a:xfrm>
          <a:custGeom>
            <a:avLst/>
            <a:gdLst/>
            <a:ahLst/>
            <a:cxnLst/>
            <a:rect l="l" t="t" r="r" b="b"/>
            <a:pathLst>
              <a:path w="11515343" h="1921764">
                <a:moveTo>
                  <a:pt x="0" y="1921764"/>
                </a:moveTo>
                <a:lnTo>
                  <a:pt x="11515343" y="1921764"/>
                </a:lnTo>
                <a:lnTo>
                  <a:pt x="11515343" y="0"/>
                </a:lnTo>
                <a:lnTo>
                  <a:pt x="0" y="0"/>
                </a:lnTo>
                <a:lnTo>
                  <a:pt x="0" y="1921764"/>
                </a:lnTo>
                <a:close/>
              </a:path>
            </a:pathLst>
          </a:custGeom>
          <a:solidFill>
            <a:srgbClr val="404040"/>
          </a:solidFill>
        </p:spPr>
        <p:txBody>
          <a:bodyPr wrap="square" lIns="0" tIns="0" rIns="0" bIns="0" rtlCol="0">
            <a:noAutofit/>
          </a:bodyPr>
          <a:lstStyle/>
          <a:p>
            <a:endParaRPr/>
          </a:p>
        </p:txBody>
      </p:sp>
      <p:sp>
        <p:nvSpPr>
          <p:cNvPr id="8" name="object 8"/>
          <p:cNvSpPr/>
          <p:nvPr/>
        </p:nvSpPr>
        <p:spPr>
          <a:xfrm>
            <a:off x="366014" y="4621022"/>
            <a:ext cx="11464543" cy="1870964"/>
          </a:xfrm>
          <a:custGeom>
            <a:avLst/>
            <a:gdLst/>
            <a:ahLst/>
            <a:cxnLst/>
            <a:rect l="l" t="t" r="r" b="b"/>
            <a:pathLst>
              <a:path w="11464543" h="1870964">
                <a:moveTo>
                  <a:pt x="0" y="0"/>
                </a:moveTo>
                <a:lnTo>
                  <a:pt x="0" y="1870964"/>
                </a:lnTo>
                <a:lnTo>
                  <a:pt x="11464543" y="1870964"/>
                </a:lnTo>
                <a:lnTo>
                  <a:pt x="11464543" y="0"/>
                </a:lnTo>
                <a:lnTo>
                  <a:pt x="0" y="0"/>
                </a:lnTo>
                <a:close/>
              </a:path>
            </a:pathLst>
          </a:custGeom>
          <a:solidFill>
            <a:srgbClr val="404040"/>
          </a:solidFill>
        </p:spPr>
        <p:txBody>
          <a:bodyPr wrap="square" lIns="0" tIns="0" rIns="0" bIns="0" rtlCol="0">
            <a:noAutofit/>
          </a:bodyPr>
          <a:lstStyle/>
          <a:p>
            <a:endParaRPr/>
          </a:p>
        </p:txBody>
      </p:sp>
      <p:sp>
        <p:nvSpPr>
          <p:cNvPr id="9" name="object 9"/>
          <p:cNvSpPr/>
          <p:nvPr/>
        </p:nvSpPr>
        <p:spPr>
          <a:xfrm>
            <a:off x="442214" y="4697222"/>
            <a:ext cx="11312143" cy="1718564"/>
          </a:xfrm>
          <a:custGeom>
            <a:avLst/>
            <a:gdLst/>
            <a:ahLst/>
            <a:cxnLst/>
            <a:rect l="l" t="t" r="r" b="b"/>
            <a:pathLst>
              <a:path w="11312143" h="1718564">
                <a:moveTo>
                  <a:pt x="0" y="1718564"/>
                </a:moveTo>
                <a:lnTo>
                  <a:pt x="11312143" y="1718564"/>
                </a:lnTo>
                <a:lnTo>
                  <a:pt x="11312143" y="0"/>
                </a:lnTo>
                <a:lnTo>
                  <a:pt x="0" y="0"/>
                </a:lnTo>
                <a:lnTo>
                  <a:pt x="0" y="1718564"/>
                </a:lnTo>
                <a:close/>
              </a:path>
            </a:pathLst>
          </a:custGeom>
          <a:solidFill>
            <a:srgbClr val="404040"/>
          </a:solidFill>
        </p:spPr>
        <p:txBody>
          <a:bodyPr wrap="square" lIns="0" tIns="0" rIns="0" bIns="0" rtlCol="0">
            <a:noAutofit/>
          </a:bodyPr>
          <a:lstStyle/>
          <a:p>
            <a:endParaRPr/>
          </a:p>
        </p:txBody>
      </p:sp>
      <p:sp>
        <p:nvSpPr>
          <p:cNvPr id="10" name="object 10"/>
          <p:cNvSpPr/>
          <p:nvPr/>
        </p:nvSpPr>
        <p:spPr>
          <a:xfrm>
            <a:off x="2210562" y="5740146"/>
            <a:ext cx="7772400" cy="0"/>
          </a:xfrm>
          <a:custGeom>
            <a:avLst/>
            <a:gdLst/>
            <a:ahLst/>
            <a:cxnLst/>
            <a:rect l="l" t="t" r="r" b="b"/>
            <a:pathLst>
              <a:path w="7772400">
                <a:moveTo>
                  <a:pt x="0" y="0"/>
                </a:moveTo>
                <a:lnTo>
                  <a:pt x="7772400" y="0"/>
                </a:lnTo>
              </a:path>
            </a:pathLst>
          </a:custGeom>
          <a:ln w="22225">
            <a:solidFill>
              <a:srgbClr val="D9D9D9"/>
            </a:solidFill>
          </a:ln>
        </p:spPr>
        <p:txBody>
          <a:bodyPr wrap="square" lIns="0" tIns="0" rIns="0" bIns="0" rtlCol="0">
            <a:noAutofit/>
          </a:bodyPr>
          <a:lstStyle/>
          <a:p>
            <a:endParaRPr/>
          </a:p>
        </p:txBody>
      </p:sp>
      <p:sp>
        <p:nvSpPr>
          <p:cNvPr id="3" name="object 3"/>
          <p:cNvSpPr/>
          <p:nvPr/>
        </p:nvSpPr>
        <p:spPr>
          <a:xfrm>
            <a:off x="7239000" y="1670304"/>
            <a:ext cx="3645408" cy="1272539"/>
          </a:xfrm>
          <a:prstGeom prst="rect">
            <a:avLst/>
          </a:prstGeom>
          <a:blipFill>
            <a:blip r:embed="rId3" cstate="print"/>
            <a:stretch>
              <a:fillRect/>
            </a:stretch>
          </a:blipFill>
        </p:spPr>
        <p:txBody>
          <a:bodyPr wrap="square" lIns="0" tIns="0" rIns="0" bIns="0" rtlCol="0">
            <a:noAutofit/>
          </a:bodyPr>
          <a:lstStyle/>
          <a:p>
            <a:endParaRPr/>
          </a:p>
        </p:txBody>
      </p:sp>
      <p:sp>
        <p:nvSpPr>
          <p:cNvPr id="2" name="object 2"/>
          <p:cNvSpPr txBox="1"/>
          <p:nvPr/>
        </p:nvSpPr>
        <p:spPr>
          <a:xfrm>
            <a:off x="315214" y="4570222"/>
            <a:ext cx="11566143" cy="1972564"/>
          </a:xfrm>
          <a:prstGeom prst="rect">
            <a:avLst/>
          </a:prstGeom>
        </p:spPr>
        <p:txBody>
          <a:bodyPr wrap="square" lIns="0" tIns="0" rIns="0" bIns="0" rtlCol="0">
            <a:noAutofit/>
          </a:bodyPr>
          <a:lstStyle/>
          <a:p>
            <a:pPr>
              <a:lnSpc>
                <a:spcPts val="550"/>
              </a:lnSpc>
              <a:spcBef>
                <a:spcPts val="4"/>
              </a:spcBef>
            </a:pPr>
            <a:endParaRPr sz="550" dirty="0"/>
          </a:p>
          <a:p>
            <a:pPr marL="2932938" marR="2933573" algn="ctr">
              <a:lnSpc>
                <a:spcPct val="101725"/>
              </a:lnSpc>
              <a:spcBef>
                <a:spcPts val="1000"/>
              </a:spcBef>
            </a:pPr>
            <a:r>
              <a:rPr lang="el-GR" sz="2800" b="1" spc="0" dirty="0" smtClean="0">
                <a:solidFill>
                  <a:srgbClr val="FFFFFF"/>
                </a:solidFill>
                <a:effectLst>
                  <a:outerShdw blurRad="38100" dist="38100" dir="2700000" algn="tl">
                    <a:srgbClr val="000000">
                      <a:alpha val="43137"/>
                    </a:srgbClr>
                  </a:outerShdw>
                </a:effectLst>
                <a:latin typeface="Calibri Light"/>
                <a:cs typeface="Calibri Light"/>
              </a:rPr>
              <a:t>ΟΡΓ</a:t>
            </a:r>
            <a:r>
              <a:rPr lang="el-GR" sz="2800" b="1" spc="9" dirty="0" smtClean="0">
                <a:solidFill>
                  <a:srgbClr val="FFFFFF"/>
                </a:solidFill>
                <a:effectLst>
                  <a:outerShdw blurRad="38100" dist="38100" dir="2700000" algn="tl">
                    <a:srgbClr val="000000">
                      <a:alpha val="43137"/>
                    </a:srgbClr>
                  </a:outerShdw>
                </a:effectLst>
                <a:latin typeface="Calibri Light"/>
                <a:cs typeface="Calibri Light"/>
              </a:rPr>
              <a:t>Α</a:t>
            </a:r>
            <a:r>
              <a:rPr lang="el-GR" sz="2800" b="1" spc="0" dirty="0" smtClean="0">
                <a:solidFill>
                  <a:srgbClr val="FFFFFF"/>
                </a:solidFill>
                <a:effectLst>
                  <a:outerShdw blurRad="38100" dist="38100" dir="2700000" algn="tl">
                    <a:srgbClr val="000000">
                      <a:alpha val="43137"/>
                    </a:srgbClr>
                  </a:outerShdw>
                </a:effectLst>
                <a:latin typeface="Calibri Light"/>
                <a:cs typeface="Calibri Light"/>
              </a:rPr>
              <a:t>ΝΩΣΗ</a:t>
            </a:r>
            <a:r>
              <a:rPr lang="el-GR" sz="2800" b="1" spc="-29" dirty="0" smtClean="0">
                <a:solidFill>
                  <a:srgbClr val="FFFFFF"/>
                </a:solidFill>
                <a:effectLst>
                  <a:outerShdw blurRad="38100" dist="38100" dir="2700000" algn="tl">
                    <a:srgbClr val="000000">
                      <a:alpha val="43137"/>
                    </a:srgbClr>
                  </a:outerShdw>
                </a:effectLst>
                <a:latin typeface="Calibri Light"/>
                <a:cs typeface="Calibri Light"/>
              </a:rPr>
              <a:t> </a:t>
            </a:r>
            <a:r>
              <a:rPr lang="el-GR" sz="2800" b="1" spc="0" dirty="0" smtClean="0">
                <a:solidFill>
                  <a:srgbClr val="FFFFFF"/>
                </a:solidFill>
                <a:effectLst>
                  <a:outerShdw blurRad="38100" dist="38100" dir="2700000" algn="tl">
                    <a:srgbClr val="000000">
                      <a:alpha val="43137"/>
                    </a:srgbClr>
                  </a:outerShdw>
                </a:effectLst>
                <a:latin typeface="Calibri Light"/>
                <a:cs typeface="Calibri Light"/>
              </a:rPr>
              <a:t>ΚΑΙ ΔΙΟΙ</a:t>
            </a:r>
            <a:r>
              <a:rPr lang="el-GR" sz="2800" b="1" spc="-9" dirty="0" smtClean="0">
                <a:solidFill>
                  <a:srgbClr val="FFFFFF"/>
                </a:solidFill>
                <a:effectLst>
                  <a:outerShdw blurRad="38100" dist="38100" dir="2700000" algn="tl">
                    <a:srgbClr val="000000">
                      <a:alpha val="43137"/>
                    </a:srgbClr>
                  </a:outerShdw>
                </a:effectLst>
                <a:latin typeface="Calibri Light"/>
                <a:cs typeface="Calibri Light"/>
              </a:rPr>
              <a:t>Κ</a:t>
            </a:r>
            <a:r>
              <a:rPr lang="el-GR" sz="2800" b="1" spc="0" dirty="0" smtClean="0">
                <a:solidFill>
                  <a:srgbClr val="FFFFFF"/>
                </a:solidFill>
                <a:effectLst>
                  <a:outerShdw blurRad="38100" dist="38100" dir="2700000" algn="tl">
                    <a:srgbClr val="000000">
                      <a:alpha val="43137"/>
                    </a:srgbClr>
                  </a:outerShdw>
                </a:effectLst>
                <a:latin typeface="Calibri Light"/>
                <a:cs typeface="Calibri Light"/>
              </a:rPr>
              <a:t>ΗΣΗ ΑΘΛΗΤΙ</a:t>
            </a:r>
            <a:r>
              <a:rPr lang="el-GR" sz="2800" b="1" spc="-9" dirty="0" smtClean="0">
                <a:solidFill>
                  <a:srgbClr val="FFFFFF"/>
                </a:solidFill>
                <a:effectLst>
                  <a:outerShdw blurRad="38100" dist="38100" dir="2700000" algn="tl">
                    <a:srgbClr val="000000">
                      <a:alpha val="43137"/>
                    </a:srgbClr>
                  </a:outerShdw>
                </a:effectLst>
                <a:latin typeface="Calibri Light"/>
                <a:cs typeface="Calibri Light"/>
              </a:rPr>
              <a:t>Σ</a:t>
            </a:r>
            <a:r>
              <a:rPr lang="el-GR" sz="2800" b="1" spc="0" dirty="0" smtClean="0">
                <a:solidFill>
                  <a:srgbClr val="FFFFFF"/>
                </a:solidFill>
                <a:effectLst>
                  <a:outerShdw blurRad="38100" dist="38100" dir="2700000" algn="tl">
                    <a:srgbClr val="000000">
                      <a:alpha val="43137"/>
                    </a:srgbClr>
                  </a:outerShdw>
                </a:effectLst>
                <a:latin typeface="Calibri Light"/>
                <a:cs typeface="Calibri Light"/>
              </a:rPr>
              <a:t>ΜΟΥ</a:t>
            </a:r>
            <a:endParaRPr lang="el-GR" sz="2800" b="1" dirty="0" smtClean="0">
              <a:effectLst>
                <a:outerShdw blurRad="38100" dist="38100" dir="2700000" algn="tl">
                  <a:srgbClr val="000000">
                    <a:alpha val="43137"/>
                  </a:srgbClr>
                </a:outerShdw>
              </a:effectLst>
              <a:latin typeface="Calibri Light"/>
              <a:cs typeface="Calibri Light"/>
            </a:endParaRPr>
          </a:p>
          <a:p>
            <a:pPr marL="3481959">
              <a:lnSpc>
                <a:spcPct val="101725"/>
              </a:lnSpc>
              <a:spcBef>
                <a:spcPts val="308"/>
              </a:spcBef>
            </a:pPr>
            <a:r>
              <a:rPr lang="el-GR" sz="2000" b="1" spc="-169" dirty="0" smtClean="0">
                <a:solidFill>
                  <a:srgbClr val="FFD966"/>
                </a:solidFill>
                <a:effectLst>
                  <a:outerShdw blurRad="38100" dist="38100" dir="2700000" algn="tl">
                    <a:srgbClr val="000000">
                      <a:alpha val="43137"/>
                    </a:srgbClr>
                  </a:outerShdw>
                </a:effectLst>
                <a:latin typeface="Calibri"/>
                <a:cs typeface="Calibri"/>
              </a:rPr>
              <a:t>Τ</a:t>
            </a:r>
            <a:r>
              <a:rPr lang="el-GR" sz="2000" b="1" spc="0" dirty="0" smtClean="0">
                <a:solidFill>
                  <a:srgbClr val="FFD966"/>
                </a:solidFill>
                <a:effectLst>
                  <a:outerShdw blurRad="38100" dist="38100" dir="2700000" algn="tl">
                    <a:srgbClr val="000000">
                      <a:alpha val="43137"/>
                    </a:srgbClr>
                  </a:outerShdw>
                </a:effectLst>
                <a:latin typeface="Calibri"/>
                <a:cs typeface="Calibri"/>
              </a:rPr>
              <a:t>Ο</a:t>
            </a:r>
            <a:r>
              <a:rPr lang="el-GR" sz="2000" b="1" spc="-4" dirty="0" smtClean="0">
                <a:solidFill>
                  <a:srgbClr val="FFD966"/>
                </a:solidFill>
                <a:effectLst>
                  <a:outerShdw blurRad="38100" dist="38100" dir="2700000" algn="tl">
                    <a:srgbClr val="000000">
                      <a:alpha val="43137"/>
                    </a:srgbClr>
                  </a:outerShdw>
                </a:effectLst>
                <a:latin typeface="Calibri"/>
                <a:cs typeface="Calibri"/>
              </a:rPr>
              <a:t> </a:t>
            </a:r>
            <a:r>
              <a:rPr lang="el-GR" sz="2000" b="1" spc="0" dirty="0" smtClean="0">
                <a:solidFill>
                  <a:srgbClr val="FFD966"/>
                </a:solidFill>
                <a:effectLst>
                  <a:outerShdw blurRad="38100" dist="38100" dir="2700000" algn="tl">
                    <a:srgbClr val="000000">
                      <a:alpha val="43137"/>
                    </a:srgbClr>
                  </a:outerShdw>
                </a:effectLst>
                <a:latin typeface="Calibri"/>
                <a:cs typeface="Calibri"/>
              </a:rPr>
              <a:t>Π</a:t>
            </a:r>
            <a:r>
              <a:rPr lang="el-GR" sz="2000" b="1" spc="-4" dirty="0" smtClean="0">
                <a:solidFill>
                  <a:srgbClr val="FFD966"/>
                </a:solidFill>
                <a:effectLst>
                  <a:outerShdw blurRad="38100" dist="38100" dir="2700000" algn="tl">
                    <a:srgbClr val="000000">
                      <a:alpha val="43137"/>
                    </a:srgbClr>
                  </a:outerShdw>
                </a:effectLst>
                <a:latin typeface="Calibri"/>
                <a:cs typeface="Calibri"/>
              </a:rPr>
              <a:t>Ε</a:t>
            </a:r>
            <a:r>
              <a:rPr lang="el-GR" sz="2000" b="1" spc="0" dirty="0" smtClean="0">
                <a:solidFill>
                  <a:srgbClr val="FFD966"/>
                </a:solidFill>
                <a:effectLst>
                  <a:outerShdw blurRad="38100" dist="38100" dir="2700000" algn="tl">
                    <a:srgbClr val="000000">
                      <a:alpha val="43137"/>
                    </a:srgbClr>
                  </a:outerShdw>
                </a:effectLst>
                <a:latin typeface="Calibri"/>
                <a:cs typeface="Calibri"/>
              </a:rPr>
              <a:t>ΡΙ</a:t>
            </a:r>
            <a:r>
              <a:rPr lang="el-GR" sz="2000" b="1" spc="4" dirty="0" smtClean="0">
                <a:solidFill>
                  <a:srgbClr val="FFD966"/>
                </a:solidFill>
                <a:effectLst>
                  <a:outerShdw blurRad="38100" dist="38100" dir="2700000" algn="tl">
                    <a:srgbClr val="000000">
                      <a:alpha val="43137"/>
                    </a:srgbClr>
                  </a:outerShdw>
                </a:effectLst>
                <a:latin typeface="Calibri"/>
                <a:cs typeface="Calibri"/>
              </a:rPr>
              <a:t>Β</a:t>
            </a:r>
            <a:r>
              <a:rPr lang="el-GR" sz="2000" b="1" spc="0" dirty="0" smtClean="0">
                <a:solidFill>
                  <a:srgbClr val="FFD966"/>
                </a:solidFill>
                <a:effectLst>
                  <a:outerShdw blurRad="38100" dist="38100" dir="2700000" algn="tl">
                    <a:srgbClr val="000000">
                      <a:alpha val="43137"/>
                    </a:srgbClr>
                  </a:outerShdw>
                </a:effectLst>
                <a:latin typeface="Calibri"/>
                <a:cs typeface="Calibri"/>
              </a:rPr>
              <a:t>Α</a:t>
            </a:r>
            <a:r>
              <a:rPr lang="el-GR" sz="2000" b="1" spc="9" dirty="0" smtClean="0">
                <a:solidFill>
                  <a:srgbClr val="FFD966"/>
                </a:solidFill>
                <a:effectLst>
                  <a:outerShdw blurRad="38100" dist="38100" dir="2700000" algn="tl">
                    <a:srgbClr val="000000">
                      <a:alpha val="43137"/>
                    </a:srgbClr>
                  </a:outerShdw>
                </a:effectLst>
                <a:latin typeface="Calibri"/>
                <a:cs typeface="Calibri"/>
              </a:rPr>
              <a:t>Λ</a:t>
            </a:r>
            <a:r>
              <a:rPr lang="el-GR" sz="2000" b="1" spc="-29" dirty="0" smtClean="0">
                <a:solidFill>
                  <a:srgbClr val="FFD966"/>
                </a:solidFill>
                <a:effectLst>
                  <a:outerShdw blurRad="38100" dist="38100" dir="2700000" algn="tl">
                    <a:srgbClr val="000000">
                      <a:alpha val="43137"/>
                    </a:srgbClr>
                  </a:outerShdw>
                </a:effectLst>
                <a:latin typeface="Calibri"/>
                <a:cs typeface="Calibri"/>
              </a:rPr>
              <a:t>Λ</a:t>
            </a:r>
            <a:r>
              <a:rPr lang="el-GR" sz="2000" b="1" spc="0" dirty="0" smtClean="0">
                <a:solidFill>
                  <a:srgbClr val="FFD966"/>
                </a:solidFill>
                <a:effectLst>
                  <a:outerShdw blurRad="38100" dist="38100" dir="2700000" algn="tl">
                    <a:srgbClr val="000000">
                      <a:alpha val="43137"/>
                    </a:srgbClr>
                  </a:outerShdw>
                </a:effectLst>
                <a:latin typeface="Calibri"/>
                <a:cs typeface="Calibri"/>
              </a:rPr>
              <a:t>ΟΝ</a:t>
            </a:r>
            <a:r>
              <a:rPr lang="el-GR" sz="2000" b="1" spc="-19" dirty="0" smtClean="0">
                <a:solidFill>
                  <a:srgbClr val="FFD966"/>
                </a:solidFill>
                <a:effectLst>
                  <a:outerShdw blurRad="38100" dist="38100" dir="2700000" algn="tl">
                    <a:srgbClr val="000000">
                      <a:alpha val="43137"/>
                    </a:srgbClr>
                  </a:outerShdw>
                </a:effectLst>
                <a:latin typeface="Calibri"/>
                <a:cs typeface="Calibri"/>
              </a:rPr>
              <a:t> </a:t>
            </a:r>
            <a:r>
              <a:rPr lang="el-GR" sz="2000" b="1" spc="-9" dirty="0" smtClean="0">
                <a:solidFill>
                  <a:srgbClr val="FFD966"/>
                </a:solidFill>
                <a:effectLst>
                  <a:outerShdw blurRad="38100" dist="38100" dir="2700000" algn="tl">
                    <a:srgbClr val="000000">
                      <a:alpha val="43137"/>
                    </a:srgbClr>
                  </a:outerShdw>
                </a:effectLst>
                <a:latin typeface="Calibri"/>
                <a:cs typeface="Calibri"/>
              </a:rPr>
              <a:t>Τ</a:t>
            </a:r>
            <a:r>
              <a:rPr lang="el-GR" sz="2000" b="1" spc="0" dirty="0" smtClean="0">
                <a:solidFill>
                  <a:srgbClr val="FFD966"/>
                </a:solidFill>
                <a:effectLst>
                  <a:outerShdw blurRad="38100" dist="38100" dir="2700000" algn="tl">
                    <a:srgbClr val="000000">
                      <a:alpha val="43137"/>
                    </a:srgbClr>
                  </a:outerShdw>
                </a:effectLst>
                <a:latin typeface="Calibri"/>
                <a:cs typeface="Calibri"/>
              </a:rPr>
              <a:t>ΟΥ</a:t>
            </a:r>
            <a:r>
              <a:rPr lang="el-GR" sz="2000" b="1" spc="-14" dirty="0" smtClean="0">
                <a:solidFill>
                  <a:srgbClr val="FFD966"/>
                </a:solidFill>
                <a:effectLst>
                  <a:outerShdw blurRad="38100" dist="38100" dir="2700000" algn="tl">
                    <a:srgbClr val="000000">
                      <a:alpha val="43137"/>
                    </a:srgbClr>
                  </a:outerShdw>
                </a:effectLst>
                <a:latin typeface="Calibri"/>
                <a:cs typeface="Calibri"/>
              </a:rPr>
              <a:t> </a:t>
            </a:r>
            <a:r>
              <a:rPr lang="el-GR" sz="2000" b="1" spc="0" dirty="0" smtClean="0">
                <a:solidFill>
                  <a:srgbClr val="FFD966"/>
                </a:solidFill>
                <a:effectLst>
                  <a:outerShdw blurRad="38100" dist="38100" dir="2700000" algn="tl">
                    <a:srgbClr val="000000">
                      <a:alpha val="43137"/>
                    </a:srgbClr>
                  </a:outerShdw>
                </a:effectLst>
                <a:latin typeface="Calibri"/>
                <a:cs typeface="Calibri"/>
              </a:rPr>
              <a:t>Α</a:t>
            </a:r>
            <a:r>
              <a:rPr lang="el-GR" sz="2000" b="1" spc="-4" dirty="0" smtClean="0">
                <a:solidFill>
                  <a:srgbClr val="FFD966"/>
                </a:solidFill>
                <a:effectLst>
                  <a:outerShdw blurRad="38100" dist="38100" dir="2700000" algn="tl">
                    <a:srgbClr val="000000">
                      <a:alpha val="43137"/>
                    </a:srgbClr>
                  </a:outerShdw>
                </a:effectLst>
                <a:latin typeface="Calibri"/>
                <a:cs typeface="Calibri"/>
              </a:rPr>
              <a:t>Θ</a:t>
            </a:r>
            <a:r>
              <a:rPr lang="el-GR" sz="2000" b="1" spc="0" dirty="0" smtClean="0">
                <a:solidFill>
                  <a:srgbClr val="FFD966"/>
                </a:solidFill>
                <a:effectLst>
                  <a:outerShdw blurRad="38100" dist="38100" dir="2700000" algn="tl">
                    <a:srgbClr val="000000">
                      <a:alpha val="43137"/>
                    </a:srgbClr>
                  </a:outerShdw>
                </a:effectLst>
                <a:latin typeface="Calibri"/>
                <a:cs typeface="Calibri"/>
              </a:rPr>
              <a:t>Λ</a:t>
            </a:r>
            <a:r>
              <a:rPr lang="el-GR" sz="2000" b="1" spc="-34" dirty="0" smtClean="0">
                <a:solidFill>
                  <a:srgbClr val="FFD966"/>
                </a:solidFill>
                <a:effectLst>
                  <a:outerShdw blurRad="38100" dist="38100" dir="2700000" algn="tl">
                    <a:srgbClr val="000000">
                      <a:alpha val="43137"/>
                    </a:srgbClr>
                  </a:outerShdw>
                </a:effectLst>
                <a:latin typeface="Calibri"/>
                <a:cs typeface="Calibri"/>
              </a:rPr>
              <a:t>Η</a:t>
            </a:r>
            <a:r>
              <a:rPr lang="el-GR" sz="2000" b="1" spc="0" dirty="0" smtClean="0">
                <a:solidFill>
                  <a:srgbClr val="FFD966"/>
                </a:solidFill>
                <a:effectLst>
                  <a:outerShdw blurRad="38100" dist="38100" dir="2700000" algn="tl">
                    <a:srgbClr val="000000">
                      <a:alpha val="43137"/>
                    </a:srgbClr>
                  </a:outerShdw>
                </a:effectLst>
                <a:latin typeface="Calibri"/>
                <a:cs typeface="Calibri"/>
              </a:rPr>
              <a:t>Τ</a:t>
            </a:r>
            <a:r>
              <a:rPr lang="el-GR" sz="2000" b="1" spc="4" dirty="0" smtClean="0">
                <a:solidFill>
                  <a:srgbClr val="FFD966"/>
                </a:solidFill>
                <a:effectLst>
                  <a:outerShdw blurRad="38100" dist="38100" dir="2700000" algn="tl">
                    <a:srgbClr val="000000">
                      <a:alpha val="43137"/>
                    </a:srgbClr>
                  </a:outerShdw>
                </a:effectLst>
                <a:latin typeface="Calibri"/>
                <a:cs typeface="Calibri"/>
              </a:rPr>
              <a:t>Ι</a:t>
            </a:r>
            <a:r>
              <a:rPr lang="el-GR" sz="2000" b="1" spc="-59" dirty="0" smtClean="0">
                <a:solidFill>
                  <a:srgbClr val="FFD966"/>
                </a:solidFill>
                <a:effectLst>
                  <a:outerShdw blurRad="38100" dist="38100" dir="2700000" algn="tl">
                    <a:srgbClr val="000000">
                      <a:alpha val="43137"/>
                    </a:srgbClr>
                  </a:outerShdw>
                </a:effectLst>
                <a:latin typeface="Calibri"/>
                <a:cs typeface="Calibri"/>
              </a:rPr>
              <a:t>Κ</a:t>
            </a:r>
            <a:r>
              <a:rPr lang="el-GR" sz="2000" b="1" spc="0" dirty="0" smtClean="0">
                <a:solidFill>
                  <a:srgbClr val="FFD966"/>
                </a:solidFill>
                <a:effectLst>
                  <a:outerShdw blurRad="38100" dist="38100" dir="2700000" algn="tl">
                    <a:srgbClr val="000000">
                      <a:alpha val="43137"/>
                    </a:srgbClr>
                  </a:outerShdw>
                </a:effectLst>
                <a:latin typeface="Calibri"/>
                <a:cs typeface="Calibri"/>
              </a:rPr>
              <a:t>ΟΥ</a:t>
            </a:r>
            <a:r>
              <a:rPr lang="el-GR" sz="2000" b="1" spc="-24" dirty="0" smtClean="0">
                <a:solidFill>
                  <a:srgbClr val="FFD966"/>
                </a:solidFill>
                <a:effectLst>
                  <a:outerShdw blurRad="38100" dist="38100" dir="2700000" algn="tl">
                    <a:srgbClr val="000000">
                      <a:alpha val="43137"/>
                    </a:srgbClr>
                  </a:outerShdw>
                </a:effectLst>
                <a:latin typeface="Calibri"/>
                <a:cs typeface="Calibri"/>
              </a:rPr>
              <a:t> </a:t>
            </a:r>
            <a:r>
              <a:rPr lang="el-GR" sz="2000" b="1" spc="0" dirty="0" smtClean="0">
                <a:solidFill>
                  <a:srgbClr val="FFD966"/>
                </a:solidFill>
                <a:effectLst>
                  <a:outerShdw blurRad="38100" dist="38100" dir="2700000" algn="tl">
                    <a:srgbClr val="000000">
                      <a:alpha val="43137"/>
                    </a:srgbClr>
                  </a:outerShdw>
                </a:effectLst>
                <a:latin typeface="Calibri"/>
                <a:cs typeface="Calibri"/>
              </a:rPr>
              <a:t>Ο</a:t>
            </a:r>
            <a:r>
              <a:rPr lang="el-GR" sz="2000" b="1" spc="-4" dirty="0" smtClean="0">
                <a:solidFill>
                  <a:srgbClr val="FFD966"/>
                </a:solidFill>
                <a:effectLst>
                  <a:outerShdw blurRad="38100" dist="38100" dir="2700000" algn="tl">
                    <a:srgbClr val="000000">
                      <a:alpha val="43137"/>
                    </a:srgbClr>
                  </a:outerShdw>
                </a:effectLst>
                <a:latin typeface="Calibri"/>
                <a:cs typeface="Calibri"/>
              </a:rPr>
              <a:t>Ρ</a:t>
            </a:r>
            <a:r>
              <a:rPr lang="el-GR" sz="2000" b="1" spc="4" dirty="0" smtClean="0">
                <a:solidFill>
                  <a:srgbClr val="FFD966"/>
                </a:solidFill>
                <a:effectLst>
                  <a:outerShdw blurRad="38100" dist="38100" dir="2700000" algn="tl">
                    <a:srgbClr val="000000">
                      <a:alpha val="43137"/>
                    </a:srgbClr>
                  </a:outerShdw>
                </a:effectLst>
                <a:latin typeface="Calibri"/>
                <a:cs typeface="Calibri"/>
              </a:rPr>
              <a:t>Γ</a:t>
            </a:r>
            <a:r>
              <a:rPr lang="el-GR" sz="2000" b="1" spc="0" dirty="0" smtClean="0">
                <a:solidFill>
                  <a:srgbClr val="FFD966"/>
                </a:solidFill>
                <a:effectLst>
                  <a:outerShdw blurRad="38100" dist="38100" dir="2700000" algn="tl">
                    <a:srgbClr val="000000">
                      <a:alpha val="43137"/>
                    </a:srgbClr>
                  </a:outerShdw>
                </a:effectLst>
                <a:latin typeface="Calibri"/>
                <a:cs typeface="Calibri"/>
              </a:rPr>
              <a:t>ΑΝ</a:t>
            </a:r>
            <a:r>
              <a:rPr lang="el-GR" sz="2000" b="1" spc="4" dirty="0" smtClean="0">
                <a:solidFill>
                  <a:srgbClr val="FFD966"/>
                </a:solidFill>
                <a:effectLst>
                  <a:outerShdw blurRad="38100" dist="38100" dir="2700000" algn="tl">
                    <a:srgbClr val="000000">
                      <a:alpha val="43137"/>
                    </a:srgbClr>
                  </a:outerShdw>
                </a:effectLst>
                <a:latin typeface="Calibri"/>
                <a:cs typeface="Calibri"/>
              </a:rPr>
              <a:t>Ι</a:t>
            </a:r>
            <a:r>
              <a:rPr lang="el-GR" sz="2000" b="1" spc="0" dirty="0" smtClean="0">
                <a:solidFill>
                  <a:srgbClr val="FFD966"/>
                </a:solidFill>
                <a:effectLst>
                  <a:outerShdw blurRad="38100" dist="38100" dir="2700000" algn="tl">
                    <a:srgbClr val="000000">
                      <a:alpha val="43137"/>
                    </a:srgbClr>
                  </a:outerShdw>
                </a:effectLst>
                <a:latin typeface="Calibri"/>
                <a:cs typeface="Calibri"/>
              </a:rPr>
              <a:t>Σ</a:t>
            </a:r>
            <a:r>
              <a:rPr lang="el-GR" sz="2000" b="1" spc="-19" dirty="0" smtClean="0">
                <a:solidFill>
                  <a:srgbClr val="FFD966"/>
                </a:solidFill>
                <a:effectLst>
                  <a:outerShdw blurRad="38100" dist="38100" dir="2700000" algn="tl">
                    <a:srgbClr val="000000">
                      <a:alpha val="43137"/>
                    </a:srgbClr>
                  </a:outerShdw>
                </a:effectLst>
                <a:latin typeface="Calibri"/>
                <a:cs typeface="Calibri"/>
              </a:rPr>
              <a:t>Μ</a:t>
            </a:r>
            <a:r>
              <a:rPr lang="el-GR" sz="2000" b="1" spc="0" dirty="0" smtClean="0">
                <a:solidFill>
                  <a:srgbClr val="FFD966"/>
                </a:solidFill>
                <a:effectLst>
                  <a:outerShdw blurRad="38100" dist="38100" dir="2700000" algn="tl">
                    <a:srgbClr val="000000">
                      <a:alpha val="43137"/>
                    </a:srgbClr>
                  </a:outerShdw>
                </a:effectLst>
                <a:latin typeface="Calibri"/>
                <a:cs typeface="Calibri"/>
              </a:rPr>
              <a:t>ΟΥ</a:t>
            </a:r>
            <a:endParaRPr lang="el-GR" sz="2000" b="1" dirty="0">
              <a:effectLst>
                <a:outerShdw blurRad="38100" dist="38100" dir="2700000" algn="tl">
                  <a:srgbClr val="000000">
                    <a:alpha val="43137"/>
                  </a:srgbClr>
                </a:outerShdw>
              </a:effectLst>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381000"/>
            <a:ext cx="9905998" cy="762000"/>
          </a:xfrm>
        </p:spPr>
        <p:txBody>
          <a:bodyPr>
            <a:normAutofit/>
          </a:bodyPr>
          <a:lstStyle/>
          <a:p>
            <a:pPr algn="ctr">
              <a:defRPr/>
            </a:pPr>
            <a:r>
              <a:rPr lang="el-GR" b="1" dirty="0" smtClean="0">
                <a:solidFill>
                  <a:srgbClr val="FFC000"/>
                </a:solidFill>
                <a:effectLst>
                  <a:outerShdw blurRad="38100" dist="38100" dir="2700000" algn="tl">
                    <a:srgbClr val="C0C0C0"/>
                  </a:outerShdw>
                </a:effectLst>
                <a:latin typeface="Arial" charset="0"/>
                <a:ea typeface="+mn-ea"/>
                <a:cs typeface="Times New Roman" pitchFamily="18" charset="0"/>
              </a:rPr>
              <a:t>2.ΠελΑτεΣ</a:t>
            </a:r>
            <a:endParaRPr lang="el-GR" b="1" dirty="0">
              <a:solidFill>
                <a:srgbClr val="FFC000"/>
              </a:solidFill>
              <a:effectLst>
                <a:outerShdw blurRad="38100" dist="38100" dir="2700000" algn="tl">
                  <a:srgbClr val="C0C0C0"/>
                </a:outerShdw>
              </a:effectLst>
              <a:latin typeface="Arial" charset="0"/>
              <a:ea typeface="+mn-ea"/>
              <a:cs typeface="Times New Roman" pitchFamily="18" charset="0"/>
            </a:endParaRPr>
          </a:p>
        </p:txBody>
      </p:sp>
      <p:sp>
        <p:nvSpPr>
          <p:cNvPr id="3" name="2 - Θέση περιεχομένου"/>
          <p:cNvSpPr>
            <a:spLocks noGrp="1"/>
          </p:cNvSpPr>
          <p:nvPr>
            <p:ph idx="1"/>
          </p:nvPr>
        </p:nvSpPr>
        <p:spPr>
          <a:xfrm>
            <a:off x="609600" y="1295400"/>
            <a:ext cx="10972800" cy="5211762"/>
          </a:xfrm>
        </p:spPr>
        <p:txBody>
          <a:bodyPr/>
          <a:lstStyle/>
          <a:p>
            <a:pPr>
              <a:buFont typeface="Wingdings" panose="05000000000000000000" pitchFamily="2" charset="2"/>
              <a:buChar char="v"/>
            </a:pPr>
            <a:r>
              <a:rPr lang="el-GR" sz="2800" dirty="0" smtClean="0">
                <a:latin typeface="Arial" panose="020B0604020202020204" pitchFamily="34" charset="0"/>
                <a:cs typeface="Arial" panose="020B0604020202020204" pitchFamily="34" charset="0"/>
              </a:rPr>
              <a:t>Είναι από τα πιο σημαντικά σημεία </a:t>
            </a:r>
            <a:r>
              <a:rPr lang="el-GR" sz="2800" dirty="0" err="1" smtClean="0">
                <a:latin typeface="Arial" panose="020B0604020202020204" pitchFamily="34" charset="0"/>
                <a:cs typeface="Arial" panose="020B0604020202020204" pitchFamily="34" charset="0"/>
              </a:rPr>
              <a:t>τησ</a:t>
            </a:r>
            <a:r>
              <a:rPr lang="el-GR" sz="2800" dirty="0" smtClean="0">
                <a:latin typeface="Arial" panose="020B0604020202020204" pitchFamily="34" charset="0"/>
                <a:cs typeface="Arial" panose="020B0604020202020204" pitchFamily="34" charset="0"/>
              </a:rPr>
              <a:t> </a:t>
            </a:r>
            <a:r>
              <a:rPr lang="el-GR" sz="2800" dirty="0" err="1" smtClean="0">
                <a:latin typeface="Arial" panose="020B0604020202020204" pitchFamily="34" charset="0"/>
                <a:cs typeface="Arial" panose="020B0604020202020204" pitchFamily="34" charset="0"/>
              </a:rPr>
              <a:t>ανάλυσησ</a:t>
            </a:r>
            <a:r>
              <a:rPr lang="el-GR" sz="2800" dirty="0" smtClean="0">
                <a:latin typeface="Arial" panose="020B0604020202020204" pitchFamily="34" charset="0"/>
                <a:cs typeface="Arial" panose="020B0604020202020204" pitchFamily="34" charset="0"/>
              </a:rPr>
              <a:t>. </a:t>
            </a:r>
            <a:r>
              <a:rPr lang="el-GR" sz="2800" b="1" i="1" dirty="0" smtClean="0">
                <a:solidFill>
                  <a:srgbClr val="00B0F0"/>
                </a:solidFill>
                <a:latin typeface="Arial" panose="020B0604020202020204" pitchFamily="34" charset="0"/>
                <a:cs typeface="Arial" panose="020B0604020202020204" pitchFamily="34" charset="0"/>
              </a:rPr>
              <a:t>Απαιτείται </a:t>
            </a:r>
            <a:r>
              <a:rPr lang="el-GR" sz="2800" b="1" i="1" dirty="0" err="1" smtClean="0">
                <a:solidFill>
                  <a:srgbClr val="00B0F0"/>
                </a:solidFill>
                <a:latin typeface="Arial" panose="020B0604020202020204" pitchFamily="34" charset="0"/>
                <a:cs typeface="Arial" panose="020B0604020202020204" pitchFamily="34" charset="0"/>
              </a:rPr>
              <a:t>λεπτομερήσ</a:t>
            </a:r>
            <a:r>
              <a:rPr lang="el-GR" sz="2800" b="1" i="1" dirty="0" smtClean="0">
                <a:solidFill>
                  <a:srgbClr val="00B0F0"/>
                </a:solidFill>
                <a:latin typeface="Arial" panose="020B0604020202020204" pitchFamily="34" charset="0"/>
                <a:cs typeface="Arial" panose="020B0604020202020204" pitchFamily="34" charset="0"/>
              </a:rPr>
              <a:t> ανάπτυξη του προφίλ των πελατών</a:t>
            </a:r>
            <a:r>
              <a:rPr lang="el-GR" sz="2800" dirty="0" smtClean="0">
                <a:latin typeface="Arial" panose="020B0604020202020204" pitchFamily="34" charset="0"/>
                <a:cs typeface="Arial" panose="020B0604020202020204" pitchFamily="34" charset="0"/>
              </a:rPr>
              <a:t>. </a:t>
            </a:r>
            <a:r>
              <a:rPr lang="el-GR" sz="2800" i="1" dirty="0" err="1" smtClean="0">
                <a:latin typeface="Arial" panose="020B0604020202020204" pitchFamily="34" charset="0"/>
                <a:cs typeface="Arial" panose="020B0604020202020204" pitchFamily="34" charset="0"/>
              </a:rPr>
              <a:t>Πληροφορίεσ</a:t>
            </a:r>
            <a:r>
              <a:rPr lang="el-GR" sz="2800" i="1" dirty="0" smtClean="0">
                <a:latin typeface="Arial" panose="020B0604020202020204" pitchFamily="34" charset="0"/>
                <a:cs typeface="Arial" panose="020B0604020202020204" pitchFamily="34" charset="0"/>
              </a:rPr>
              <a:t> που πρέπει να συγκεντρωθούν:</a:t>
            </a:r>
          </a:p>
          <a:p>
            <a:pPr>
              <a:buNone/>
            </a:pPr>
            <a:r>
              <a:rPr lang="el-GR" sz="2800" dirty="0" smtClean="0">
                <a:latin typeface="Arial" panose="020B0604020202020204" pitchFamily="34" charset="0"/>
                <a:cs typeface="Arial" panose="020B0604020202020204" pitchFamily="34" charset="0"/>
              </a:rPr>
              <a:t> i. </a:t>
            </a:r>
            <a:r>
              <a:rPr lang="el-GR" sz="2800" b="1" dirty="0" err="1" smtClean="0">
                <a:solidFill>
                  <a:srgbClr val="FFC000"/>
                </a:solidFill>
                <a:latin typeface="Arial" panose="020B0604020202020204" pitchFamily="34" charset="0"/>
                <a:cs typeface="Arial" panose="020B0604020202020204" pitchFamily="34" charset="0"/>
              </a:rPr>
              <a:t>Δημογραφικέσ</a:t>
            </a:r>
            <a:r>
              <a:rPr lang="el-GR" sz="2800" dirty="0" smtClean="0">
                <a:latin typeface="Arial" panose="020B0604020202020204" pitchFamily="34" charset="0"/>
                <a:cs typeface="Arial" panose="020B0604020202020204" pitchFamily="34" charset="0"/>
              </a:rPr>
              <a:t>: Ηλικία, φύλλο, οικογενειακή κατάσταση, επάγγελμα, οικονομική κατάσταση</a:t>
            </a:r>
          </a:p>
          <a:p>
            <a:pPr>
              <a:buNone/>
            </a:pPr>
            <a:r>
              <a:rPr lang="el-GR" sz="2800" dirty="0" smtClean="0">
                <a:latin typeface="Arial" panose="020B0604020202020204" pitchFamily="34" charset="0"/>
                <a:cs typeface="Arial" panose="020B0604020202020204" pitchFamily="34" charset="0"/>
              </a:rPr>
              <a:t> ii. </a:t>
            </a:r>
            <a:r>
              <a:rPr lang="el-GR" sz="2800" b="1" dirty="0" err="1" smtClean="0">
                <a:solidFill>
                  <a:srgbClr val="FFC000"/>
                </a:solidFill>
                <a:latin typeface="Arial" panose="020B0604020202020204" pitchFamily="34" charset="0"/>
                <a:cs typeface="Arial" panose="020B0604020202020204" pitchFamily="34" charset="0"/>
              </a:rPr>
              <a:t>Γεωγραφικέσ</a:t>
            </a:r>
            <a:r>
              <a:rPr lang="el-GR" sz="2800" dirty="0" smtClean="0">
                <a:latin typeface="Arial" panose="020B0604020202020204" pitchFamily="34" charset="0"/>
                <a:cs typeface="Arial" panose="020B0604020202020204" pitchFamily="34" charset="0"/>
              </a:rPr>
              <a:t>: </a:t>
            </a:r>
            <a:r>
              <a:rPr lang="el-GR" sz="2800" dirty="0" err="1" smtClean="0">
                <a:latin typeface="Arial" panose="020B0604020202020204" pitchFamily="34" charset="0"/>
                <a:cs typeface="Arial" panose="020B0604020202020204" pitchFamily="34" charset="0"/>
              </a:rPr>
              <a:t>Τόποσ</a:t>
            </a:r>
            <a:r>
              <a:rPr lang="el-GR" sz="2800" dirty="0" smtClean="0">
                <a:latin typeface="Arial" panose="020B0604020202020204" pitchFamily="34" charset="0"/>
                <a:cs typeface="Arial" panose="020B0604020202020204" pitchFamily="34" charset="0"/>
              </a:rPr>
              <a:t> </a:t>
            </a:r>
            <a:r>
              <a:rPr lang="el-GR" sz="2800" dirty="0" err="1" smtClean="0">
                <a:latin typeface="Arial" panose="020B0604020202020204" pitchFamily="34" charset="0"/>
                <a:cs typeface="Arial" panose="020B0604020202020204" pitchFamily="34" charset="0"/>
              </a:rPr>
              <a:t>διαμονήσ</a:t>
            </a:r>
            <a:r>
              <a:rPr lang="el-GR" sz="2800" dirty="0" smtClean="0">
                <a:latin typeface="Arial" panose="020B0604020202020204" pitchFamily="34" charset="0"/>
                <a:cs typeface="Arial" panose="020B0604020202020204" pitchFamily="34" charset="0"/>
              </a:rPr>
              <a:t>. </a:t>
            </a:r>
          </a:p>
          <a:p>
            <a:pPr>
              <a:buNone/>
            </a:pPr>
            <a:r>
              <a:rPr lang="el-GR" sz="2800" dirty="0" smtClean="0">
                <a:latin typeface="Arial" panose="020B0604020202020204" pitchFamily="34" charset="0"/>
                <a:cs typeface="Arial" panose="020B0604020202020204" pitchFamily="34" charset="0"/>
              </a:rPr>
              <a:t>iii. </a:t>
            </a:r>
            <a:r>
              <a:rPr lang="el-GR" sz="2800" b="1" dirty="0" err="1" smtClean="0">
                <a:solidFill>
                  <a:srgbClr val="FFC000"/>
                </a:solidFill>
                <a:latin typeface="Arial" panose="020B0604020202020204" pitchFamily="34" charset="0"/>
                <a:cs typeface="Arial" panose="020B0604020202020204" pitchFamily="34" charset="0"/>
              </a:rPr>
              <a:t>Ψυχογραφικέσ</a:t>
            </a:r>
            <a:r>
              <a:rPr lang="el-GR" sz="2800" dirty="0" smtClean="0">
                <a:latin typeface="Arial" panose="020B0604020202020204" pitchFamily="34" charset="0"/>
                <a:cs typeface="Arial" panose="020B0604020202020204" pitchFamily="34" charset="0"/>
              </a:rPr>
              <a:t>: Τρόπος ζωής, ανάγκες, προτιμήσεις, προσδοκίες.</a:t>
            </a:r>
          </a:p>
          <a:p>
            <a:pPr>
              <a:buNone/>
            </a:pPr>
            <a:r>
              <a:rPr lang="el-GR" sz="2800" dirty="0" err="1" smtClean="0">
                <a:latin typeface="Arial" panose="020B0604020202020204" pitchFamily="34" charset="0"/>
                <a:cs typeface="Arial" panose="020B0604020202020204" pitchFamily="34" charset="0"/>
              </a:rPr>
              <a:t>iv</a:t>
            </a:r>
            <a:r>
              <a:rPr lang="el-GR" sz="2800" dirty="0" smtClean="0">
                <a:latin typeface="Arial" panose="020B0604020202020204" pitchFamily="34" charset="0"/>
                <a:cs typeface="Arial" panose="020B0604020202020204" pitchFamily="34" charset="0"/>
              </a:rPr>
              <a:t>. </a:t>
            </a:r>
            <a:r>
              <a:rPr lang="el-GR" sz="2800" b="1" dirty="0" smtClean="0">
                <a:solidFill>
                  <a:srgbClr val="FFC000"/>
                </a:solidFill>
                <a:latin typeface="Arial" panose="020B0604020202020204" pitchFamily="34" charset="0"/>
                <a:cs typeface="Arial" panose="020B0604020202020204" pitchFamily="34" charset="0"/>
              </a:rPr>
              <a:t>Στοιχεία </a:t>
            </a:r>
            <a:r>
              <a:rPr lang="el-GR" sz="2800" b="1" dirty="0" err="1" smtClean="0">
                <a:solidFill>
                  <a:srgbClr val="FFC000"/>
                </a:solidFill>
                <a:latin typeface="Arial" panose="020B0604020202020204" pitchFamily="34" charset="0"/>
                <a:cs typeface="Arial" panose="020B0604020202020204" pitchFamily="34" charset="0"/>
              </a:rPr>
              <a:t>Συμπεριφοράσ</a:t>
            </a:r>
            <a:r>
              <a:rPr lang="el-GR" sz="2800" dirty="0" smtClean="0">
                <a:latin typeface="Arial" panose="020B0604020202020204" pitchFamily="34" charset="0"/>
                <a:cs typeface="Arial" panose="020B0604020202020204" pitchFamily="34" charset="0"/>
              </a:rPr>
              <a:t>: Συχνότητα συμμετοχής / ποσότητα αγοράς προϊόντος , χρονική διάρκεια κτλ</a:t>
            </a:r>
            <a:endParaRPr lang="el-GR"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4400" y="228600"/>
            <a:ext cx="9552517" cy="879475"/>
          </a:xfrm>
        </p:spPr>
        <p:txBody>
          <a:bodyPr>
            <a:normAutofit fontScale="90000"/>
          </a:bodyPr>
          <a:lstStyle/>
          <a:p>
            <a:pPr marL="838200" indent="-838200" algn="ctr" fontAlgn="auto">
              <a:spcAft>
                <a:spcPts val="0"/>
              </a:spcAft>
              <a:defRPr/>
            </a:pPr>
            <a:r>
              <a:rPr lang="el-GR" sz="3600" dirty="0">
                <a:solidFill>
                  <a:schemeClr val="accent1"/>
                </a:solidFill>
              </a:rPr>
              <a:t/>
            </a:r>
            <a:br>
              <a:rPr lang="el-GR" sz="3600" dirty="0">
                <a:solidFill>
                  <a:schemeClr val="accent1"/>
                </a:solidFill>
              </a:rPr>
            </a:br>
            <a:r>
              <a:rPr lang="el-GR" sz="3600" b="1" dirty="0">
                <a:solidFill>
                  <a:srgbClr val="FFC000"/>
                </a:solidFill>
                <a:effectLst>
                  <a:outerShdw blurRad="38100" dist="38100" dir="2700000" algn="tl">
                    <a:srgbClr val="C0C0C0"/>
                  </a:outerShdw>
                </a:effectLst>
                <a:latin typeface="Arial" charset="0"/>
                <a:ea typeface="+mn-ea"/>
                <a:cs typeface="Times New Roman" pitchFamily="18" charset="0"/>
              </a:rPr>
              <a:t>3</a:t>
            </a:r>
            <a:r>
              <a:rPr lang="en-US" sz="3600" b="1" dirty="0">
                <a:solidFill>
                  <a:srgbClr val="FFC000"/>
                </a:solidFill>
                <a:effectLst>
                  <a:outerShdw blurRad="38100" dist="38100" dir="2700000" algn="tl">
                    <a:srgbClr val="C0C0C0"/>
                  </a:outerShdw>
                </a:effectLst>
                <a:latin typeface="Arial" charset="0"/>
                <a:ea typeface="+mn-ea"/>
                <a:cs typeface="Times New Roman" pitchFamily="18" charset="0"/>
              </a:rPr>
              <a:t>.</a:t>
            </a:r>
            <a:r>
              <a:rPr lang="el-GR" sz="3600" b="1" dirty="0">
                <a:solidFill>
                  <a:srgbClr val="FFC000"/>
                </a:solidFill>
                <a:effectLst>
                  <a:outerShdw blurRad="38100" dist="38100" dir="2700000" algn="tl">
                    <a:srgbClr val="C0C0C0"/>
                  </a:outerShdw>
                </a:effectLst>
                <a:latin typeface="Arial" charset="0"/>
                <a:ea typeface="+mn-ea"/>
                <a:cs typeface="Times New Roman" pitchFamily="18" charset="0"/>
              </a:rPr>
              <a:t> Οργανωτική Δομή</a:t>
            </a:r>
            <a:br>
              <a:rPr lang="el-GR" sz="3600" b="1" dirty="0">
                <a:solidFill>
                  <a:srgbClr val="FFC000"/>
                </a:solidFill>
                <a:effectLst>
                  <a:outerShdw blurRad="38100" dist="38100" dir="2700000" algn="tl">
                    <a:srgbClr val="C0C0C0"/>
                  </a:outerShdw>
                </a:effectLst>
                <a:latin typeface="Arial" charset="0"/>
                <a:ea typeface="+mn-ea"/>
                <a:cs typeface="Times New Roman" pitchFamily="18" charset="0"/>
              </a:rPr>
            </a:br>
            <a:endParaRPr lang="en-US" sz="3600" b="1" dirty="0">
              <a:solidFill>
                <a:srgbClr val="FFC000"/>
              </a:solidFill>
              <a:effectLst>
                <a:outerShdw blurRad="38100" dist="38100" dir="2700000" algn="tl">
                  <a:srgbClr val="C0C0C0"/>
                </a:outerShdw>
              </a:effectLst>
              <a:latin typeface="Arial" charset="0"/>
              <a:ea typeface="+mn-ea"/>
              <a:cs typeface="Times New Roman" pitchFamily="18" charset="0"/>
            </a:endParaRPr>
          </a:p>
        </p:txBody>
      </p:sp>
      <p:sp>
        <p:nvSpPr>
          <p:cNvPr id="15363" name="Rectangle 3"/>
          <p:cNvSpPr>
            <a:spLocks noGrp="1" noChangeArrowheads="1"/>
          </p:cNvSpPr>
          <p:nvPr>
            <p:ph idx="1"/>
          </p:nvPr>
        </p:nvSpPr>
        <p:spPr>
          <a:xfrm>
            <a:off x="1007534" y="1524000"/>
            <a:ext cx="9694333" cy="5029199"/>
          </a:xfrm>
        </p:spPr>
        <p:txBody>
          <a:bodyPr/>
          <a:lstStyle/>
          <a:p>
            <a:pPr>
              <a:buFont typeface="Wingdings" pitchFamily="2" charset="2"/>
              <a:buChar char="q"/>
            </a:pPr>
            <a:r>
              <a:rPr lang="el-GR" sz="2800" dirty="0" smtClean="0">
                <a:latin typeface="Arial" panose="020B0604020202020204" pitchFamily="34" charset="0"/>
                <a:cs typeface="Arial" panose="020B0604020202020204" pitchFamily="34" charset="0"/>
              </a:rPr>
              <a:t>Κάθε οργανισμός / εταιρεία έχει μια οργανωτική δομή η οποία ορίζει:</a:t>
            </a:r>
          </a:p>
          <a:p>
            <a:pPr>
              <a:buNone/>
            </a:pPr>
            <a:endParaRPr lang="el-GR" sz="2800" dirty="0" smtClean="0">
              <a:latin typeface="Arial" panose="020B0604020202020204" pitchFamily="34" charset="0"/>
              <a:cs typeface="Arial" panose="020B0604020202020204" pitchFamily="34" charset="0"/>
            </a:endParaRPr>
          </a:p>
          <a:p>
            <a:pPr>
              <a:lnSpc>
                <a:spcPct val="150000"/>
              </a:lnSpc>
              <a:buFont typeface="Wingdings" pitchFamily="2" charset="2"/>
              <a:buChar char="Ø"/>
            </a:pPr>
            <a:r>
              <a:rPr lang="en-US" sz="2800" dirty="0" smtClean="0">
                <a:latin typeface="Arial" panose="020B0604020202020204" pitchFamily="34" charset="0"/>
                <a:cs typeface="Arial" panose="020B0604020202020204" pitchFamily="34" charset="0"/>
              </a:rPr>
              <a:t>1.</a:t>
            </a:r>
            <a:r>
              <a:rPr lang="el-GR" sz="2800" dirty="0" smtClean="0">
                <a:latin typeface="Arial" panose="020B0604020202020204" pitchFamily="34" charset="0"/>
                <a:cs typeface="Arial" panose="020B0604020202020204" pitchFamily="34" charset="0"/>
              </a:rPr>
              <a:t>Τμήματα της Εταιρείας</a:t>
            </a:r>
          </a:p>
          <a:p>
            <a:pPr>
              <a:lnSpc>
                <a:spcPct val="150000"/>
              </a:lnSpc>
              <a:buFont typeface="Wingdings" pitchFamily="2" charset="2"/>
              <a:buChar char="Ø"/>
            </a:pPr>
            <a:r>
              <a:rPr lang="el-GR" sz="2800" dirty="0" smtClean="0">
                <a:latin typeface="Arial" panose="020B0604020202020204" pitchFamily="34" charset="0"/>
                <a:cs typeface="Arial" panose="020B0604020202020204" pitchFamily="34" charset="0"/>
              </a:rPr>
              <a:t>2. Ιεραρχία</a:t>
            </a:r>
          </a:p>
          <a:p>
            <a:pPr>
              <a:lnSpc>
                <a:spcPct val="150000"/>
              </a:lnSpc>
              <a:buFont typeface="Wingdings" pitchFamily="2" charset="2"/>
              <a:buChar char="Ø"/>
            </a:pPr>
            <a:r>
              <a:rPr lang="el-GR" sz="2800" dirty="0" smtClean="0">
                <a:latin typeface="Arial" panose="020B0604020202020204" pitchFamily="34" charset="0"/>
                <a:cs typeface="Arial" panose="020B0604020202020204" pitchFamily="34" charset="0"/>
              </a:rPr>
              <a:t>3. Όρια ευθύνης</a:t>
            </a:r>
          </a:p>
          <a:p>
            <a:pPr>
              <a:lnSpc>
                <a:spcPct val="150000"/>
              </a:lnSpc>
              <a:buFont typeface="Wingdings" pitchFamily="2" charset="2"/>
              <a:buChar char="Ø"/>
            </a:pPr>
            <a:r>
              <a:rPr lang="el-GR" sz="2800" dirty="0" smtClean="0">
                <a:latin typeface="Arial" panose="020B0604020202020204" pitchFamily="34" charset="0"/>
                <a:cs typeface="Arial" panose="020B0604020202020204" pitchFamily="34" charset="0"/>
              </a:rPr>
              <a:t>4. </a:t>
            </a:r>
            <a:r>
              <a:rPr lang="el-GR" sz="2800" dirty="0" err="1" smtClean="0">
                <a:latin typeface="Arial" panose="020B0604020202020204" pitchFamily="34" charset="0"/>
                <a:cs typeface="Arial" panose="020B0604020202020204" pitchFamily="34" charset="0"/>
              </a:rPr>
              <a:t>Ευκαιρίεσ</a:t>
            </a:r>
            <a:r>
              <a:rPr lang="el-GR" sz="2800" dirty="0" smtClean="0">
                <a:latin typeface="Arial" panose="020B0604020202020204" pitchFamily="34" charset="0"/>
                <a:cs typeface="Arial" panose="020B0604020202020204" pitchFamily="34" charset="0"/>
              </a:rPr>
              <a:t> για Εξέλιξη</a:t>
            </a:r>
            <a:r>
              <a:rPr lang="en-US" dirty="0" smtClean="0">
                <a:latin typeface="Arial" panose="020B0604020202020204" pitchFamily="34" charset="0"/>
                <a:cs typeface="Arial" panose="020B0604020202020204" pitchFamily="34" charset="0"/>
              </a:rPr>
              <a:t> </a:t>
            </a:r>
            <a:endParaRPr lang="el-GR" dirty="0" smtClean="0">
              <a:latin typeface="Arial" panose="020B0604020202020204" pitchFamily="34" charset="0"/>
              <a:cs typeface="Arial" panose="020B0604020202020204" pitchFamily="34" charset="0"/>
            </a:endParaRPr>
          </a:p>
          <a:p>
            <a:endParaRPr lang="el-GR" dirty="0" smtClean="0">
              <a:latin typeface="Arial" panose="020B0604020202020204" pitchFamily="34" charset="0"/>
              <a:cs typeface="Arial" panose="020B0604020202020204" pitchFamily="34" charset="0"/>
            </a:endParaRPr>
          </a:p>
          <a:p>
            <a:pPr>
              <a:buFont typeface="Wingdings" pitchFamily="2" charset="2"/>
              <a:buNone/>
            </a:pPr>
            <a:endParaRPr lang="el-G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marL="54864" indent="0" fontAlgn="auto">
              <a:spcAft>
                <a:spcPts val="0"/>
              </a:spcAft>
              <a:defRPr/>
            </a:pPr>
            <a:r>
              <a:rPr lang="en-US" dirty="0">
                <a:solidFill>
                  <a:schemeClr val="tx2">
                    <a:tint val="100000"/>
                    <a:shade val="90000"/>
                    <a:satMod val="250000"/>
                    <a:alpha val="100000"/>
                  </a:schemeClr>
                </a:solidFill>
              </a:rPr>
              <a:t/>
            </a:r>
            <a:br>
              <a:rPr lang="en-US" dirty="0">
                <a:solidFill>
                  <a:schemeClr val="tx2">
                    <a:tint val="100000"/>
                    <a:shade val="90000"/>
                    <a:satMod val="250000"/>
                    <a:alpha val="100000"/>
                  </a:schemeClr>
                </a:solidFill>
              </a:rPr>
            </a:br>
            <a:r>
              <a:rPr lang="el-GR" b="1" dirty="0">
                <a:solidFill>
                  <a:srgbClr val="FFC000"/>
                </a:solidFill>
              </a:rPr>
              <a:t>Παραδείγματα</a:t>
            </a:r>
            <a:br>
              <a:rPr lang="el-GR" b="1" dirty="0">
                <a:solidFill>
                  <a:srgbClr val="FFC000"/>
                </a:solidFill>
              </a:rPr>
            </a:br>
            <a:endParaRPr lang="en-US" b="1" dirty="0">
              <a:solidFill>
                <a:srgbClr val="FFC000"/>
              </a:solidFill>
            </a:endParaRPr>
          </a:p>
        </p:txBody>
      </p:sp>
      <p:pic>
        <p:nvPicPr>
          <p:cNvPr id="16387" name="Picture 4" descr="PAOK"/>
          <p:cNvPicPr>
            <a:picLocks noChangeAspect="1" noChangeArrowheads="1"/>
          </p:cNvPicPr>
          <p:nvPr/>
        </p:nvPicPr>
        <p:blipFill>
          <a:blip r:embed="rId2"/>
          <a:srcRect/>
          <a:stretch>
            <a:fillRect/>
          </a:stretch>
        </p:blipFill>
        <p:spPr bwMode="auto">
          <a:xfrm>
            <a:off x="4775200" y="4267200"/>
            <a:ext cx="3352800" cy="2095500"/>
          </a:xfrm>
          <a:prstGeom prst="rect">
            <a:avLst/>
          </a:prstGeom>
          <a:noFill/>
          <a:ln w="9525">
            <a:noFill/>
            <a:miter lim="800000"/>
            <a:headEnd/>
            <a:tailEnd/>
          </a:ln>
        </p:spPr>
      </p:pic>
      <p:sp>
        <p:nvSpPr>
          <p:cNvPr id="59397" name="Rectangle 5"/>
          <p:cNvSpPr>
            <a:spLocks noChangeArrowheads="1"/>
          </p:cNvSpPr>
          <p:nvPr/>
        </p:nvSpPr>
        <p:spPr bwMode="auto">
          <a:xfrm>
            <a:off x="1930400" y="1828800"/>
            <a:ext cx="9245600" cy="1815882"/>
          </a:xfrm>
          <a:prstGeom prst="rect">
            <a:avLst/>
          </a:prstGeom>
          <a:noFill/>
          <a:ln w="12700" cap="sq">
            <a:noFill/>
            <a:miter lim="800000"/>
            <a:headEnd/>
            <a:tailEnd/>
          </a:ln>
          <a:effectLst>
            <a:outerShdw dist="99190" dir="2388334" algn="ctr" rotWithShape="0">
              <a:schemeClr val="bg2"/>
            </a:outerShdw>
          </a:effectLst>
        </p:spPr>
        <p:txBody>
          <a:bodyPr>
            <a:spAutoFit/>
          </a:bodyPr>
          <a:lstStyle/>
          <a:p>
            <a:pPr>
              <a:spcBef>
                <a:spcPct val="50000"/>
              </a:spcBef>
              <a:defRPr/>
            </a:pPr>
            <a:r>
              <a:rPr kumimoji="0" lang="el-GR" sz="2800" dirty="0">
                <a:latin typeface="Arial" charset="0"/>
                <a:cs typeface="Times New Roman" pitchFamily="18" charset="0"/>
              </a:rPr>
              <a:t>Παραδείγματα</a:t>
            </a:r>
            <a:endParaRPr kumimoji="0" lang="el-GR" sz="2800" dirty="0">
              <a:latin typeface="Arial" charset="0"/>
            </a:endParaRPr>
          </a:p>
          <a:p>
            <a:pPr>
              <a:spcBef>
                <a:spcPct val="50000"/>
              </a:spcBef>
              <a:buFontTx/>
              <a:buChar char="•"/>
              <a:defRPr/>
            </a:pPr>
            <a:r>
              <a:rPr kumimoji="0" lang="el-GR" sz="2800" dirty="0">
                <a:latin typeface="Arial" charset="0"/>
                <a:cs typeface="Times New Roman" pitchFamily="18" charset="0"/>
              </a:rPr>
              <a:t>Ποια είναι η οργανωτική δ</a:t>
            </a:r>
            <a:r>
              <a:rPr kumimoji="0" lang="el-GR" sz="2800" dirty="0">
                <a:latin typeface="Arial" charset="0"/>
              </a:rPr>
              <a:t>ομή</a:t>
            </a:r>
            <a:r>
              <a:rPr kumimoji="0" lang="el-GR" sz="2800" dirty="0">
                <a:latin typeface="Arial" charset="0"/>
                <a:cs typeface="Times New Roman" pitchFamily="18" charset="0"/>
              </a:rPr>
              <a:t> του</a:t>
            </a:r>
            <a:r>
              <a:rPr kumimoji="0" lang="el-GR" sz="2800" dirty="0">
                <a:latin typeface="Arial" charset="0"/>
              </a:rPr>
              <a:t> Αθήνα</a:t>
            </a:r>
            <a:r>
              <a:rPr kumimoji="0" lang="el-GR" sz="2800" dirty="0">
                <a:latin typeface="Arial" charset="0"/>
                <a:cs typeface="Times New Roman" pitchFamily="18" charset="0"/>
              </a:rPr>
              <a:t> 2004;</a:t>
            </a:r>
          </a:p>
          <a:p>
            <a:pPr>
              <a:spcBef>
                <a:spcPct val="50000"/>
              </a:spcBef>
              <a:buFontTx/>
              <a:buChar char="•"/>
              <a:defRPr/>
            </a:pPr>
            <a:r>
              <a:rPr kumimoji="0" lang="el-GR" sz="2800" dirty="0">
                <a:latin typeface="Arial" charset="0"/>
                <a:cs typeface="Times New Roman" pitchFamily="18" charset="0"/>
              </a:rPr>
              <a:t>Ποια είναι η οργανωτική δ</a:t>
            </a:r>
            <a:r>
              <a:rPr kumimoji="0" lang="el-GR" sz="2800" dirty="0">
                <a:latin typeface="Arial" charset="0"/>
              </a:rPr>
              <a:t>ομή</a:t>
            </a:r>
            <a:r>
              <a:rPr kumimoji="0" lang="el-GR" sz="2800" dirty="0">
                <a:effectLst>
                  <a:outerShdw blurRad="38100" dist="38100" dir="2700000" algn="tl">
                    <a:srgbClr val="C0C0C0"/>
                  </a:outerShdw>
                </a:effectLst>
                <a:cs typeface="Times New Roman" pitchFamily="18" charset="0"/>
              </a:rPr>
              <a:t> </a:t>
            </a:r>
            <a:r>
              <a:rPr kumimoji="0" lang="el-GR" sz="2800" dirty="0" smtClean="0">
                <a:effectLst>
                  <a:outerShdw blurRad="38100" dist="38100" dir="2700000" algn="tl">
                    <a:srgbClr val="C0C0C0"/>
                  </a:outerShdw>
                </a:effectLst>
                <a:cs typeface="Times New Roman" pitchFamily="18" charset="0"/>
              </a:rPr>
              <a:t>τ</a:t>
            </a:r>
            <a:r>
              <a:rPr lang="el-GR" sz="2800" dirty="0" smtClean="0">
                <a:effectLst>
                  <a:outerShdw blurRad="38100" dist="38100" dir="2700000" algn="tl">
                    <a:srgbClr val="C0C0C0"/>
                  </a:outerShdw>
                </a:effectLst>
                <a:cs typeface="Times New Roman" pitchFamily="18" charset="0"/>
              </a:rPr>
              <a:t>ης Κ.Α.Ε.</a:t>
            </a:r>
            <a:r>
              <a:rPr kumimoji="0" lang="el-GR" sz="2800" dirty="0" smtClean="0">
                <a:effectLst>
                  <a:outerShdw blurRad="38100" dist="38100" dir="2700000" algn="tl">
                    <a:srgbClr val="C0C0C0"/>
                  </a:outerShdw>
                </a:effectLst>
                <a:cs typeface="Times New Roman" pitchFamily="18" charset="0"/>
              </a:rPr>
              <a:t> </a:t>
            </a:r>
            <a:r>
              <a:rPr kumimoji="0" lang="el-GR" sz="2800" dirty="0">
                <a:effectLst>
                  <a:outerShdw blurRad="38100" dist="38100" dir="2700000" algn="tl">
                    <a:srgbClr val="C0C0C0"/>
                  </a:outerShdw>
                </a:effectLst>
                <a:cs typeface="Times New Roman" pitchFamily="18" charset="0"/>
              </a:rPr>
              <a:t>ΠΑΟΚ;</a:t>
            </a:r>
            <a:endParaRPr kumimoji="0" lang="en-US" sz="2800" dirty="0">
              <a:effectLst>
                <a:outerShdw blurRad="38100" dist="38100" dir="2700000" algn="tl">
                  <a:srgbClr val="C0C0C0"/>
                </a:outerShdw>
              </a:effectLst>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29056" y="381000"/>
            <a:ext cx="10439399" cy="914400"/>
          </a:xfrm>
        </p:spPr>
        <p:txBody>
          <a:bodyPr>
            <a:normAutofit/>
          </a:bodyPr>
          <a:lstStyle/>
          <a:p>
            <a:pPr marL="54864" indent="0" fontAlgn="auto">
              <a:spcAft>
                <a:spcPts val="0"/>
              </a:spcAft>
              <a:defRPr/>
            </a:pPr>
            <a:r>
              <a:rPr lang="el-GR" b="1" dirty="0">
                <a:solidFill>
                  <a:srgbClr val="FFC000"/>
                </a:solidFill>
                <a:latin typeface="Arial" charset="0"/>
                <a:cs typeface="Times New Roman" pitchFamily="18" charset="0"/>
              </a:rPr>
              <a:t>3. </a:t>
            </a:r>
            <a:r>
              <a:rPr lang="el-GR" b="1" dirty="0" err="1" smtClean="0">
                <a:solidFill>
                  <a:srgbClr val="FFC000"/>
                </a:solidFill>
                <a:latin typeface="Arial" charset="0"/>
                <a:cs typeface="Times New Roman" pitchFamily="18" charset="0"/>
              </a:rPr>
              <a:t>ΠροσωπικΟ</a:t>
            </a:r>
            <a:r>
              <a:rPr lang="el-GR" b="1" dirty="0" smtClean="0">
                <a:solidFill>
                  <a:srgbClr val="FFC000"/>
                </a:solidFill>
                <a:latin typeface="Arial" charset="0"/>
                <a:cs typeface="Times New Roman" pitchFamily="18" charset="0"/>
              </a:rPr>
              <a:t> </a:t>
            </a:r>
            <a:r>
              <a:rPr lang="el-GR" b="1" dirty="0">
                <a:solidFill>
                  <a:srgbClr val="FFC000"/>
                </a:solidFill>
                <a:latin typeface="Arial" charset="0"/>
                <a:cs typeface="Times New Roman" pitchFamily="18" charset="0"/>
              </a:rPr>
              <a:t>και </a:t>
            </a:r>
            <a:r>
              <a:rPr lang="el-GR" b="1" dirty="0" err="1" smtClean="0">
                <a:solidFill>
                  <a:srgbClr val="FFC000"/>
                </a:solidFill>
                <a:latin typeface="Arial" charset="0"/>
                <a:cs typeface="Times New Roman" pitchFamily="18" charset="0"/>
              </a:rPr>
              <a:t>ΧαρακτηριστικΑ</a:t>
            </a:r>
            <a:r>
              <a:rPr lang="el-GR" b="1" dirty="0" smtClean="0">
                <a:solidFill>
                  <a:srgbClr val="FFC000"/>
                </a:solidFill>
                <a:latin typeface="Arial" charset="0"/>
                <a:cs typeface="Times New Roman" pitchFamily="18" charset="0"/>
              </a:rPr>
              <a:t> </a:t>
            </a:r>
            <a:r>
              <a:rPr lang="el-GR" b="1" dirty="0" err="1" smtClean="0">
                <a:solidFill>
                  <a:srgbClr val="FFC000"/>
                </a:solidFill>
                <a:latin typeface="Arial" charset="0"/>
                <a:cs typeface="Times New Roman" pitchFamily="18" charset="0"/>
              </a:rPr>
              <a:t>τουΣ</a:t>
            </a:r>
            <a:endParaRPr lang="en-US" b="1" dirty="0">
              <a:solidFill>
                <a:srgbClr val="FFC000"/>
              </a:solidFill>
              <a:latin typeface="Arial" charset="0"/>
              <a:cs typeface="Times New Roman" pitchFamily="18" charset="0"/>
            </a:endParaRPr>
          </a:p>
        </p:txBody>
      </p:sp>
      <p:sp>
        <p:nvSpPr>
          <p:cNvPr id="17411" name="Rectangle 3"/>
          <p:cNvSpPr>
            <a:spLocks noGrp="1" noChangeArrowheads="1"/>
          </p:cNvSpPr>
          <p:nvPr>
            <p:ph idx="1"/>
          </p:nvPr>
        </p:nvSpPr>
        <p:spPr>
          <a:xfrm>
            <a:off x="829056" y="2057400"/>
            <a:ext cx="10972800" cy="5211762"/>
          </a:xfrm>
        </p:spPr>
        <p:txBody>
          <a:bodyPr>
            <a:normAutofit/>
          </a:bodyPr>
          <a:lstStyle/>
          <a:p>
            <a:pPr algn="just">
              <a:buFont typeface="Wingdings" pitchFamily="2" charset="2"/>
              <a:buChar char="q"/>
            </a:pPr>
            <a:r>
              <a:rPr lang="el-GR" sz="2400" i="1" dirty="0" smtClean="0">
                <a:latin typeface="Arial" panose="020B0604020202020204" pitchFamily="34" charset="0"/>
                <a:cs typeface="Arial" panose="020B0604020202020204" pitchFamily="34" charset="0"/>
              </a:rPr>
              <a:t>Είναι απαραίτητο να κάνουμε μια λεπτομερή ανάλυση του προσωπικού της εταιρείας και των χαρακτηριστικών του. Παραδείγματα αποτελούν: </a:t>
            </a:r>
          </a:p>
          <a:p>
            <a:pPr algn="just">
              <a:buNone/>
            </a:pPr>
            <a:r>
              <a:rPr lang="el-GR" sz="2400" dirty="0" smtClean="0">
                <a:latin typeface="Arial" panose="020B0604020202020204" pitchFamily="34" charset="0"/>
                <a:cs typeface="Arial" panose="020B0604020202020204" pitchFamily="34" charset="0"/>
              </a:rPr>
              <a:t>1. Προσόντα – Πτυχίο</a:t>
            </a:r>
          </a:p>
          <a:p>
            <a:pPr algn="just">
              <a:buNone/>
            </a:pPr>
            <a:r>
              <a:rPr lang="el-GR" sz="2400" dirty="0" smtClean="0">
                <a:latin typeface="Arial" panose="020B0604020202020204" pitchFamily="34" charset="0"/>
                <a:cs typeface="Arial" panose="020B0604020202020204" pitchFamily="34" charset="0"/>
              </a:rPr>
              <a:t>2. Εμπειρία</a:t>
            </a:r>
          </a:p>
          <a:p>
            <a:pPr algn="just">
              <a:buNone/>
            </a:pPr>
            <a:r>
              <a:rPr lang="el-GR" sz="2400" dirty="0" smtClean="0">
                <a:latin typeface="Arial" panose="020B0604020202020204" pitchFamily="34" charset="0"/>
                <a:cs typeface="Arial" panose="020B0604020202020204" pitchFamily="34" charset="0"/>
              </a:rPr>
              <a:t>3. Δεξιότητες</a:t>
            </a:r>
          </a:p>
          <a:p>
            <a:pPr algn="just">
              <a:buNone/>
            </a:pPr>
            <a:r>
              <a:rPr lang="el-GR" sz="2400" dirty="0" smtClean="0">
                <a:latin typeface="Arial" panose="020B0604020202020204" pitchFamily="34" charset="0"/>
                <a:cs typeface="Arial" panose="020B0604020202020204" pitchFamily="34" charset="0"/>
              </a:rPr>
              <a:t>4. Γνώσεις</a:t>
            </a:r>
          </a:p>
          <a:p>
            <a:pPr algn="just">
              <a:buNone/>
            </a:pPr>
            <a:r>
              <a:rPr lang="el-GR" sz="2400" dirty="0" smtClean="0">
                <a:latin typeface="Arial" panose="020B0604020202020204" pitchFamily="34" charset="0"/>
                <a:cs typeface="Arial" panose="020B0604020202020204" pitchFamily="34" charset="0"/>
              </a:rPr>
              <a:t>5. Προσωπικότητα</a:t>
            </a:r>
          </a:p>
          <a:p>
            <a:pPr algn="just">
              <a:buNone/>
            </a:pPr>
            <a:r>
              <a:rPr lang="el-GR" sz="2400" dirty="0" smtClean="0">
                <a:latin typeface="Arial" panose="020B0604020202020204" pitchFamily="34" charset="0"/>
                <a:cs typeface="Arial" panose="020B0604020202020204" pitchFamily="34" charset="0"/>
              </a:rPr>
              <a:t>6. Προσδοκίες</a:t>
            </a:r>
          </a:p>
          <a:p>
            <a:pPr algn="just">
              <a:buNone/>
            </a:pPr>
            <a:r>
              <a:rPr lang="el-GR" sz="2400" dirty="0" smtClean="0">
                <a:latin typeface="Arial" panose="020B0604020202020204" pitchFamily="34" charset="0"/>
                <a:cs typeface="Arial" panose="020B0604020202020204" pitchFamily="34" charset="0"/>
              </a:rPr>
              <a:t>7. Διαδικασία Πρόσληψης</a:t>
            </a:r>
          </a:p>
          <a:p>
            <a:endParaRPr lang="el-GR" sz="2800" dirty="0" smtClean="0"/>
          </a:p>
          <a:p>
            <a:endParaRPr lang="el-GR" dirty="0" smtClean="0"/>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marL="54864" indent="0" fontAlgn="auto">
              <a:spcAft>
                <a:spcPts val="0"/>
              </a:spcAft>
              <a:defRPr/>
            </a:pPr>
            <a:r>
              <a:rPr lang="el-GR" b="1" dirty="0">
                <a:solidFill>
                  <a:srgbClr val="FFC000"/>
                </a:solidFill>
              </a:rPr>
              <a:t>Παραδείγματα</a:t>
            </a:r>
            <a:endParaRPr lang="en-US" b="1" dirty="0">
              <a:solidFill>
                <a:srgbClr val="FFC000"/>
              </a:solidFill>
            </a:endParaRPr>
          </a:p>
        </p:txBody>
      </p:sp>
      <p:sp>
        <p:nvSpPr>
          <p:cNvPr id="18435" name="Rectangle 3"/>
          <p:cNvSpPr>
            <a:spLocks noGrp="1" noChangeArrowheads="1"/>
          </p:cNvSpPr>
          <p:nvPr>
            <p:ph idx="1"/>
          </p:nvPr>
        </p:nvSpPr>
        <p:spPr/>
        <p:txBody>
          <a:bodyPr>
            <a:normAutofit fontScale="85000" lnSpcReduction="20000"/>
          </a:bodyPr>
          <a:lstStyle/>
          <a:p>
            <a:pPr>
              <a:buFont typeface="Wingdings" pitchFamily="2" charset="2"/>
              <a:buChar char="q"/>
            </a:pPr>
            <a:r>
              <a:rPr lang="el-GR" sz="2800" b="1" i="1" dirty="0" smtClean="0"/>
              <a:t>Παράδειγμα</a:t>
            </a:r>
            <a:r>
              <a:rPr lang="el-GR" sz="2800" dirty="0" smtClean="0"/>
              <a:t> </a:t>
            </a:r>
            <a:endParaRPr lang="en-US" sz="2800" dirty="0" smtClean="0"/>
          </a:p>
          <a:p>
            <a:endParaRPr lang="el-GR" sz="2800" dirty="0" smtClean="0"/>
          </a:p>
          <a:p>
            <a:pPr>
              <a:buFont typeface="Wingdings" pitchFamily="2" charset="2"/>
              <a:buNone/>
            </a:pPr>
            <a:r>
              <a:rPr lang="el-GR" sz="2800" dirty="0" smtClean="0"/>
              <a:t>Κάνετε μια Περιγραφή Εργασίας για έναν </a:t>
            </a:r>
          </a:p>
          <a:p>
            <a:pPr>
              <a:buFont typeface="Wingdings" pitchFamily="2" charset="2"/>
              <a:buNone/>
            </a:pPr>
            <a:r>
              <a:rPr lang="el-GR" sz="2800" dirty="0" smtClean="0"/>
              <a:t>Πωλητή, </a:t>
            </a:r>
          </a:p>
          <a:p>
            <a:pPr>
              <a:buFont typeface="Wingdings" pitchFamily="2" charset="2"/>
              <a:buNone/>
            </a:pPr>
            <a:r>
              <a:rPr lang="el-GR" sz="2800" dirty="0" smtClean="0"/>
              <a:t>Δάσκαλο, </a:t>
            </a:r>
          </a:p>
          <a:p>
            <a:pPr>
              <a:buFont typeface="Wingdings" pitchFamily="2" charset="2"/>
              <a:buNone/>
            </a:pPr>
            <a:r>
              <a:rPr lang="el-GR" sz="2800" dirty="0" smtClean="0"/>
              <a:t>Έναν Προπονητή, </a:t>
            </a:r>
          </a:p>
          <a:p>
            <a:pPr>
              <a:buFont typeface="Wingdings" pitchFamily="2" charset="2"/>
              <a:buNone/>
            </a:pPr>
            <a:r>
              <a:rPr lang="el-GR" sz="2800" dirty="0" smtClean="0"/>
              <a:t>Ένα Διευθυντή Πωλήσεων</a:t>
            </a: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295400" y="381000"/>
            <a:ext cx="9905998" cy="685800"/>
          </a:xfrm>
        </p:spPr>
        <p:txBody>
          <a:bodyPr>
            <a:normAutofit/>
          </a:bodyPr>
          <a:lstStyle/>
          <a:p>
            <a:pPr marL="838200" indent="-838200" fontAlgn="auto">
              <a:spcAft>
                <a:spcPts val="0"/>
              </a:spcAft>
              <a:defRPr/>
            </a:pPr>
            <a:r>
              <a:rPr lang="el-GR" b="1" dirty="0">
                <a:solidFill>
                  <a:srgbClr val="FFC000"/>
                </a:solidFill>
                <a:latin typeface="Arial" charset="0"/>
                <a:cs typeface="Times New Roman" pitchFamily="18" charset="0"/>
              </a:rPr>
              <a:t>4.</a:t>
            </a:r>
            <a:r>
              <a:rPr lang="el-GR" b="1" dirty="0" smtClean="0">
                <a:solidFill>
                  <a:srgbClr val="FFC000"/>
                </a:solidFill>
                <a:latin typeface="Arial" charset="0"/>
                <a:cs typeface="Times New Roman" pitchFamily="18" charset="0"/>
              </a:rPr>
              <a:t> </a:t>
            </a:r>
            <a:r>
              <a:rPr lang="el-GR" b="1" dirty="0" err="1" smtClean="0">
                <a:solidFill>
                  <a:srgbClr val="FFC000"/>
                </a:solidFill>
                <a:latin typeface="Arial" charset="0"/>
                <a:cs typeface="Times New Roman" pitchFamily="18" charset="0"/>
              </a:rPr>
              <a:t>ΑπΟδοση</a:t>
            </a:r>
            <a:r>
              <a:rPr lang="el-GR" b="1" dirty="0" smtClean="0">
                <a:solidFill>
                  <a:srgbClr val="FFC000"/>
                </a:solidFill>
                <a:latin typeface="Arial" charset="0"/>
                <a:cs typeface="Times New Roman" pitchFamily="18" charset="0"/>
              </a:rPr>
              <a:t> </a:t>
            </a:r>
            <a:r>
              <a:rPr lang="el-GR" b="1" dirty="0">
                <a:solidFill>
                  <a:srgbClr val="FFC000"/>
                </a:solidFill>
                <a:latin typeface="Arial" charset="0"/>
                <a:cs typeface="Times New Roman" pitchFamily="18" charset="0"/>
              </a:rPr>
              <a:t>του </a:t>
            </a:r>
            <a:r>
              <a:rPr lang="el-GR" b="1" dirty="0" err="1" smtClean="0">
                <a:solidFill>
                  <a:srgbClr val="FFC000"/>
                </a:solidFill>
                <a:latin typeface="Arial" charset="0"/>
                <a:cs typeface="Times New Roman" pitchFamily="18" charset="0"/>
              </a:rPr>
              <a:t>ΟργανισμοΥ</a:t>
            </a:r>
            <a:endParaRPr lang="en-US" b="1" dirty="0">
              <a:solidFill>
                <a:srgbClr val="FFC000"/>
              </a:solidFill>
              <a:latin typeface="Arial" charset="0"/>
              <a:cs typeface="Times New Roman" pitchFamily="18" charset="0"/>
            </a:endParaRPr>
          </a:p>
        </p:txBody>
      </p:sp>
      <p:sp>
        <p:nvSpPr>
          <p:cNvPr id="38915" name="Rectangle 3"/>
          <p:cNvSpPr>
            <a:spLocks noGrp="1" noChangeArrowheads="1"/>
          </p:cNvSpPr>
          <p:nvPr>
            <p:ph idx="1"/>
          </p:nvPr>
        </p:nvSpPr>
        <p:spPr>
          <a:xfrm>
            <a:off x="1727200" y="1752600"/>
            <a:ext cx="9753600" cy="4343400"/>
          </a:xfrm>
        </p:spPr>
        <p:txBody>
          <a:bodyPr>
            <a:normAutofit lnSpcReduction="10000"/>
          </a:bodyPr>
          <a:lstStyle/>
          <a:p>
            <a:pPr>
              <a:buFont typeface="Wingdings" pitchFamily="2" charset="2"/>
              <a:buChar char="Ø"/>
            </a:pPr>
            <a:r>
              <a:rPr lang="el-GR" sz="2800" dirty="0" smtClean="0">
                <a:latin typeface="Arial" panose="020B0604020202020204" pitchFamily="34" charset="0"/>
                <a:cs typeface="Arial" panose="020B0604020202020204" pitchFamily="34" charset="0"/>
              </a:rPr>
              <a:t>Ερώτηση: </a:t>
            </a:r>
            <a:r>
              <a:rPr lang="el-GR" sz="2800" i="1" dirty="0" err="1" smtClean="0">
                <a:latin typeface="Arial" panose="020B0604020202020204" pitchFamily="34" charset="0"/>
                <a:cs typeface="Arial" panose="020B0604020202020204" pitchFamily="34" charset="0"/>
              </a:rPr>
              <a:t>Πωσ</a:t>
            </a:r>
            <a:r>
              <a:rPr lang="el-GR" sz="2800" i="1" dirty="0" smtClean="0">
                <a:latin typeface="Arial" panose="020B0604020202020204" pitchFamily="34" charset="0"/>
                <a:cs typeface="Arial" panose="020B0604020202020204" pitchFamily="34" charset="0"/>
              </a:rPr>
              <a:t> θα μετρούσατε την Απόδοση;</a:t>
            </a:r>
            <a:endParaRPr lang="el-GR" sz="2800" dirty="0" smtClean="0">
              <a:latin typeface="Arial" panose="020B0604020202020204" pitchFamily="34" charset="0"/>
              <a:cs typeface="Arial" panose="020B0604020202020204" pitchFamily="34" charset="0"/>
            </a:endParaRPr>
          </a:p>
          <a:p>
            <a:pPr>
              <a:buFont typeface="Wingdings" pitchFamily="2" charset="2"/>
              <a:buNone/>
            </a:pPr>
            <a:endParaRPr lang="el-GR" sz="2800" dirty="0" smtClean="0">
              <a:latin typeface="Arial" panose="020B0604020202020204" pitchFamily="34" charset="0"/>
              <a:cs typeface="Arial" panose="020B0604020202020204" pitchFamily="34" charset="0"/>
            </a:endParaRPr>
          </a:p>
          <a:p>
            <a:pPr>
              <a:lnSpc>
                <a:spcPct val="150000"/>
              </a:lnSpc>
              <a:buFont typeface="Wingdings" pitchFamily="2" charset="2"/>
              <a:buChar char="§"/>
            </a:pPr>
            <a:r>
              <a:rPr lang="el-GR" sz="2800" dirty="0" smtClean="0">
                <a:latin typeface="Arial" panose="020B0604020202020204" pitchFamily="34" charset="0"/>
                <a:cs typeface="Arial" panose="020B0604020202020204" pitchFamily="34" charset="0"/>
              </a:rPr>
              <a:t>1. Ενός Δημοτικού Γυμναστηρίου;</a:t>
            </a:r>
          </a:p>
          <a:p>
            <a:pPr>
              <a:lnSpc>
                <a:spcPct val="150000"/>
              </a:lnSpc>
              <a:buFont typeface="Wingdings" pitchFamily="2" charset="2"/>
              <a:buChar char="§"/>
            </a:pPr>
            <a:r>
              <a:rPr lang="el-GR" sz="2800" dirty="0" smtClean="0">
                <a:latin typeface="Arial" panose="020B0604020202020204" pitchFamily="34" charset="0"/>
                <a:cs typeface="Arial" panose="020B0604020202020204" pitchFamily="34" charset="0"/>
              </a:rPr>
              <a:t>2. Ιδιωτικού Γυμναστηρίου;</a:t>
            </a:r>
          </a:p>
          <a:p>
            <a:pPr>
              <a:lnSpc>
                <a:spcPct val="150000"/>
              </a:lnSpc>
              <a:buFont typeface="Wingdings" pitchFamily="2" charset="2"/>
              <a:buChar char="§"/>
            </a:pPr>
            <a:r>
              <a:rPr lang="el-GR" sz="2800" dirty="0" smtClean="0">
                <a:latin typeface="Arial" panose="020B0604020202020204" pitchFamily="34" charset="0"/>
                <a:cs typeface="Arial" panose="020B0604020202020204" pitchFamily="34" charset="0"/>
              </a:rPr>
              <a:t>3. Ποδοσφαιρικής Ομάδας;</a:t>
            </a:r>
          </a:p>
          <a:p>
            <a:pPr>
              <a:lnSpc>
                <a:spcPct val="150000"/>
              </a:lnSpc>
              <a:buFont typeface="Wingdings" pitchFamily="2" charset="2"/>
              <a:buChar char="§"/>
            </a:pPr>
            <a:r>
              <a:rPr lang="el-GR" sz="2800" dirty="0" smtClean="0">
                <a:latin typeface="Arial" panose="020B0604020202020204" pitchFamily="34" charset="0"/>
                <a:cs typeface="Arial" panose="020B0604020202020204" pitchFamily="34" charset="0"/>
              </a:rPr>
              <a:t>4. Ερασιτεχνικού Αθλητικού Σωματείου;</a:t>
            </a:r>
          </a:p>
          <a:p>
            <a:pPr>
              <a:buFont typeface="Wingdings" pitchFamily="2" charset="2"/>
              <a:buNone/>
            </a:pPr>
            <a:endParaRPr lang="el-GR" sz="2800" dirty="0" smtClean="0"/>
          </a:p>
          <a:p>
            <a:pPr>
              <a:buFont typeface="Wingdings" pitchFamily="2" charset="2"/>
              <a:buNone/>
            </a:pPr>
            <a:endParaRPr lang="el-G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4" end="4"/>
                                            </p:txEl>
                                          </p:spTgt>
                                        </p:tgtEl>
                                        <p:attrNameLst>
                                          <p:attrName>style.visibility</p:attrName>
                                        </p:attrNameLst>
                                      </p:cBhvr>
                                      <p:to>
                                        <p:strVal val="visible"/>
                                      </p:to>
                                    </p:set>
                                    <p:anim calcmode="lin" valueType="num">
                                      <p:cBhvr additive="base">
                                        <p:cTn id="31"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5" end="5"/>
                                            </p:txEl>
                                          </p:spTgt>
                                        </p:tgtEl>
                                        <p:attrNameLst>
                                          <p:attrName>style.visibility</p:attrName>
                                        </p:attrNameLst>
                                      </p:cBhvr>
                                      <p:to>
                                        <p:strVal val="visible"/>
                                      </p:to>
                                    </p:set>
                                    <p:anim calcmode="lin" valueType="num">
                                      <p:cBhvr additive="base">
                                        <p:cTn id="37"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19201" y="381000"/>
            <a:ext cx="9905998" cy="609600"/>
          </a:xfrm>
        </p:spPr>
        <p:txBody>
          <a:bodyPr>
            <a:normAutofit fontScale="90000"/>
          </a:bodyPr>
          <a:lstStyle/>
          <a:p>
            <a:pPr marL="54864" indent="0" algn="ctr" fontAlgn="auto">
              <a:spcAft>
                <a:spcPts val="0"/>
              </a:spcAft>
              <a:defRPr/>
            </a:pPr>
            <a:r>
              <a:rPr lang="el-GR" sz="3600" b="1" dirty="0">
                <a:solidFill>
                  <a:srgbClr val="FFC000"/>
                </a:solidFill>
                <a:latin typeface="Arial" charset="0"/>
                <a:cs typeface="Times New Roman" pitchFamily="18" charset="0"/>
              </a:rPr>
              <a:t>4. </a:t>
            </a:r>
            <a:r>
              <a:rPr lang="el-GR" sz="3600" b="1" dirty="0" err="1" smtClean="0">
                <a:solidFill>
                  <a:srgbClr val="FFC000"/>
                </a:solidFill>
                <a:latin typeface="Arial" charset="0"/>
                <a:cs typeface="Times New Roman" pitchFamily="18" charset="0"/>
              </a:rPr>
              <a:t>ΑπΟδοση</a:t>
            </a:r>
            <a:r>
              <a:rPr lang="el-GR" sz="3600" b="1" dirty="0" smtClean="0">
                <a:solidFill>
                  <a:srgbClr val="FFC000"/>
                </a:solidFill>
                <a:latin typeface="Arial" charset="0"/>
                <a:cs typeface="Times New Roman" pitchFamily="18" charset="0"/>
              </a:rPr>
              <a:t> </a:t>
            </a:r>
            <a:r>
              <a:rPr lang="el-GR" sz="3600" b="1" dirty="0">
                <a:solidFill>
                  <a:srgbClr val="FFC000"/>
                </a:solidFill>
                <a:latin typeface="Arial" charset="0"/>
                <a:cs typeface="Times New Roman" pitchFamily="18" charset="0"/>
              </a:rPr>
              <a:t>του </a:t>
            </a:r>
            <a:r>
              <a:rPr lang="el-GR" sz="3600" b="1" dirty="0" err="1" smtClean="0">
                <a:solidFill>
                  <a:srgbClr val="FFC000"/>
                </a:solidFill>
                <a:latin typeface="Arial" charset="0"/>
                <a:cs typeface="Times New Roman" pitchFamily="18" charset="0"/>
              </a:rPr>
              <a:t>ΟργανισμοΥ</a:t>
            </a:r>
            <a:endParaRPr lang="en-US" sz="3600" b="1" dirty="0">
              <a:solidFill>
                <a:srgbClr val="FFC000"/>
              </a:solidFill>
              <a:latin typeface="Arial" charset="0"/>
              <a:cs typeface="Times New Roman" pitchFamily="18" charset="0"/>
            </a:endParaRPr>
          </a:p>
        </p:txBody>
      </p:sp>
      <p:sp>
        <p:nvSpPr>
          <p:cNvPr id="20483" name="Rectangle 3"/>
          <p:cNvSpPr>
            <a:spLocks noGrp="1" noChangeArrowheads="1"/>
          </p:cNvSpPr>
          <p:nvPr>
            <p:ph idx="1"/>
          </p:nvPr>
        </p:nvSpPr>
        <p:spPr>
          <a:xfrm>
            <a:off x="685800" y="1143000"/>
            <a:ext cx="10972800" cy="5562600"/>
          </a:xfrm>
        </p:spPr>
        <p:txBody>
          <a:bodyPr>
            <a:normAutofit lnSpcReduction="10000"/>
          </a:bodyPr>
          <a:lstStyle/>
          <a:p>
            <a:pPr algn="just">
              <a:buFont typeface="Wingdings" pitchFamily="2" charset="2"/>
              <a:buChar char="q"/>
            </a:pPr>
            <a:r>
              <a:rPr lang="el-GR" sz="2400" dirty="0" smtClean="0">
                <a:latin typeface="Arial" panose="020B0604020202020204" pitchFamily="34" charset="0"/>
                <a:cs typeface="Arial" panose="020B0604020202020204" pitchFamily="34" charset="0"/>
              </a:rPr>
              <a:t>Η εκτίμηση της απόδοσης κάθε οργανισμού κι επιχείρησης είναι ένα μια σημαντική λειτουργία στην προσπάθεια κατάρτισης ενός πλάνου μάρκετινγκ. </a:t>
            </a:r>
            <a:r>
              <a:rPr lang="el-GR" sz="2400" b="1" i="1" dirty="0" smtClean="0">
                <a:solidFill>
                  <a:srgbClr val="92D050"/>
                </a:solidFill>
                <a:latin typeface="Arial" panose="020B0604020202020204" pitchFamily="34" charset="0"/>
                <a:cs typeface="Arial" panose="020B0604020202020204" pitchFamily="34" charset="0"/>
              </a:rPr>
              <a:t>Είναι απαραίτητη η καταγραφή και χρήση στοιχείων προηγουμένων ετών έτσι ώστε να μελετηθούν οι τάσεις</a:t>
            </a:r>
            <a:r>
              <a:rPr lang="el-GR" sz="2400" b="1" dirty="0" smtClean="0">
                <a:latin typeface="Arial" panose="020B0604020202020204" pitchFamily="34" charset="0"/>
                <a:cs typeface="Arial" panose="020B0604020202020204" pitchFamily="34" charset="0"/>
              </a:rPr>
              <a:t>. </a:t>
            </a:r>
            <a:r>
              <a:rPr lang="el-GR" sz="2400" dirty="0" smtClean="0">
                <a:latin typeface="Arial" panose="020B0604020202020204" pitchFamily="34" charset="0"/>
                <a:cs typeface="Arial" panose="020B0604020202020204" pitchFamily="34" charset="0"/>
              </a:rPr>
              <a:t>Απλοί δείκτες που μπορούν να χρησιμοποιηθούν περιλαμβάνουν:</a:t>
            </a:r>
            <a:endParaRPr lang="el-GR" sz="2400" b="1" u="sng" dirty="0" smtClean="0">
              <a:latin typeface="Arial" panose="020B0604020202020204" pitchFamily="34" charset="0"/>
              <a:cs typeface="Arial" panose="020B0604020202020204" pitchFamily="34" charset="0"/>
            </a:endParaRPr>
          </a:p>
          <a:p>
            <a:pPr algn="just">
              <a:buFont typeface="Wingdings" pitchFamily="2" charset="2"/>
              <a:buNone/>
            </a:pPr>
            <a:r>
              <a:rPr lang="el-GR" sz="2400" b="1" u="sng" dirty="0" smtClean="0">
                <a:solidFill>
                  <a:srgbClr val="FFC000"/>
                </a:solidFill>
                <a:latin typeface="Arial" panose="020B0604020202020204" pitchFamily="34" charset="0"/>
                <a:cs typeface="Arial" panose="020B0604020202020204" pitchFamily="34" charset="0"/>
              </a:rPr>
              <a:t>ΔΕΙΚΤΕΣ</a:t>
            </a:r>
          </a:p>
          <a:p>
            <a:pPr algn="just">
              <a:buFont typeface="Wingdings" pitchFamily="2" charset="2"/>
              <a:buChar char="Ø"/>
            </a:pPr>
            <a:r>
              <a:rPr lang="el-GR" sz="2000" dirty="0" smtClean="0">
                <a:latin typeface="Arial" panose="020B0604020202020204" pitchFamily="34" charset="0"/>
                <a:cs typeface="Arial" panose="020B0604020202020204" pitchFamily="34" charset="0"/>
              </a:rPr>
              <a:t>Τζίρος / Κέρδος </a:t>
            </a:r>
          </a:p>
          <a:p>
            <a:pPr algn="just">
              <a:buFont typeface="Wingdings" pitchFamily="2" charset="2"/>
              <a:buChar char="Ø"/>
            </a:pPr>
            <a:r>
              <a:rPr lang="el-GR" sz="2000" dirty="0" smtClean="0">
                <a:latin typeface="Arial" panose="020B0604020202020204" pitchFamily="34" charset="0"/>
                <a:cs typeface="Arial" panose="020B0604020202020204" pitchFamily="34" charset="0"/>
              </a:rPr>
              <a:t>Συνδρομές </a:t>
            </a:r>
          </a:p>
          <a:p>
            <a:pPr algn="just">
              <a:buFont typeface="Wingdings" pitchFamily="2" charset="2"/>
              <a:buChar char="Ø"/>
            </a:pPr>
            <a:r>
              <a:rPr lang="el-GR" sz="2000" dirty="0" smtClean="0">
                <a:latin typeface="Arial" panose="020B0604020202020204" pitchFamily="34" charset="0"/>
                <a:cs typeface="Arial" panose="020B0604020202020204" pitchFamily="34" charset="0"/>
              </a:rPr>
              <a:t>Κόστος / ‘</a:t>
            </a:r>
            <a:r>
              <a:rPr lang="el-GR" sz="2000" dirty="0" err="1" smtClean="0">
                <a:latin typeface="Arial" panose="020B0604020202020204" pitchFamily="34" charset="0"/>
                <a:cs typeface="Arial" panose="020B0604020202020204" pitchFamily="34" charset="0"/>
              </a:rPr>
              <a:t>Εξοδα</a:t>
            </a:r>
            <a:endParaRPr lang="el-GR" sz="2000" dirty="0" smtClean="0">
              <a:latin typeface="Arial" panose="020B0604020202020204" pitchFamily="34" charset="0"/>
              <a:cs typeface="Arial" panose="020B0604020202020204" pitchFamily="34" charset="0"/>
            </a:endParaRPr>
          </a:p>
          <a:p>
            <a:pPr algn="just">
              <a:buFont typeface="Wingdings" pitchFamily="2" charset="2"/>
              <a:buChar char="Ø"/>
            </a:pPr>
            <a:r>
              <a:rPr lang="el-GR" sz="2000" dirty="0" smtClean="0">
                <a:latin typeface="Arial" panose="020B0604020202020204" pitchFamily="34" charset="0"/>
                <a:cs typeface="Arial" panose="020B0604020202020204" pitchFamily="34" charset="0"/>
              </a:rPr>
              <a:t>Ποιοτικοί στόχοι (π.χ., προσέλκυση συγκεκριμένων ομάδων του πληθυσμού)</a:t>
            </a:r>
          </a:p>
          <a:p>
            <a:pPr algn="just">
              <a:buFont typeface="Wingdings" pitchFamily="2" charset="2"/>
              <a:buChar char="Ø"/>
            </a:pPr>
            <a:r>
              <a:rPr lang="el-GR" sz="2000" dirty="0" smtClean="0">
                <a:latin typeface="Arial" panose="020B0604020202020204" pitchFamily="34" charset="0"/>
                <a:cs typeface="Arial" panose="020B0604020202020204" pitchFamily="34" charset="0"/>
              </a:rPr>
              <a:t>Ικανοποίηση των Πελατών</a:t>
            </a:r>
          </a:p>
          <a:p>
            <a:pPr algn="just">
              <a:buFont typeface="Wingdings" pitchFamily="2" charset="2"/>
              <a:buChar char="Ø"/>
            </a:pPr>
            <a:r>
              <a:rPr lang="el-GR" sz="2000" dirty="0" smtClean="0">
                <a:latin typeface="Arial" panose="020B0604020202020204" pitchFamily="34" charset="0"/>
                <a:cs typeface="Arial" panose="020B0604020202020204" pitchFamily="34" charset="0"/>
              </a:rPr>
              <a:t>Προσωπικό που Παραιτείται</a:t>
            </a:r>
          </a:p>
          <a:p>
            <a:pPr algn="just">
              <a:buFont typeface="Wingdings" pitchFamily="2" charset="2"/>
              <a:buChar char="Ø"/>
            </a:pPr>
            <a:r>
              <a:rPr lang="el-GR" sz="2000" dirty="0" smtClean="0">
                <a:latin typeface="Arial" panose="020B0604020202020204" pitchFamily="34" charset="0"/>
                <a:cs typeface="Arial" panose="020B0604020202020204" pitchFamily="34" charset="0"/>
              </a:rPr>
              <a:t>Βαθμός ικανοποίησης των πελατών </a:t>
            </a:r>
            <a:r>
              <a:rPr lang="el-GR" dirty="0" smtClean="0">
                <a:latin typeface="Arial" panose="020B0604020202020204" pitchFamily="34" charset="0"/>
                <a:cs typeface="Arial" panose="020B0604020202020204" pitchFamily="34" charset="0"/>
              </a:rPr>
              <a:t>και εργαζομένων </a:t>
            </a:r>
            <a:r>
              <a:rPr lang="el-GR" sz="2000" dirty="0" smtClean="0">
                <a:latin typeface="Arial" panose="020B0604020202020204" pitchFamily="34" charset="0"/>
                <a:cs typeface="Arial" panose="020B0604020202020204" pitchFamily="34" charset="0"/>
              </a:rPr>
              <a:t>(ποιοτικός δείκτης)</a:t>
            </a:r>
          </a:p>
          <a:p>
            <a:pPr algn="just">
              <a:buFont typeface="Wingdings" pitchFamily="2" charset="2"/>
              <a:buChar char="Ø"/>
            </a:pPr>
            <a:r>
              <a:rPr lang="el-GR" sz="2000" dirty="0" smtClean="0">
                <a:latin typeface="Arial" panose="020B0604020202020204" pitchFamily="34" charset="0"/>
                <a:cs typeface="Arial" panose="020B0604020202020204" pitchFamily="34" charset="0"/>
              </a:rPr>
              <a:t>Αριθμός προγραμμάτων / δραστηριοτήτων</a:t>
            </a:r>
            <a:endParaRPr lang="en-US" sz="20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1413" y="609600"/>
            <a:ext cx="9905998" cy="685800"/>
          </a:xfrm>
        </p:spPr>
        <p:txBody>
          <a:bodyPr>
            <a:normAutofit/>
          </a:bodyPr>
          <a:lstStyle/>
          <a:p>
            <a:pPr marL="54864" indent="0" algn="ctr" fontAlgn="auto">
              <a:spcAft>
                <a:spcPts val="0"/>
              </a:spcAft>
              <a:defRPr/>
            </a:pPr>
            <a:r>
              <a:rPr lang="el-GR" b="1" dirty="0">
                <a:solidFill>
                  <a:srgbClr val="FFC000"/>
                </a:solidFill>
                <a:latin typeface="Arial" charset="0"/>
                <a:cs typeface="Times New Roman" pitchFamily="18" charset="0"/>
              </a:rPr>
              <a:t>5. </a:t>
            </a:r>
            <a:r>
              <a:rPr lang="el-GR" b="1" dirty="0" err="1" smtClean="0">
                <a:solidFill>
                  <a:srgbClr val="FFC000"/>
                </a:solidFill>
                <a:latin typeface="Arial" charset="0"/>
                <a:cs typeface="Times New Roman" pitchFamily="18" charset="0"/>
              </a:rPr>
              <a:t>ΠρομηθευτΕΣ</a:t>
            </a:r>
            <a:endParaRPr lang="en-US" b="1" dirty="0">
              <a:solidFill>
                <a:srgbClr val="FFC000"/>
              </a:solidFill>
              <a:latin typeface="Arial" charset="0"/>
              <a:cs typeface="Times New Roman" pitchFamily="18" charset="0"/>
            </a:endParaRPr>
          </a:p>
        </p:txBody>
      </p:sp>
      <p:sp>
        <p:nvSpPr>
          <p:cNvPr id="21507" name="Rectangle 3"/>
          <p:cNvSpPr>
            <a:spLocks noGrp="1" noChangeArrowheads="1"/>
          </p:cNvSpPr>
          <p:nvPr>
            <p:ph idx="1"/>
          </p:nvPr>
        </p:nvSpPr>
        <p:spPr>
          <a:xfrm>
            <a:off x="609600" y="1646238"/>
            <a:ext cx="11125200" cy="4830762"/>
          </a:xfrm>
        </p:spPr>
        <p:txBody>
          <a:bodyPr/>
          <a:lstStyle/>
          <a:p>
            <a:pPr marL="609600" indent="-609600">
              <a:buFont typeface="Wingdings" pitchFamily="2" charset="2"/>
              <a:buNone/>
            </a:pPr>
            <a:endParaRPr lang="el-GR" i="1" dirty="0" smtClean="0"/>
          </a:p>
          <a:p>
            <a:pPr marL="609600" indent="-609600" algn="just">
              <a:buFont typeface="Wingdings" pitchFamily="2" charset="2"/>
              <a:buChar char="q"/>
            </a:pPr>
            <a:r>
              <a:rPr lang="el-GR" sz="2400" dirty="0" smtClean="0">
                <a:latin typeface="Arial" panose="020B0604020202020204" pitchFamily="34" charset="0"/>
                <a:cs typeface="Arial" panose="020B0604020202020204" pitchFamily="34" charset="0"/>
              </a:rPr>
              <a:t>Η προμηθευτές έχουν μεγαλύτερη σημασία σε επιχειρήσεις λιανικού εμπορίου (π.χ., αθλητικά μαγαζιά) παρά σε αθλητικές υπηρεσίες. Εντούτοις σε κάθε περίπτωση ανήκουν στο περιβάλλον του μάρκετινγκ κι επηρεάζουν σε κάποιο βαθμό το τελικό προϊόν. </a:t>
            </a:r>
          </a:p>
          <a:p>
            <a:pPr marL="609600" indent="-609600" algn="just">
              <a:buFont typeface="Wingdings" pitchFamily="2" charset="2"/>
              <a:buChar char="q"/>
            </a:pPr>
            <a:endParaRPr lang="el-GR" sz="2400" dirty="0" smtClean="0">
              <a:latin typeface="Arial" panose="020B0604020202020204" pitchFamily="34" charset="0"/>
              <a:cs typeface="Arial" panose="020B0604020202020204" pitchFamily="34" charset="0"/>
            </a:endParaRPr>
          </a:p>
          <a:p>
            <a:pPr marL="609600" indent="-609600" algn="just">
              <a:buFont typeface="Wingdings" pitchFamily="2" charset="2"/>
              <a:buChar char="q"/>
            </a:pPr>
            <a:r>
              <a:rPr lang="el-GR" sz="2400" dirty="0" smtClean="0">
                <a:latin typeface="Arial" panose="020B0604020202020204" pitchFamily="34" charset="0"/>
                <a:cs typeface="Arial" panose="020B0604020202020204" pitchFamily="34" charset="0"/>
              </a:rPr>
              <a:t>Γυμναστήρια, σύλλογοι, ομάδες, κατασκηνώσεις, κτλ, πρέπει να έχουν καλή σχέση με προμηθευτές αφού από αυτούς εξαρτάται σε μεγάλο βαθμό το υλικό (χειροπιαστό) στοιχείο του προϊόντος (π.χ., εγκαταστάσεις, όργανα γυμναστικής, είδη ένδυσης και υπόδησης, αναψυκτικά και φαγητά κτλ.</a:t>
            </a:r>
            <a:endParaRPr lang="en-US" sz="2400" dirty="0" smtClean="0">
              <a:latin typeface="Arial" panose="020B0604020202020204" pitchFamily="34" charset="0"/>
              <a:cs typeface="Arial" panose="020B0604020202020204" pitchFamily="34" charset="0"/>
            </a:endParaRPr>
          </a:p>
          <a:p>
            <a:pPr marL="609600" indent="-609600"/>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381000"/>
            <a:ext cx="10972800" cy="609600"/>
          </a:xfrm>
        </p:spPr>
        <p:txBody>
          <a:bodyPr/>
          <a:lstStyle/>
          <a:p>
            <a:pPr marL="838200" indent="-838200" algn="ctr" fontAlgn="auto">
              <a:spcAft>
                <a:spcPts val="0"/>
              </a:spcAft>
              <a:defRPr/>
            </a:pPr>
            <a:r>
              <a:rPr lang="el-GR" sz="3200" b="1" dirty="0" smtClean="0">
                <a:solidFill>
                  <a:srgbClr val="FFC000"/>
                </a:solidFill>
                <a:effectLst>
                  <a:outerShdw blurRad="38100" dist="38100" dir="2700000" algn="tl">
                    <a:srgbClr val="000000">
                      <a:alpha val="43137"/>
                    </a:srgbClr>
                  </a:outerShdw>
                </a:effectLst>
                <a:latin typeface="Arial" charset="0"/>
                <a:cs typeface="Times New Roman" pitchFamily="18" charset="0"/>
              </a:rPr>
              <a:t>6. ΕΝΔΙΑΜΕΣΟΙ ΦΟΡΕΙΣ ΤΟΥ ΜΑΡΚΕΤΙΝΓΚ</a:t>
            </a:r>
            <a:endParaRPr lang="en-US" sz="3200" b="1" dirty="0">
              <a:solidFill>
                <a:srgbClr val="FFC000"/>
              </a:solidFill>
              <a:effectLst>
                <a:outerShdw blurRad="38100" dist="38100" dir="2700000" algn="tl">
                  <a:srgbClr val="000000">
                    <a:alpha val="43137"/>
                  </a:srgbClr>
                </a:outerShdw>
              </a:effectLst>
              <a:latin typeface="Arial" charset="0"/>
              <a:cs typeface="Times New Roman" pitchFamily="18" charset="0"/>
            </a:endParaRPr>
          </a:p>
        </p:txBody>
      </p:sp>
      <p:sp>
        <p:nvSpPr>
          <p:cNvPr id="22531" name="Rectangle 3"/>
          <p:cNvSpPr>
            <a:spLocks noGrp="1" noChangeArrowheads="1"/>
          </p:cNvSpPr>
          <p:nvPr>
            <p:ph idx="1"/>
          </p:nvPr>
        </p:nvSpPr>
        <p:spPr>
          <a:xfrm>
            <a:off x="533400" y="1447800"/>
            <a:ext cx="11201400" cy="5105400"/>
          </a:xfrm>
        </p:spPr>
        <p:txBody>
          <a:bodyPr>
            <a:normAutofit fontScale="92500" lnSpcReduction="10000"/>
          </a:bodyPr>
          <a:lstStyle/>
          <a:p>
            <a:pPr algn="just">
              <a:buFont typeface="Wingdings" pitchFamily="2" charset="2"/>
              <a:buChar char="§"/>
            </a:pPr>
            <a:r>
              <a:rPr lang="el-GR" sz="2400" dirty="0" smtClean="0"/>
              <a:t>Είναι οι λιανοπωλητές, οι χονδρέμποροι, οι αντιπρόσωποι και όσοι βοηθούν στην διανομή των αγαθών και υπηρεσιών. </a:t>
            </a:r>
          </a:p>
          <a:p>
            <a:pPr algn="just">
              <a:buFont typeface="Wingdings" pitchFamily="2" charset="2"/>
              <a:buChar char="§"/>
            </a:pPr>
            <a:r>
              <a:rPr lang="el-GR" sz="2400" dirty="0" smtClean="0"/>
              <a:t>Τα Μ.Μ.Ε. (ομάδες κοινού) τα οποία βοηθούν στην επικοινωνία του οργανισμού με τους πελάτες και στην διανομή των προϊόντων και υπηρεσιών. </a:t>
            </a:r>
          </a:p>
          <a:p>
            <a:pPr algn="just">
              <a:buFont typeface="Wingdings" pitchFamily="2" charset="2"/>
              <a:buChar char="§"/>
            </a:pPr>
            <a:r>
              <a:rPr lang="el-GR" sz="2400" dirty="0" smtClean="0"/>
              <a:t>Οι τράπεζες οι οποίες επηρεάζουν την λειτουργία ενός οργανισμού (π.χ. χρηματοδότηση, δανεισμός, πιστωτικές κάρτες κτλ.)</a:t>
            </a:r>
            <a:endParaRPr lang="el-GR" sz="2800" dirty="0" smtClean="0"/>
          </a:p>
          <a:p>
            <a:pPr algn="just">
              <a:buFont typeface="Wingdings" pitchFamily="2" charset="2"/>
              <a:buChar char="Ø"/>
            </a:pPr>
            <a:r>
              <a:rPr lang="el-GR" sz="2400" i="1" dirty="0" smtClean="0"/>
              <a:t>Ποιοι είναι οι ενδιάμεσοι του Μάρκετινγκ στα ακόλουθα παραδείγματα:</a:t>
            </a:r>
          </a:p>
          <a:p>
            <a:pPr algn="just">
              <a:buFont typeface="Wingdings" pitchFamily="2" charset="2"/>
              <a:buNone/>
            </a:pPr>
            <a:r>
              <a:rPr lang="el-GR" sz="2400" dirty="0" smtClean="0"/>
              <a:t>1. </a:t>
            </a:r>
            <a:r>
              <a:rPr lang="en-US" sz="2400" dirty="0" smtClean="0"/>
              <a:t>Club-Med</a:t>
            </a:r>
            <a:r>
              <a:rPr lang="el-GR" sz="2400" dirty="0" smtClean="0"/>
              <a:t>;</a:t>
            </a:r>
            <a:endParaRPr lang="en-US" sz="2400" dirty="0" smtClean="0"/>
          </a:p>
          <a:p>
            <a:pPr algn="just">
              <a:buFont typeface="Wingdings" pitchFamily="2" charset="2"/>
              <a:buNone/>
            </a:pPr>
            <a:r>
              <a:rPr lang="el-GR" sz="2400" dirty="0" smtClean="0"/>
              <a:t>2</a:t>
            </a:r>
            <a:r>
              <a:rPr lang="en-US" sz="2400" dirty="0" smtClean="0"/>
              <a:t>. Nike</a:t>
            </a:r>
            <a:r>
              <a:rPr lang="el-GR" sz="2400" dirty="0" smtClean="0"/>
              <a:t>;</a:t>
            </a:r>
          </a:p>
          <a:p>
            <a:pPr algn="just">
              <a:buFont typeface="Wingdings" pitchFamily="2" charset="2"/>
              <a:buNone/>
            </a:pPr>
            <a:r>
              <a:rPr lang="el-GR" sz="2400" dirty="0" smtClean="0"/>
              <a:t>3. ΠΑΟΚ;</a:t>
            </a:r>
          </a:p>
          <a:p>
            <a:pPr algn="just">
              <a:buFont typeface="Wingdings" pitchFamily="2" charset="2"/>
              <a:buNone/>
            </a:pPr>
            <a:r>
              <a:rPr lang="el-GR" sz="2400" dirty="0" smtClean="0"/>
              <a:t>4. Αθήνα 2004;</a:t>
            </a:r>
          </a:p>
          <a:p>
            <a:pPr algn="just">
              <a:buFont typeface="Wingdings" pitchFamily="2" charset="2"/>
              <a:buNone/>
            </a:pPr>
            <a:r>
              <a:rPr lang="el-GR" sz="2400" dirty="0" smtClean="0"/>
              <a:t>5. </a:t>
            </a:r>
            <a:r>
              <a:rPr lang="en-US" sz="2400" dirty="0" smtClean="0"/>
              <a:t>Meeting </a:t>
            </a:r>
            <a:r>
              <a:rPr lang="el-GR" sz="2400" dirty="0" smtClean="0"/>
              <a:t>Στίβου;</a:t>
            </a:r>
          </a:p>
          <a:p>
            <a:pPr>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8288" y="685800"/>
            <a:ext cx="12192000" cy="685800"/>
          </a:xfrm>
        </p:spPr>
        <p:txBody>
          <a:bodyPr>
            <a:normAutofit fontScale="90000"/>
          </a:bodyPr>
          <a:lstStyle/>
          <a:p>
            <a:pPr marL="838200" indent="-838200" algn="ctr" fontAlgn="auto">
              <a:spcAft>
                <a:spcPts val="0"/>
              </a:spcAft>
              <a:defRPr/>
            </a:pPr>
            <a:r>
              <a:rPr lang="el-GR" sz="3200" dirty="0">
                <a:solidFill>
                  <a:schemeClr val="accent1"/>
                </a:solidFill>
                <a:latin typeface="Arial Black" pitchFamily="34" charset="0"/>
              </a:rPr>
              <a:t/>
            </a:r>
            <a:br>
              <a:rPr lang="el-GR" sz="3200" dirty="0">
                <a:solidFill>
                  <a:schemeClr val="accent1"/>
                </a:solidFill>
                <a:latin typeface="Arial Black" pitchFamily="34" charset="0"/>
              </a:rPr>
            </a:br>
            <a:r>
              <a:rPr lang="el-GR" sz="3600" b="1" dirty="0" smtClean="0">
                <a:solidFill>
                  <a:srgbClr val="FFC000"/>
                </a:solidFill>
                <a:effectLst>
                  <a:outerShdw blurRad="38100" dist="38100" dir="2700000" algn="tl">
                    <a:srgbClr val="000000">
                      <a:alpha val="43137"/>
                    </a:srgbClr>
                  </a:outerShdw>
                </a:effectLst>
                <a:latin typeface="Arial" charset="0"/>
                <a:cs typeface="Times New Roman" pitchFamily="18" charset="0"/>
              </a:rPr>
              <a:t>7. ΟΙΚΟΝΟΜΙΚΟΙ ΕΝΔΙΑΜΕΣΟΙ ΦΟΡΕΙΣ</a:t>
            </a:r>
            <a:r>
              <a:rPr lang="el-GR" sz="3600" b="1" dirty="0">
                <a:solidFill>
                  <a:schemeClr val="tx2">
                    <a:tint val="100000"/>
                    <a:shade val="90000"/>
                    <a:satMod val="250000"/>
                    <a:alpha val="100000"/>
                  </a:schemeClr>
                </a:solidFill>
                <a:latin typeface="Arial" charset="0"/>
                <a:cs typeface="Times New Roman" pitchFamily="18" charset="0"/>
              </a:rPr>
              <a:t/>
            </a:r>
            <a:br>
              <a:rPr lang="el-GR" sz="3600" b="1" dirty="0">
                <a:solidFill>
                  <a:schemeClr val="tx2">
                    <a:tint val="100000"/>
                    <a:shade val="90000"/>
                    <a:satMod val="250000"/>
                    <a:alpha val="100000"/>
                  </a:schemeClr>
                </a:solidFill>
                <a:latin typeface="Arial" charset="0"/>
                <a:cs typeface="Times New Roman" pitchFamily="18" charset="0"/>
              </a:rPr>
            </a:br>
            <a:endParaRPr lang="en-US" sz="3600" b="1" dirty="0">
              <a:solidFill>
                <a:schemeClr val="tx2">
                  <a:tint val="100000"/>
                  <a:shade val="90000"/>
                  <a:satMod val="250000"/>
                  <a:alpha val="100000"/>
                </a:schemeClr>
              </a:solidFill>
              <a:latin typeface="Arial" charset="0"/>
              <a:cs typeface="Times New Roman" pitchFamily="18" charset="0"/>
            </a:endParaRPr>
          </a:p>
        </p:txBody>
      </p:sp>
      <p:sp>
        <p:nvSpPr>
          <p:cNvPr id="23555" name="Rectangle 3"/>
          <p:cNvSpPr>
            <a:spLocks noGrp="1" noChangeArrowheads="1"/>
          </p:cNvSpPr>
          <p:nvPr>
            <p:ph idx="1"/>
          </p:nvPr>
        </p:nvSpPr>
        <p:spPr>
          <a:xfrm>
            <a:off x="990600" y="1905000"/>
            <a:ext cx="10344911" cy="3782568"/>
          </a:xfrm>
        </p:spPr>
        <p:txBody>
          <a:bodyPr/>
          <a:lstStyle/>
          <a:p>
            <a:pPr>
              <a:buFont typeface="Wingdings" pitchFamily="2" charset="2"/>
              <a:buChar char="Ø"/>
            </a:pPr>
            <a:r>
              <a:rPr lang="el-GR" sz="2400" b="1" dirty="0" smtClean="0">
                <a:latin typeface="Arial" panose="020B0604020202020204" pitchFamily="34" charset="0"/>
                <a:cs typeface="Arial" panose="020B0604020202020204" pitchFamily="34" charset="0"/>
              </a:rPr>
              <a:t>Απαιτείται η ανάπτυξη ενός καλού δικτύου</a:t>
            </a:r>
          </a:p>
          <a:p>
            <a:pPr>
              <a:buFont typeface="Wingdings" pitchFamily="2" charset="2"/>
              <a:buNone/>
            </a:pPr>
            <a:endParaRPr lang="en-US" dirty="0" smtClean="0">
              <a:latin typeface="Arial" panose="020B0604020202020204" pitchFamily="34" charset="0"/>
              <a:cs typeface="Arial" panose="020B0604020202020204" pitchFamily="34" charset="0"/>
            </a:endParaRPr>
          </a:p>
          <a:p>
            <a:pPr>
              <a:buFont typeface="Wingdings" pitchFamily="2" charset="2"/>
              <a:buNone/>
            </a:pPr>
            <a:r>
              <a:rPr lang="el-GR" b="1" i="1" dirty="0" smtClean="0">
                <a:latin typeface="Arial" panose="020B0604020202020204" pitchFamily="34" charset="0"/>
                <a:cs typeface="Arial" panose="020B0604020202020204" pitchFamily="34" charset="0"/>
              </a:rPr>
              <a:t>Παραδείγματα:</a:t>
            </a:r>
          </a:p>
          <a:p>
            <a:pPr>
              <a:buFont typeface="Wingdings" pitchFamily="2" charset="2"/>
              <a:buNone/>
            </a:pPr>
            <a:r>
              <a:rPr lang="el-GR" dirty="0" smtClean="0">
                <a:latin typeface="Arial" panose="020B0604020202020204" pitchFamily="34" charset="0"/>
                <a:cs typeface="Arial" panose="020B0604020202020204" pitchFamily="34" charset="0"/>
              </a:rPr>
              <a:t>1. Πιστωτικές Κάρτες</a:t>
            </a:r>
          </a:p>
          <a:p>
            <a:pPr>
              <a:buFont typeface="Wingdings" pitchFamily="2" charset="2"/>
              <a:buNone/>
            </a:pPr>
            <a:r>
              <a:rPr lang="el-GR" dirty="0" smtClean="0">
                <a:latin typeface="Arial" panose="020B0604020202020204" pitchFamily="34" charset="0"/>
                <a:cs typeface="Arial" panose="020B0604020202020204" pitchFamily="34" charset="0"/>
              </a:rPr>
              <a:t>2. Χρηματοδότηση</a:t>
            </a:r>
          </a:p>
          <a:p>
            <a:pPr>
              <a:buFont typeface="Wingdings" pitchFamily="2" charset="2"/>
              <a:buNone/>
            </a:pPr>
            <a:r>
              <a:rPr lang="el-GR" dirty="0" smtClean="0">
                <a:latin typeface="Arial" panose="020B0604020202020204" pitchFamily="34" charset="0"/>
                <a:cs typeface="Arial" panose="020B0604020202020204" pitchFamily="34" charset="0"/>
              </a:rPr>
              <a:t>3. Επενδύσεις</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7675499" y="3679317"/>
            <a:ext cx="3939285" cy="2484120"/>
          </a:xfrm>
          <a:prstGeom prst="rect">
            <a:avLst/>
          </a:prstGeom>
        </p:spPr>
        <p:txBody>
          <a:bodyPr wrap="square" lIns="0" tIns="0" rIns="0" bIns="0" rtlCol="0">
            <a:noAutofit/>
          </a:bodyPr>
          <a:lstStyle/>
          <a:p>
            <a:pPr>
              <a:lnSpc>
                <a:spcPts val="750"/>
              </a:lnSpc>
              <a:spcBef>
                <a:spcPts val="21"/>
              </a:spcBef>
            </a:pPr>
            <a:endParaRPr sz="750"/>
          </a:p>
          <a:p>
            <a:pPr marL="1465588" marR="1397924" algn="ctr">
              <a:lnSpc>
                <a:spcPts val="2025"/>
              </a:lnSpc>
              <a:spcBef>
                <a:spcPts val="1101"/>
              </a:spcBef>
            </a:pPr>
            <a:r>
              <a:rPr sz="2850" spc="0" baseline="-4577" dirty="0" smtClean="0">
                <a:solidFill>
                  <a:srgbClr val="0E0A08"/>
                </a:solidFill>
                <a:latin typeface="Times New Roman"/>
                <a:cs typeface="Times New Roman"/>
              </a:rPr>
              <a:t>A9AritLKOS</a:t>
            </a:r>
            <a:endParaRPr sz="1900">
              <a:latin typeface="Times New Roman"/>
              <a:cs typeface="Times New Roman"/>
            </a:endParaRPr>
          </a:p>
          <a:p>
            <a:pPr marL="1369835" marR="1280326" algn="ctr">
              <a:lnSpc>
                <a:spcPts val="1680"/>
              </a:lnSpc>
            </a:pPr>
            <a:r>
              <a:rPr sz="2700" spc="0" baseline="1610" dirty="0" smtClean="0">
                <a:solidFill>
                  <a:srgbClr val="0E0A08"/>
                </a:solidFill>
                <a:latin typeface="Arial"/>
                <a:cs typeface="Arial"/>
              </a:rPr>
              <a:t>OpyavLoµoc;</a:t>
            </a:r>
            <a:endParaRPr sz="1800">
              <a:latin typeface="Arial"/>
              <a:cs typeface="Arial"/>
            </a:endParaRPr>
          </a:p>
        </p:txBody>
      </p:sp>
      <p:sp>
        <p:nvSpPr>
          <p:cNvPr id="7" name="object 7"/>
          <p:cNvSpPr/>
          <p:nvPr/>
        </p:nvSpPr>
        <p:spPr>
          <a:xfrm>
            <a:off x="326136" y="5701283"/>
            <a:ext cx="252984" cy="158496"/>
          </a:xfrm>
          <a:custGeom>
            <a:avLst/>
            <a:gdLst/>
            <a:ahLst/>
            <a:cxnLst/>
            <a:rect l="l" t="t" r="r" b="b"/>
            <a:pathLst>
              <a:path w="252984" h="158496">
                <a:moveTo>
                  <a:pt x="0" y="158496"/>
                </a:moveTo>
                <a:lnTo>
                  <a:pt x="252984" y="158496"/>
                </a:lnTo>
                <a:lnTo>
                  <a:pt x="252984" y="0"/>
                </a:lnTo>
                <a:lnTo>
                  <a:pt x="0" y="0"/>
                </a:lnTo>
                <a:lnTo>
                  <a:pt x="0" y="158496"/>
                </a:lnTo>
                <a:close/>
              </a:path>
            </a:pathLst>
          </a:custGeom>
          <a:solidFill>
            <a:srgbClr val="FFC000"/>
          </a:solidFill>
        </p:spPr>
        <p:txBody>
          <a:bodyPr wrap="square" lIns="0" tIns="0" rIns="0" bIns="0" rtlCol="0">
            <a:noAutofit/>
          </a:bodyPr>
          <a:lstStyle/>
          <a:p>
            <a:endParaRPr/>
          </a:p>
        </p:txBody>
      </p:sp>
      <p:sp>
        <p:nvSpPr>
          <p:cNvPr id="8" name="object 8"/>
          <p:cNvSpPr/>
          <p:nvPr/>
        </p:nvSpPr>
        <p:spPr>
          <a:xfrm>
            <a:off x="326136" y="0"/>
            <a:ext cx="527304" cy="5608320"/>
          </a:xfrm>
          <a:custGeom>
            <a:avLst/>
            <a:gdLst/>
            <a:ahLst/>
            <a:cxnLst/>
            <a:rect l="l" t="t" r="r" b="b"/>
            <a:pathLst>
              <a:path w="527304" h="5608320">
                <a:moveTo>
                  <a:pt x="527304" y="0"/>
                </a:moveTo>
                <a:lnTo>
                  <a:pt x="0" y="0"/>
                </a:lnTo>
                <a:lnTo>
                  <a:pt x="0" y="5608320"/>
                </a:lnTo>
                <a:lnTo>
                  <a:pt x="527304" y="5608320"/>
                </a:lnTo>
                <a:lnTo>
                  <a:pt x="527304" y="0"/>
                </a:lnTo>
                <a:close/>
              </a:path>
            </a:pathLst>
          </a:custGeom>
          <a:solidFill>
            <a:srgbClr val="FFC000"/>
          </a:solidFill>
        </p:spPr>
        <p:txBody>
          <a:bodyPr wrap="square" lIns="0" tIns="0" rIns="0" bIns="0" rtlCol="0">
            <a:noAutofit/>
          </a:bodyPr>
          <a:lstStyle/>
          <a:p>
            <a:endParaRPr/>
          </a:p>
        </p:txBody>
      </p:sp>
      <p:sp>
        <p:nvSpPr>
          <p:cNvPr id="10" name="object 10"/>
          <p:cNvSpPr/>
          <p:nvPr/>
        </p:nvSpPr>
        <p:spPr>
          <a:xfrm>
            <a:off x="1139952" y="2386583"/>
            <a:ext cx="4389120" cy="0"/>
          </a:xfrm>
          <a:custGeom>
            <a:avLst/>
            <a:gdLst/>
            <a:ahLst/>
            <a:cxnLst/>
            <a:rect l="l" t="t" r="r" b="b"/>
            <a:pathLst>
              <a:path w="4389120">
                <a:moveTo>
                  <a:pt x="0" y="0"/>
                </a:moveTo>
                <a:lnTo>
                  <a:pt x="4389120" y="0"/>
                </a:lnTo>
              </a:path>
            </a:pathLst>
          </a:custGeom>
          <a:ln w="28702">
            <a:solidFill>
              <a:srgbClr val="FFC000"/>
            </a:solidFill>
          </a:ln>
        </p:spPr>
        <p:txBody>
          <a:bodyPr wrap="square" lIns="0" tIns="0" rIns="0" bIns="0" rtlCol="0">
            <a:noAutofit/>
          </a:bodyPr>
          <a:lstStyle/>
          <a:p>
            <a:endParaRPr/>
          </a:p>
        </p:txBody>
      </p:sp>
      <p:sp>
        <p:nvSpPr>
          <p:cNvPr id="11" name="object 11"/>
          <p:cNvSpPr/>
          <p:nvPr/>
        </p:nvSpPr>
        <p:spPr>
          <a:xfrm>
            <a:off x="7675499" y="2311500"/>
            <a:ext cx="3830701" cy="3851936"/>
          </a:xfrm>
          <a:prstGeom prst="rect">
            <a:avLst/>
          </a:prstGeom>
          <a:blipFill>
            <a:blip r:embed="rId2" cstate="print"/>
            <a:stretch>
              <a:fillRect/>
            </a:stretch>
          </a:blipFill>
        </p:spPr>
        <p:txBody>
          <a:bodyPr wrap="square" lIns="0" tIns="0" rIns="0" bIns="0" rtlCol="0">
            <a:noAutofit/>
          </a:bodyPr>
          <a:lstStyle/>
          <a:p>
            <a:pPr algn="ctr"/>
            <a:endParaRPr lang="el-GR" b="1" dirty="0" smtClean="0"/>
          </a:p>
          <a:p>
            <a:pPr algn="ctr"/>
            <a:endParaRPr lang="el-GR" b="1" dirty="0"/>
          </a:p>
          <a:p>
            <a:pPr algn="ctr"/>
            <a:endParaRPr lang="el-GR" b="1" dirty="0" smtClean="0"/>
          </a:p>
          <a:p>
            <a:pPr algn="ctr"/>
            <a:endParaRPr lang="el-GR" b="1" dirty="0"/>
          </a:p>
          <a:p>
            <a:pPr algn="ctr"/>
            <a:endParaRPr lang="el-GR" b="1" dirty="0" smtClean="0"/>
          </a:p>
          <a:p>
            <a:pPr algn="ctr"/>
            <a:endParaRPr lang="el-GR" b="1" dirty="0" smtClean="0"/>
          </a:p>
          <a:p>
            <a:pPr algn="ctr"/>
            <a:r>
              <a:rPr lang="el-GR" b="1" dirty="0" smtClean="0">
                <a:solidFill>
                  <a:schemeClr val="bg1"/>
                </a:solidFill>
              </a:rPr>
              <a:t>Αθλητικός </a:t>
            </a:r>
          </a:p>
          <a:p>
            <a:pPr algn="ctr"/>
            <a:r>
              <a:rPr lang="el-GR" b="1" dirty="0" smtClean="0">
                <a:solidFill>
                  <a:schemeClr val="bg1"/>
                </a:solidFill>
              </a:rPr>
              <a:t>οργανισμός</a:t>
            </a:r>
            <a:endParaRPr b="1" dirty="0">
              <a:solidFill>
                <a:schemeClr val="bg1"/>
              </a:solidFill>
            </a:endParaRPr>
          </a:p>
        </p:txBody>
      </p:sp>
      <p:sp>
        <p:nvSpPr>
          <p:cNvPr id="6" name="object 6"/>
          <p:cNvSpPr txBox="1"/>
          <p:nvPr/>
        </p:nvSpPr>
        <p:spPr>
          <a:xfrm>
            <a:off x="1178458" y="1376070"/>
            <a:ext cx="8270342" cy="482904"/>
          </a:xfrm>
          <a:prstGeom prst="rect">
            <a:avLst/>
          </a:prstGeom>
        </p:spPr>
        <p:txBody>
          <a:bodyPr wrap="square" lIns="0" tIns="0" rIns="0" bIns="0" rtlCol="0">
            <a:noAutofit/>
          </a:bodyPr>
          <a:lstStyle/>
          <a:p>
            <a:pPr marL="12700">
              <a:lnSpc>
                <a:spcPts val="3770"/>
              </a:lnSpc>
              <a:spcBef>
                <a:spcPts val="188"/>
              </a:spcBef>
            </a:pPr>
            <a:r>
              <a:rPr sz="3200" b="1" cap="all">
                <a:ln w="3175" cmpd="sng">
                  <a:noFill/>
                </a:ln>
                <a:solidFill>
                  <a:srgbClr val="FFC000"/>
                </a:solidFill>
                <a:effectLst>
                  <a:outerShdw blurRad="38100" dist="38100" dir="2700000" algn="tl">
                    <a:srgbClr val="C0C0C0"/>
                  </a:outerShdw>
                </a:effectLst>
                <a:latin typeface="Arial" charset="0"/>
                <a:cs typeface="Times New Roman" pitchFamily="18" charset="0"/>
              </a:rPr>
              <a:t>Ο </a:t>
            </a:r>
            <a:r>
              <a:rPr sz="3200" b="1" cap="all" smtClean="0">
                <a:ln w="3175" cmpd="sng">
                  <a:noFill/>
                </a:ln>
                <a:solidFill>
                  <a:srgbClr val="FFC000"/>
                </a:solidFill>
                <a:effectLst>
                  <a:outerShdw blurRad="38100" dist="38100" dir="2700000" algn="tl">
                    <a:srgbClr val="C0C0C0"/>
                  </a:outerShdw>
                </a:effectLst>
                <a:latin typeface="Arial" charset="0"/>
                <a:cs typeface="Times New Roman" pitchFamily="18" charset="0"/>
              </a:rPr>
              <a:t>αθλητικό</a:t>
            </a:r>
            <a:r>
              <a:rPr lang="el-G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Σ</a:t>
            </a:r>
            <a:r>
              <a:rPr sz="3200" b="1" cap="all" smtClean="0">
                <a:ln w="3175" cmpd="sng">
                  <a:noFill/>
                </a:ln>
                <a:solidFill>
                  <a:srgbClr val="FFC000"/>
                </a:solidFill>
                <a:effectLst>
                  <a:outerShdw blurRad="38100" dist="38100" dir="2700000" algn="tl">
                    <a:srgbClr val="C0C0C0"/>
                  </a:outerShdw>
                </a:effectLst>
                <a:latin typeface="Arial" charset="0"/>
                <a:cs typeface="Times New Roman" pitchFamily="18" charset="0"/>
              </a:rPr>
              <a:t> οργανισμό</a:t>
            </a:r>
            <a:r>
              <a:rPr lang="el-G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Σ</a:t>
            </a:r>
            <a:r>
              <a:rPr sz="3200" b="1" cap="all" smtClean="0">
                <a:ln w="3175" cmpd="sng">
                  <a:noFill/>
                </a:ln>
                <a:solidFill>
                  <a:srgbClr val="FFC000"/>
                </a:solidFill>
                <a:effectLst>
                  <a:outerShdw blurRad="38100" dist="38100" dir="2700000" algn="tl">
                    <a:srgbClr val="C0C0C0"/>
                  </a:outerShdw>
                </a:effectLst>
                <a:latin typeface="Arial" charset="0"/>
                <a:cs typeface="Times New Roman" pitchFamily="18" charset="0"/>
              </a:rPr>
              <a:t> ω</a:t>
            </a:r>
            <a:r>
              <a:rPr lang="el-G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Σ</a:t>
            </a:r>
            <a:r>
              <a:rPr sz="3200" b="1" cap="all" smtClean="0">
                <a:ln w="3175" cmpd="sng">
                  <a:noFill/>
                </a:ln>
                <a:solidFill>
                  <a:srgbClr val="FFC000"/>
                </a:solidFill>
                <a:effectLst>
                  <a:outerShdw blurRad="38100" dist="38100" dir="2700000" algn="tl">
                    <a:srgbClr val="C0C0C0"/>
                  </a:outerShdw>
                </a:effectLst>
                <a:latin typeface="Arial" charset="0"/>
                <a:cs typeface="Times New Roman" pitchFamily="18" charset="0"/>
              </a:rPr>
              <a:t> ανοιχτ</a:t>
            </a:r>
            <a:r>
              <a:rPr lang="el-G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Ο</a:t>
            </a:r>
            <a:endPar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endParaRPr>
          </a:p>
        </p:txBody>
      </p:sp>
      <p:sp>
        <p:nvSpPr>
          <p:cNvPr id="5" name="object 5"/>
          <p:cNvSpPr txBox="1"/>
          <p:nvPr/>
        </p:nvSpPr>
        <p:spPr>
          <a:xfrm>
            <a:off x="9539122" y="1360881"/>
            <a:ext cx="2808854" cy="482904"/>
          </a:xfrm>
          <a:prstGeom prst="rect">
            <a:avLst/>
          </a:prstGeom>
        </p:spPr>
        <p:txBody>
          <a:bodyPr wrap="square" lIns="0" tIns="0" rIns="0" bIns="0" rtlCol="0">
            <a:noAutofit/>
          </a:bodyPr>
          <a:lstStyle/>
          <a:p>
            <a:pPr marL="12700">
              <a:lnSpc>
                <a:spcPts val="3770"/>
              </a:lnSpc>
              <a:spcBef>
                <a:spcPts val="188"/>
              </a:spcBef>
            </a:pPr>
            <a:r>
              <a:rP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σ</a:t>
            </a:r>
            <a:r>
              <a:rPr lang="el-G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Υ</a:t>
            </a:r>
            <a:r>
              <a:rPr sz="3200" b="1" cap="all" dirty="0" err="1" smtClean="0">
                <a:ln w="3175" cmpd="sng">
                  <a:noFill/>
                </a:ln>
                <a:solidFill>
                  <a:srgbClr val="FFC000"/>
                </a:solidFill>
                <a:effectLst>
                  <a:outerShdw blurRad="38100" dist="38100" dir="2700000" algn="tl">
                    <a:srgbClr val="C0C0C0"/>
                  </a:outerShdw>
                </a:effectLst>
                <a:latin typeface="Arial" charset="0"/>
                <a:cs typeface="Times New Roman" pitchFamily="18" charset="0"/>
              </a:rPr>
              <a:t>στημ</a:t>
            </a:r>
            <a:r>
              <a:rP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α</a:t>
            </a:r>
            <a:endPar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endParaRPr>
          </a:p>
        </p:txBody>
      </p:sp>
      <p:sp>
        <p:nvSpPr>
          <p:cNvPr id="4" name="object 4"/>
          <p:cNvSpPr txBox="1"/>
          <p:nvPr/>
        </p:nvSpPr>
        <p:spPr>
          <a:xfrm>
            <a:off x="1179677" y="2687344"/>
            <a:ext cx="6202207" cy="2813358"/>
          </a:xfrm>
          <a:prstGeom prst="rect">
            <a:avLst/>
          </a:prstGeom>
        </p:spPr>
        <p:txBody>
          <a:bodyPr wrap="square" lIns="0" tIns="0" rIns="0" bIns="0" rtlCol="0">
            <a:noAutofit/>
          </a:bodyPr>
          <a:lstStyle/>
          <a:p>
            <a:pPr marL="12700">
              <a:lnSpc>
                <a:spcPts val="2545"/>
              </a:lnSpc>
              <a:spcBef>
                <a:spcPts val="127"/>
              </a:spcBef>
              <a:buFont typeface="Wingdings" pitchFamily="2" charset="2"/>
              <a:buChar char="Ø"/>
            </a:pPr>
            <a:r>
              <a:rPr sz="3600" spc="0" baseline="3413" dirty="0" smtClean="0">
                <a:latin typeface="Calibri"/>
                <a:cs typeface="Calibri"/>
              </a:rPr>
              <a:t>Ο</a:t>
            </a:r>
            <a:r>
              <a:rPr sz="3600" spc="-9" baseline="3413" dirty="0" smtClean="0">
                <a:latin typeface="Calibri"/>
                <a:cs typeface="Calibri"/>
              </a:rPr>
              <a:t> </a:t>
            </a:r>
            <a:r>
              <a:rPr sz="3600" spc="0" baseline="3413" dirty="0" smtClean="0">
                <a:latin typeface="Calibri"/>
                <a:cs typeface="Calibri"/>
              </a:rPr>
              <a:t>α</a:t>
            </a:r>
            <a:r>
              <a:rPr sz="3600" spc="-25" baseline="3413" dirty="0" smtClean="0">
                <a:latin typeface="Calibri"/>
                <a:cs typeface="Calibri"/>
              </a:rPr>
              <a:t>θ</a:t>
            </a:r>
            <a:r>
              <a:rPr sz="3600" spc="0" baseline="3413" dirty="0" smtClean="0">
                <a:latin typeface="Calibri"/>
                <a:cs typeface="Calibri"/>
              </a:rPr>
              <a:t>λ</a:t>
            </a:r>
            <a:r>
              <a:rPr sz="3600" spc="-39" baseline="3413" dirty="0" smtClean="0">
                <a:latin typeface="Calibri"/>
                <a:cs typeface="Calibri"/>
              </a:rPr>
              <a:t>η</a:t>
            </a:r>
            <a:r>
              <a:rPr sz="3600" spc="0" baseline="3413" dirty="0" smtClean="0">
                <a:latin typeface="Calibri"/>
                <a:cs typeface="Calibri"/>
              </a:rPr>
              <a:t>τι</a:t>
            </a:r>
            <a:r>
              <a:rPr sz="3600" spc="-75" baseline="3413" dirty="0" smtClean="0">
                <a:latin typeface="Calibri"/>
                <a:cs typeface="Calibri"/>
              </a:rPr>
              <a:t>κ</a:t>
            </a:r>
            <a:r>
              <a:rPr sz="3600" spc="0" baseline="3413" dirty="0" smtClean="0">
                <a:latin typeface="Calibri"/>
                <a:cs typeface="Calibri"/>
              </a:rPr>
              <a:t>ός</a:t>
            </a:r>
            <a:r>
              <a:rPr sz="3600" spc="-9" baseline="3413" dirty="0" smtClean="0">
                <a:latin typeface="Calibri"/>
                <a:cs typeface="Calibri"/>
              </a:rPr>
              <a:t> ορ</a:t>
            </a:r>
            <a:r>
              <a:rPr sz="3600" spc="0" baseline="3413" dirty="0" smtClean="0">
                <a:latin typeface="Calibri"/>
                <a:cs typeface="Calibri"/>
              </a:rPr>
              <a:t>γ</a:t>
            </a:r>
            <a:r>
              <a:rPr sz="3600" spc="-9" baseline="3413" dirty="0" smtClean="0">
                <a:latin typeface="Calibri"/>
                <a:cs typeface="Calibri"/>
              </a:rPr>
              <a:t>α</a:t>
            </a:r>
            <a:r>
              <a:rPr sz="3600" spc="0" baseline="3413" dirty="0" smtClean="0">
                <a:latin typeface="Calibri"/>
                <a:cs typeface="Calibri"/>
              </a:rPr>
              <a:t>νισ</a:t>
            </a:r>
            <a:r>
              <a:rPr sz="3600" spc="-14" baseline="3413" dirty="0" smtClean="0">
                <a:latin typeface="Calibri"/>
                <a:cs typeface="Calibri"/>
              </a:rPr>
              <a:t>μ</a:t>
            </a:r>
            <a:r>
              <a:rPr sz="3600" spc="0" baseline="3413" dirty="0" smtClean="0">
                <a:latin typeface="Calibri"/>
                <a:cs typeface="Calibri"/>
              </a:rPr>
              <a:t>ός</a:t>
            </a:r>
            <a:r>
              <a:rPr sz="3600" spc="9" baseline="3413" dirty="0" smtClean="0">
                <a:latin typeface="Calibri"/>
                <a:cs typeface="Calibri"/>
              </a:rPr>
              <a:t> </a:t>
            </a:r>
            <a:r>
              <a:rPr sz="3600" spc="0" baseline="3413" dirty="0" smtClean="0">
                <a:latin typeface="Calibri"/>
                <a:cs typeface="Calibri"/>
              </a:rPr>
              <a:t>ε</a:t>
            </a:r>
            <a:r>
              <a:rPr sz="3600" spc="-39" baseline="3413" dirty="0" smtClean="0">
                <a:latin typeface="Calibri"/>
                <a:cs typeface="Calibri"/>
              </a:rPr>
              <a:t>ί</a:t>
            </a:r>
            <a:r>
              <a:rPr sz="3600" spc="0" baseline="3413" dirty="0" smtClean="0">
                <a:latin typeface="Calibri"/>
                <a:cs typeface="Calibri"/>
              </a:rPr>
              <a:t>ναι </a:t>
            </a:r>
            <a:r>
              <a:rPr sz="3600" spc="-4" baseline="3413" dirty="0" smtClean="0">
                <a:latin typeface="Calibri"/>
                <a:cs typeface="Calibri"/>
              </a:rPr>
              <a:t>μ</a:t>
            </a:r>
            <a:r>
              <a:rPr sz="3600" spc="0" baseline="3413" dirty="0" smtClean="0">
                <a:latin typeface="Calibri"/>
                <a:cs typeface="Calibri"/>
              </a:rPr>
              <a:t>ια «</a:t>
            </a:r>
            <a:r>
              <a:rPr sz="3600" spc="-4" baseline="3413" dirty="0" smtClean="0">
                <a:latin typeface="Calibri"/>
                <a:cs typeface="Calibri"/>
              </a:rPr>
              <a:t>α</a:t>
            </a:r>
            <a:r>
              <a:rPr sz="3600" spc="0" baseline="3413" dirty="0" smtClean="0">
                <a:latin typeface="Calibri"/>
                <a:cs typeface="Calibri"/>
              </a:rPr>
              <a:t>νοικ</a:t>
            </a:r>
            <a:r>
              <a:rPr sz="3600" spc="-9" baseline="3413" dirty="0" smtClean="0">
                <a:latin typeface="Calibri"/>
                <a:cs typeface="Calibri"/>
              </a:rPr>
              <a:t>τ</a:t>
            </a:r>
            <a:r>
              <a:rPr sz="3600" spc="0" baseline="3413" dirty="0" smtClean="0">
                <a:latin typeface="Calibri"/>
                <a:cs typeface="Calibri"/>
              </a:rPr>
              <a:t>ή»</a:t>
            </a:r>
            <a:endParaRPr sz="2400" dirty="0">
              <a:latin typeface="Calibri"/>
              <a:cs typeface="Calibri"/>
            </a:endParaRPr>
          </a:p>
          <a:p>
            <a:pPr marL="12700" marR="45765">
              <a:lnSpc>
                <a:spcPts val="2595"/>
              </a:lnSpc>
              <a:spcBef>
                <a:spcPts val="2"/>
              </a:spcBef>
            </a:pPr>
            <a:r>
              <a:rPr sz="3600" spc="0" baseline="3413" smtClean="0">
                <a:latin typeface="Calibri"/>
                <a:cs typeface="Calibri"/>
              </a:rPr>
              <a:t>ε</a:t>
            </a:r>
            <a:r>
              <a:rPr sz="3600" spc="-19" baseline="3413" smtClean="0">
                <a:latin typeface="Calibri"/>
                <a:cs typeface="Calibri"/>
              </a:rPr>
              <a:t>υ</a:t>
            </a:r>
            <a:r>
              <a:rPr sz="3600" spc="0" baseline="3413" smtClean="0">
                <a:latin typeface="Calibri"/>
                <a:cs typeface="Calibri"/>
              </a:rPr>
              <a:t>έ</a:t>
            </a:r>
            <a:r>
              <a:rPr sz="3600" spc="-19" baseline="3413" smtClean="0">
                <a:latin typeface="Calibri"/>
                <a:cs typeface="Calibri"/>
              </a:rPr>
              <a:t>λ</a:t>
            </a:r>
            <a:r>
              <a:rPr sz="3600" spc="0" baseline="3413" smtClean="0">
                <a:latin typeface="Calibri"/>
                <a:cs typeface="Calibri"/>
              </a:rPr>
              <a:t>ικτη</a:t>
            </a:r>
            <a:r>
              <a:rPr sz="3600" spc="-19" baseline="3413" smtClean="0">
                <a:latin typeface="Calibri"/>
                <a:cs typeface="Calibri"/>
              </a:rPr>
              <a:t> </a:t>
            </a:r>
            <a:r>
              <a:rPr sz="3600" spc="0" baseline="3413" smtClean="0">
                <a:latin typeface="Calibri"/>
                <a:cs typeface="Calibri"/>
              </a:rPr>
              <a:t>δομή</a:t>
            </a:r>
            <a:r>
              <a:rPr lang="el-GR" sz="3600" spc="0" baseline="3413" dirty="0" smtClean="0">
                <a:latin typeface="Calibri"/>
                <a:cs typeface="Calibri"/>
              </a:rPr>
              <a:t>,</a:t>
            </a:r>
            <a:r>
              <a:rPr sz="3600" spc="0" baseline="3413" smtClean="0">
                <a:latin typeface="Calibri"/>
                <a:cs typeface="Calibri"/>
              </a:rPr>
              <a:t> </a:t>
            </a:r>
            <a:r>
              <a:rPr sz="3600" spc="0" baseline="3413" dirty="0" smtClean="0">
                <a:latin typeface="Calibri"/>
                <a:cs typeface="Calibri"/>
              </a:rPr>
              <a:t>η </a:t>
            </a:r>
            <a:r>
              <a:rPr sz="3600" spc="-4" baseline="3413" dirty="0" smtClean="0">
                <a:latin typeface="Calibri"/>
                <a:cs typeface="Calibri"/>
              </a:rPr>
              <a:t>ο</a:t>
            </a:r>
            <a:r>
              <a:rPr sz="3600" spc="0" baseline="3413" dirty="0" smtClean="0">
                <a:latin typeface="Calibri"/>
                <a:cs typeface="Calibri"/>
              </a:rPr>
              <a:t>ποία </a:t>
            </a:r>
            <a:r>
              <a:rPr sz="3600" spc="-9" baseline="3413" dirty="0" smtClean="0">
                <a:latin typeface="Calibri"/>
                <a:cs typeface="Calibri"/>
              </a:rPr>
              <a:t>α</a:t>
            </a:r>
            <a:r>
              <a:rPr sz="3600" spc="14" baseline="3413" dirty="0" smtClean="0">
                <a:latin typeface="Calibri"/>
                <a:cs typeface="Calibri"/>
              </a:rPr>
              <a:t>λ</a:t>
            </a:r>
            <a:r>
              <a:rPr sz="3600" spc="0" baseline="3413" dirty="0" smtClean="0">
                <a:latin typeface="Calibri"/>
                <a:cs typeface="Calibri"/>
              </a:rPr>
              <a:t>λη</a:t>
            </a:r>
            <a:r>
              <a:rPr sz="3600" spc="-19" baseline="3413" dirty="0" smtClean="0">
                <a:latin typeface="Calibri"/>
                <a:cs typeface="Calibri"/>
              </a:rPr>
              <a:t>λ</a:t>
            </a:r>
            <a:r>
              <a:rPr sz="3600" spc="0" baseline="3413" dirty="0" smtClean="0">
                <a:latin typeface="Calibri"/>
                <a:cs typeface="Calibri"/>
              </a:rPr>
              <a:t>ο</a:t>
            </a:r>
            <a:r>
              <a:rPr sz="3600" spc="-4" baseline="3413" dirty="0" smtClean="0">
                <a:latin typeface="Calibri"/>
                <a:cs typeface="Calibri"/>
              </a:rPr>
              <a:t>ε</a:t>
            </a:r>
            <a:r>
              <a:rPr sz="3600" spc="0" baseline="3413" dirty="0" smtClean="0">
                <a:latin typeface="Calibri"/>
                <a:cs typeface="Calibri"/>
              </a:rPr>
              <a:t>πιδρά με </a:t>
            </a:r>
            <a:r>
              <a:rPr sz="3600" spc="-34" baseline="3413" dirty="0" smtClean="0">
                <a:latin typeface="Calibri"/>
                <a:cs typeface="Calibri"/>
              </a:rPr>
              <a:t>τ</a:t>
            </a:r>
            <a:r>
              <a:rPr sz="3600" spc="0" baseline="3413" dirty="0" smtClean="0">
                <a:latin typeface="Calibri"/>
                <a:cs typeface="Calibri"/>
              </a:rPr>
              <a:t>ο</a:t>
            </a:r>
            <a:endParaRPr sz="2400" dirty="0">
              <a:latin typeface="Calibri"/>
              <a:cs typeface="Calibri"/>
            </a:endParaRPr>
          </a:p>
          <a:p>
            <a:pPr marL="12700" marR="45765">
              <a:lnSpc>
                <a:spcPts val="2590"/>
              </a:lnSpc>
            </a:pPr>
            <a:r>
              <a:rPr sz="3600" spc="-39" baseline="3413" dirty="0" smtClean="0">
                <a:latin typeface="Calibri"/>
                <a:cs typeface="Calibri"/>
              </a:rPr>
              <a:t>ε</a:t>
            </a:r>
            <a:r>
              <a:rPr sz="3600" spc="0" baseline="3413" dirty="0" smtClean="0">
                <a:latin typeface="Calibri"/>
                <a:cs typeface="Calibri"/>
              </a:rPr>
              <a:t>σ</a:t>
            </a:r>
            <a:r>
              <a:rPr sz="3600" spc="-4" baseline="3413" dirty="0" smtClean="0">
                <a:latin typeface="Calibri"/>
                <a:cs typeface="Calibri"/>
              </a:rPr>
              <a:t>ω</a:t>
            </a:r>
            <a:r>
              <a:rPr sz="3600" spc="0" baseline="3413" dirty="0" smtClean="0">
                <a:latin typeface="Calibri"/>
                <a:cs typeface="Calibri"/>
              </a:rPr>
              <a:t>τερι</a:t>
            </a:r>
            <a:r>
              <a:rPr sz="3600" spc="-75" baseline="3413" dirty="0" smtClean="0">
                <a:latin typeface="Calibri"/>
                <a:cs typeface="Calibri"/>
              </a:rPr>
              <a:t>κ</a:t>
            </a:r>
            <a:r>
              <a:rPr sz="3600" spc="0" baseline="3413" dirty="0" smtClean="0">
                <a:latin typeface="Calibri"/>
                <a:cs typeface="Calibri"/>
              </a:rPr>
              <a:t>ό</a:t>
            </a:r>
            <a:r>
              <a:rPr sz="3600" spc="-4" baseline="3413" dirty="0" smtClean="0">
                <a:latin typeface="Calibri"/>
                <a:cs typeface="Calibri"/>
              </a:rPr>
              <a:t> </a:t>
            </a:r>
            <a:r>
              <a:rPr sz="3600" spc="-69" baseline="3413" dirty="0" smtClean="0">
                <a:latin typeface="Calibri"/>
                <a:cs typeface="Calibri"/>
              </a:rPr>
              <a:t>κ</a:t>
            </a:r>
            <a:r>
              <a:rPr sz="3600" spc="0" baseline="3413" dirty="0" smtClean="0">
                <a:latin typeface="Calibri"/>
                <a:cs typeface="Calibri"/>
              </a:rPr>
              <a:t>αι </a:t>
            </a:r>
            <a:r>
              <a:rPr sz="3600" spc="-34" baseline="3413" dirty="0" smtClean="0">
                <a:latin typeface="Calibri"/>
                <a:cs typeface="Calibri"/>
              </a:rPr>
              <a:t>τ</a:t>
            </a:r>
            <a:r>
              <a:rPr sz="3600" spc="0" baseline="3413" dirty="0" smtClean="0">
                <a:latin typeface="Calibri"/>
                <a:cs typeface="Calibri"/>
              </a:rPr>
              <a:t>ο</a:t>
            </a:r>
            <a:r>
              <a:rPr sz="3600" spc="-4" baseline="3413" dirty="0" smtClean="0">
                <a:latin typeface="Calibri"/>
                <a:cs typeface="Calibri"/>
              </a:rPr>
              <a:t> </a:t>
            </a:r>
            <a:r>
              <a:rPr sz="3600" spc="0" baseline="3413" dirty="0" smtClean="0">
                <a:latin typeface="Calibri"/>
                <a:cs typeface="Calibri"/>
              </a:rPr>
              <a:t>ε</a:t>
            </a:r>
            <a:r>
              <a:rPr sz="3600" spc="-29" baseline="3413" dirty="0" smtClean="0">
                <a:latin typeface="Calibri"/>
                <a:cs typeface="Calibri"/>
              </a:rPr>
              <a:t>ξ</a:t>
            </a:r>
            <a:r>
              <a:rPr sz="3600" spc="0" baseline="3413" dirty="0" smtClean="0">
                <a:latin typeface="Calibri"/>
                <a:cs typeface="Calibri"/>
              </a:rPr>
              <a:t>ω</a:t>
            </a:r>
            <a:r>
              <a:rPr sz="3600" spc="-4" baseline="3413" dirty="0" smtClean="0">
                <a:latin typeface="Calibri"/>
                <a:cs typeface="Calibri"/>
              </a:rPr>
              <a:t>τ</a:t>
            </a:r>
            <a:r>
              <a:rPr sz="3600" spc="0" baseline="3413" dirty="0" smtClean="0">
                <a:latin typeface="Calibri"/>
                <a:cs typeface="Calibri"/>
              </a:rPr>
              <a:t>ερι</a:t>
            </a:r>
            <a:r>
              <a:rPr sz="3600" spc="-69" baseline="3413" dirty="0" smtClean="0">
                <a:latin typeface="Calibri"/>
                <a:cs typeface="Calibri"/>
              </a:rPr>
              <a:t>κ</a:t>
            </a:r>
            <a:r>
              <a:rPr sz="3600" spc="0" baseline="3413" dirty="0" smtClean="0">
                <a:latin typeface="Calibri"/>
                <a:cs typeface="Calibri"/>
              </a:rPr>
              <a:t>ό</a:t>
            </a:r>
            <a:r>
              <a:rPr sz="3600" spc="-19" baseline="3413" dirty="0" smtClean="0">
                <a:latin typeface="Calibri"/>
                <a:cs typeface="Calibri"/>
              </a:rPr>
              <a:t> </a:t>
            </a:r>
            <a:r>
              <a:rPr sz="3600" spc="0" baseline="3413" dirty="0" smtClean="0">
                <a:latin typeface="Calibri"/>
                <a:cs typeface="Calibri"/>
              </a:rPr>
              <a:t>περ</a:t>
            </a:r>
            <a:r>
              <a:rPr sz="3600" spc="4" baseline="3413" dirty="0" smtClean="0">
                <a:latin typeface="Calibri"/>
                <a:cs typeface="Calibri"/>
              </a:rPr>
              <a:t>ι</a:t>
            </a:r>
            <a:r>
              <a:rPr sz="3600" spc="0" baseline="3413" dirty="0" smtClean="0">
                <a:latin typeface="Calibri"/>
                <a:cs typeface="Calibri"/>
              </a:rPr>
              <a:t>β</a:t>
            </a:r>
            <a:r>
              <a:rPr sz="3600" spc="-4" baseline="3413" dirty="0" smtClean="0">
                <a:latin typeface="Calibri"/>
                <a:cs typeface="Calibri"/>
              </a:rPr>
              <a:t>ά</a:t>
            </a:r>
            <a:r>
              <a:rPr sz="3600" spc="14" baseline="3413" dirty="0" smtClean="0">
                <a:latin typeface="Calibri"/>
                <a:cs typeface="Calibri"/>
              </a:rPr>
              <a:t>λ</a:t>
            </a:r>
            <a:r>
              <a:rPr sz="3600" spc="-19" baseline="3413" dirty="0" smtClean="0">
                <a:latin typeface="Calibri"/>
                <a:cs typeface="Calibri"/>
              </a:rPr>
              <a:t>λ</a:t>
            </a:r>
            <a:r>
              <a:rPr sz="3600" spc="0" baseline="3413" dirty="0" smtClean="0">
                <a:latin typeface="Calibri"/>
                <a:cs typeface="Calibri"/>
              </a:rPr>
              <a:t>ον </a:t>
            </a:r>
            <a:r>
              <a:rPr sz="3600" spc="-9" baseline="3413" dirty="0" smtClean="0">
                <a:latin typeface="Calibri"/>
                <a:cs typeface="Calibri"/>
              </a:rPr>
              <a:t>τ</a:t>
            </a:r>
            <a:r>
              <a:rPr sz="3600" spc="0" baseline="3413" dirty="0" smtClean="0">
                <a:latin typeface="Calibri"/>
                <a:cs typeface="Calibri"/>
              </a:rPr>
              <a:t>η</a:t>
            </a:r>
            <a:r>
              <a:rPr sz="3600" spc="-4" baseline="3413" dirty="0" smtClean="0">
                <a:latin typeface="Calibri"/>
                <a:cs typeface="Calibri"/>
              </a:rPr>
              <a:t>ς</a:t>
            </a:r>
            <a:r>
              <a:rPr sz="3600" spc="0" baseline="3413" dirty="0" smtClean="0">
                <a:latin typeface="Calibri"/>
                <a:cs typeface="Calibri"/>
              </a:rPr>
              <a:t>,</a:t>
            </a:r>
            <a:endParaRPr sz="2400" dirty="0">
              <a:latin typeface="Calibri"/>
              <a:cs typeface="Calibri"/>
            </a:endParaRPr>
          </a:p>
          <a:p>
            <a:pPr marL="12700" marR="45765">
              <a:lnSpc>
                <a:spcPts val="2590"/>
              </a:lnSpc>
            </a:pPr>
            <a:r>
              <a:rPr sz="3600" spc="0" baseline="3413" dirty="0" smtClean="0">
                <a:latin typeface="Calibri"/>
                <a:cs typeface="Calibri"/>
              </a:rPr>
              <a:t>ε</a:t>
            </a:r>
            <a:r>
              <a:rPr sz="3600" spc="-9" baseline="3413" dirty="0" smtClean="0">
                <a:latin typeface="Calibri"/>
                <a:cs typeface="Calibri"/>
              </a:rPr>
              <a:t>ν</a:t>
            </a:r>
            <a:r>
              <a:rPr sz="3600" spc="0" baseline="3413" dirty="0" smtClean="0">
                <a:latin typeface="Calibri"/>
                <a:cs typeface="Calibri"/>
              </a:rPr>
              <a:t>ώ </a:t>
            </a:r>
            <a:r>
              <a:rPr sz="3600" spc="-25" baseline="3413" dirty="0" smtClean="0">
                <a:latin typeface="Calibri"/>
                <a:cs typeface="Calibri"/>
              </a:rPr>
              <a:t>π</a:t>
            </a:r>
            <a:r>
              <a:rPr sz="3600" spc="0" baseline="3413" dirty="0" smtClean="0">
                <a:latin typeface="Calibri"/>
                <a:cs typeface="Calibri"/>
              </a:rPr>
              <a:t>αρά</a:t>
            </a:r>
            <a:r>
              <a:rPr sz="3600" spc="4" baseline="3413" dirty="0" smtClean="0">
                <a:latin typeface="Calibri"/>
                <a:cs typeface="Calibri"/>
              </a:rPr>
              <a:t>λ</a:t>
            </a:r>
            <a:r>
              <a:rPr sz="3600" spc="0" baseline="3413" dirty="0" smtClean="0">
                <a:latin typeface="Calibri"/>
                <a:cs typeface="Calibri"/>
              </a:rPr>
              <a:t>λη</a:t>
            </a:r>
            <a:r>
              <a:rPr sz="3600" spc="-29" baseline="3413" dirty="0" smtClean="0">
                <a:latin typeface="Calibri"/>
                <a:cs typeface="Calibri"/>
              </a:rPr>
              <a:t>λ</a:t>
            </a:r>
            <a:r>
              <a:rPr sz="3600" spc="0" baseline="3413" dirty="0" smtClean="0">
                <a:latin typeface="Calibri"/>
                <a:cs typeface="Calibri"/>
              </a:rPr>
              <a:t>α </a:t>
            </a:r>
            <a:r>
              <a:rPr sz="3600" spc="4" baseline="3413" dirty="0" smtClean="0">
                <a:latin typeface="Calibri"/>
                <a:cs typeface="Calibri"/>
              </a:rPr>
              <a:t>δ</a:t>
            </a:r>
            <a:r>
              <a:rPr sz="3600" spc="0" baseline="3413" dirty="0" smtClean="0">
                <a:latin typeface="Calibri"/>
                <a:cs typeface="Calibri"/>
              </a:rPr>
              <a:t>έ</a:t>
            </a:r>
            <a:r>
              <a:rPr sz="3600" spc="-29" baseline="3413" dirty="0" smtClean="0">
                <a:latin typeface="Calibri"/>
                <a:cs typeface="Calibri"/>
              </a:rPr>
              <a:t>χ</a:t>
            </a:r>
            <a:r>
              <a:rPr sz="3600" spc="0" baseline="3413" dirty="0" smtClean="0">
                <a:latin typeface="Calibri"/>
                <a:cs typeface="Calibri"/>
              </a:rPr>
              <a:t>ε</a:t>
            </a:r>
            <a:r>
              <a:rPr sz="3600" spc="-19" baseline="3413" dirty="0" smtClean="0">
                <a:latin typeface="Calibri"/>
                <a:cs typeface="Calibri"/>
              </a:rPr>
              <a:t>τ</a:t>
            </a:r>
            <a:r>
              <a:rPr sz="3600" spc="0" baseline="3413" dirty="0" smtClean="0">
                <a:latin typeface="Calibri"/>
                <a:cs typeface="Calibri"/>
              </a:rPr>
              <a:t>αι τ</a:t>
            </a:r>
            <a:r>
              <a:rPr sz="3600" spc="-59" baseline="3413" dirty="0" smtClean="0">
                <a:latin typeface="Calibri"/>
                <a:cs typeface="Calibri"/>
              </a:rPr>
              <a:t>η</a:t>
            </a:r>
            <a:r>
              <a:rPr sz="3600" spc="0" baseline="3413" dirty="0" smtClean="0">
                <a:latin typeface="Calibri"/>
                <a:cs typeface="Calibri"/>
              </a:rPr>
              <a:t>ν</a:t>
            </a:r>
            <a:r>
              <a:rPr sz="3600" spc="-9" baseline="3413" dirty="0" smtClean="0">
                <a:latin typeface="Calibri"/>
                <a:cs typeface="Calibri"/>
              </a:rPr>
              <a:t> </a:t>
            </a:r>
            <a:r>
              <a:rPr sz="3600" spc="0" baseline="3413" dirty="0" smtClean="0">
                <a:latin typeface="Calibri"/>
                <a:cs typeface="Calibri"/>
              </a:rPr>
              <a:t>επ</a:t>
            </a:r>
            <a:r>
              <a:rPr sz="3600" spc="-4" baseline="3413" dirty="0" smtClean="0">
                <a:latin typeface="Calibri"/>
                <a:cs typeface="Calibri"/>
              </a:rPr>
              <a:t>ί</a:t>
            </a:r>
            <a:r>
              <a:rPr sz="3600" spc="0" baseline="3413" dirty="0" smtClean="0">
                <a:latin typeface="Calibri"/>
                <a:cs typeface="Calibri"/>
              </a:rPr>
              <a:t>δρ</a:t>
            </a:r>
            <a:r>
              <a:rPr sz="3600" spc="-19" baseline="3413" dirty="0" smtClean="0">
                <a:latin typeface="Calibri"/>
                <a:cs typeface="Calibri"/>
              </a:rPr>
              <a:t>α</a:t>
            </a:r>
            <a:r>
              <a:rPr sz="3600" spc="0" baseline="3413" dirty="0" smtClean="0">
                <a:latin typeface="Calibri"/>
                <a:cs typeface="Calibri"/>
              </a:rPr>
              <a:t>ση </a:t>
            </a:r>
            <a:r>
              <a:rPr sz="3600" spc="-69" baseline="3413" dirty="0" smtClean="0">
                <a:latin typeface="Calibri"/>
                <a:cs typeface="Calibri"/>
              </a:rPr>
              <a:t>κ</a:t>
            </a:r>
            <a:r>
              <a:rPr sz="3600" spc="0" baseline="3413" dirty="0" smtClean="0">
                <a:latin typeface="Calibri"/>
                <a:cs typeface="Calibri"/>
              </a:rPr>
              <a:t>αι</a:t>
            </a:r>
            <a:endParaRPr sz="2400" dirty="0">
              <a:latin typeface="Calibri"/>
              <a:cs typeface="Calibri"/>
            </a:endParaRPr>
          </a:p>
          <a:p>
            <a:pPr marL="12700" marR="45765">
              <a:lnSpc>
                <a:spcPts val="2590"/>
              </a:lnSpc>
            </a:pPr>
            <a:r>
              <a:rPr sz="3600" spc="0" baseline="3413" dirty="0" smtClean="0">
                <a:latin typeface="Calibri"/>
                <a:cs typeface="Calibri"/>
              </a:rPr>
              <a:t>με</a:t>
            </a:r>
            <a:r>
              <a:rPr sz="3600" spc="-19" baseline="3413" dirty="0" smtClean="0">
                <a:latin typeface="Calibri"/>
                <a:cs typeface="Calibri"/>
              </a:rPr>
              <a:t>τ</a:t>
            </a:r>
            <a:r>
              <a:rPr sz="3600" spc="-29" baseline="3413" dirty="0" smtClean="0">
                <a:latin typeface="Calibri"/>
                <a:cs typeface="Calibri"/>
              </a:rPr>
              <a:t>α</a:t>
            </a:r>
            <a:r>
              <a:rPr sz="3600" spc="0" baseline="3413" dirty="0" smtClean="0">
                <a:latin typeface="Calibri"/>
                <a:cs typeface="Calibri"/>
              </a:rPr>
              <a:t>σχη</a:t>
            </a:r>
            <a:r>
              <a:rPr sz="3600" spc="-9" baseline="3413" dirty="0" smtClean="0">
                <a:latin typeface="Calibri"/>
                <a:cs typeface="Calibri"/>
              </a:rPr>
              <a:t>μ</a:t>
            </a:r>
            <a:r>
              <a:rPr sz="3600" spc="0" baseline="3413" dirty="0" smtClean="0">
                <a:latin typeface="Calibri"/>
                <a:cs typeface="Calibri"/>
              </a:rPr>
              <a:t>α</a:t>
            </a:r>
            <a:r>
              <a:rPr sz="3600" spc="-9" baseline="3413" dirty="0" smtClean="0">
                <a:latin typeface="Calibri"/>
                <a:cs typeface="Calibri"/>
              </a:rPr>
              <a:t>τ</a:t>
            </a:r>
            <a:r>
              <a:rPr sz="3600" spc="0" baseline="3413" dirty="0" smtClean="0">
                <a:latin typeface="Calibri"/>
                <a:cs typeface="Calibri"/>
              </a:rPr>
              <a:t>ί</a:t>
            </a:r>
            <a:r>
              <a:rPr sz="3600" spc="-14" baseline="3413" dirty="0" smtClean="0">
                <a:latin typeface="Calibri"/>
                <a:cs typeface="Calibri"/>
              </a:rPr>
              <a:t>ζ</a:t>
            </a:r>
            <a:r>
              <a:rPr sz="3600" spc="0" baseline="3413" dirty="0" smtClean="0">
                <a:latin typeface="Calibri"/>
                <a:cs typeface="Calibri"/>
              </a:rPr>
              <a:t>ει</a:t>
            </a:r>
            <a:r>
              <a:rPr sz="3600" spc="29" baseline="3413" dirty="0" smtClean="0">
                <a:latin typeface="Calibri"/>
                <a:cs typeface="Calibri"/>
              </a:rPr>
              <a:t> </a:t>
            </a:r>
            <a:r>
              <a:rPr sz="3600" spc="-29" baseline="3413" dirty="0" smtClean="0">
                <a:latin typeface="Calibri"/>
                <a:cs typeface="Calibri"/>
              </a:rPr>
              <a:t>τ</a:t>
            </a:r>
            <a:r>
              <a:rPr sz="3600" spc="0" baseline="3413" dirty="0" smtClean="0">
                <a:latin typeface="Calibri"/>
                <a:cs typeface="Calibri"/>
              </a:rPr>
              <a:t>ον </a:t>
            </a:r>
            <a:r>
              <a:rPr sz="3600" spc="-19" baseline="3413" dirty="0" smtClean="0">
                <a:latin typeface="Calibri"/>
                <a:cs typeface="Calibri"/>
              </a:rPr>
              <a:t>τ</a:t>
            </a:r>
            <a:r>
              <a:rPr sz="3600" spc="0" baseline="3413" dirty="0" smtClean="0">
                <a:latin typeface="Calibri"/>
                <a:cs typeface="Calibri"/>
              </a:rPr>
              <a:t>ρόπο λε</a:t>
            </a:r>
            <a:r>
              <a:rPr sz="3600" spc="-34" baseline="3413" dirty="0" smtClean="0">
                <a:latin typeface="Calibri"/>
                <a:cs typeface="Calibri"/>
              </a:rPr>
              <a:t>ι</a:t>
            </a:r>
            <a:r>
              <a:rPr sz="3600" spc="-29" baseline="3413" dirty="0" smtClean="0">
                <a:latin typeface="Calibri"/>
                <a:cs typeface="Calibri"/>
              </a:rPr>
              <a:t>τ</a:t>
            </a:r>
            <a:r>
              <a:rPr sz="3600" spc="0" baseline="3413" dirty="0" smtClean="0">
                <a:latin typeface="Calibri"/>
                <a:cs typeface="Calibri"/>
              </a:rPr>
              <a:t>ο</a:t>
            </a:r>
            <a:r>
              <a:rPr sz="3600" spc="-9" baseline="3413" dirty="0" smtClean="0">
                <a:latin typeface="Calibri"/>
                <a:cs typeface="Calibri"/>
              </a:rPr>
              <a:t>υρ</a:t>
            </a:r>
            <a:r>
              <a:rPr sz="3600" spc="0" baseline="3413" dirty="0" smtClean="0">
                <a:latin typeface="Calibri"/>
                <a:cs typeface="Calibri"/>
              </a:rPr>
              <a:t>γίας</a:t>
            </a:r>
            <a:r>
              <a:rPr sz="3600" spc="9" baseline="3413" dirty="0" smtClean="0">
                <a:latin typeface="Calibri"/>
                <a:cs typeface="Calibri"/>
              </a:rPr>
              <a:t> </a:t>
            </a:r>
            <a:r>
              <a:rPr sz="3600" spc="-29" baseline="3413" dirty="0" smtClean="0">
                <a:latin typeface="Calibri"/>
                <a:cs typeface="Calibri"/>
              </a:rPr>
              <a:t>τ</a:t>
            </a:r>
            <a:r>
              <a:rPr sz="3600" spc="0" baseline="3413" dirty="0" smtClean="0">
                <a:latin typeface="Calibri"/>
                <a:cs typeface="Calibri"/>
              </a:rPr>
              <a:t>ου</a:t>
            </a:r>
            <a:endParaRPr sz="2400" dirty="0">
              <a:latin typeface="Calibri"/>
              <a:cs typeface="Calibri"/>
            </a:endParaRPr>
          </a:p>
          <a:p>
            <a:pPr marL="12700" marR="45765">
              <a:lnSpc>
                <a:spcPts val="2590"/>
              </a:lnSpc>
            </a:pPr>
            <a:r>
              <a:rPr sz="3600" spc="0" baseline="3413" dirty="0" smtClean="0">
                <a:latin typeface="Calibri"/>
                <a:cs typeface="Calibri"/>
              </a:rPr>
              <a:t>αν</a:t>
            </a:r>
            <a:r>
              <a:rPr sz="3600" spc="-9" baseline="3413" dirty="0" smtClean="0">
                <a:latin typeface="Calibri"/>
                <a:cs typeface="Calibri"/>
              </a:rPr>
              <a:t>α</a:t>
            </a:r>
            <a:r>
              <a:rPr sz="3600" spc="-19" baseline="3413" dirty="0" smtClean="0">
                <a:latin typeface="Calibri"/>
                <a:cs typeface="Calibri"/>
              </a:rPr>
              <a:t>λ</a:t>
            </a:r>
            <a:r>
              <a:rPr sz="3600" spc="0" baseline="3413" dirty="0" smtClean="0">
                <a:latin typeface="Calibri"/>
                <a:cs typeface="Calibri"/>
              </a:rPr>
              <a:t>ό</a:t>
            </a:r>
            <a:r>
              <a:rPr sz="3600" spc="-9" baseline="3413" dirty="0" smtClean="0">
                <a:latin typeface="Calibri"/>
                <a:cs typeface="Calibri"/>
              </a:rPr>
              <a:t>γ</a:t>
            </a:r>
            <a:r>
              <a:rPr sz="3600" spc="0" baseline="3413" dirty="0" smtClean="0">
                <a:latin typeface="Calibri"/>
                <a:cs typeface="Calibri"/>
              </a:rPr>
              <a:t>ω</a:t>
            </a:r>
            <a:r>
              <a:rPr sz="3600" spc="-4" baseline="3413" dirty="0" smtClean="0">
                <a:latin typeface="Calibri"/>
                <a:cs typeface="Calibri"/>
              </a:rPr>
              <a:t>ς</a:t>
            </a:r>
            <a:r>
              <a:rPr sz="3600" spc="0" baseline="3413" dirty="0" smtClean="0">
                <a:latin typeface="Calibri"/>
                <a:cs typeface="Calibri"/>
              </a:rPr>
              <a:t>.</a:t>
            </a:r>
            <a:endParaRPr sz="2400" dirty="0">
              <a:latin typeface="Calibri"/>
              <a:cs typeface="Calibri"/>
            </a:endParaRPr>
          </a:p>
        </p:txBody>
      </p:sp>
      <p:sp>
        <p:nvSpPr>
          <p:cNvPr id="3" name="object 3"/>
          <p:cNvSpPr txBox="1"/>
          <p:nvPr/>
        </p:nvSpPr>
        <p:spPr>
          <a:xfrm>
            <a:off x="4452926" y="5286388"/>
            <a:ext cx="2440398"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a:t>
            </a:r>
            <a:r>
              <a:rPr sz="3600" spc="-44" baseline="3413" dirty="0" smtClean="0">
                <a:latin typeface="Calibri"/>
                <a:cs typeface="Calibri"/>
              </a:rPr>
              <a:t>K</a:t>
            </a:r>
            <a:r>
              <a:rPr sz="3600" spc="0" baseline="3413" dirty="0" smtClean="0">
                <a:latin typeface="Calibri"/>
                <a:cs typeface="Calibri"/>
              </a:rPr>
              <a:t>otler</a:t>
            </a:r>
            <a:r>
              <a:rPr sz="3600" spc="-9" baseline="3413" dirty="0" smtClean="0">
                <a:latin typeface="Calibri"/>
                <a:cs typeface="Calibri"/>
              </a:rPr>
              <a:t> </a:t>
            </a:r>
            <a:r>
              <a:rPr sz="3600" spc="0" baseline="3413" dirty="0" smtClean="0">
                <a:latin typeface="Calibri"/>
                <a:cs typeface="Calibri"/>
              </a:rPr>
              <a:t>et</a:t>
            </a:r>
            <a:r>
              <a:rPr sz="3600" spc="-9" baseline="3413" dirty="0" smtClean="0">
                <a:latin typeface="Calibri"/>
                <a:cs typeface="Calibri"/>
              </a:rPr>
              <a:t> </a:t>
            </a:r>
            <a:r>
              <a:rPr sz="3600" spc="0" baseline="3413" dirty="0" smtClean="0">
                <a:latin typeface="Calibri"/>
                <a:cs typeface="Calibri"/>
              </a:rPr>
              <a:t>al.,</a:t>
            </a:r>
            <a:r>
              <a:rPr sz="3600" spc="-14" baseline="3413" dirty="0" smtClean="0">
                <a:latin typeface="Calibri"/>
                <a:cs typeface="Calibri"/>
              </a:rPr>
              <a:t> </a:t>
            </a:r>
            <a:r>
              <a:rPr sz="3600" spc="0" baseline="3413" dirty="0" smtClean="0">
                <a:latin typeface="Calibri"/>
                <a:cs typeface="Calibri"/>
              </a:rPr>
              <a:t>2</a:t>
            </a:r>
            <a:r>
              <a:rPr sz="3600" spc="-9" baseline="3413" dirty="0" smtClean="0">
                <a:latin typeface="Calibri"/>
                <a:cs typeface="Calibri"/>
              </a:rPr>
              <a:t>0</a:t>
            </a:r>
            <a:r>
              <a:rPr sz="3600" spc="0" baseline="3413" dirty="0" smtClean="0">
                <a:latin typeface="Calibri"/>
                <a:cs typeface="Calibri"/>
              </a:rPr>
              <a:t>1</a:t>
            </a:r>
            <a:r>
              <a:rPr sz="3600" spc="-9" baseline="3413" dirty="0" smtClean="0">
                <a:latin typeface="Calibri"/>
                <a:cs typeface="Calibri"/>
              </a:rPr>
              <a:t>5</a:t>
            </a:r>
            <a:r>
              <a:rPr sz="3600" spc="0" baseline="3413" dirty="0" smtClean="0">
                <a:latin typeface="Calibri"/>
                <a:cs typeface="Calibri"/>
              </a:rPr>
              <a:t>)</a:t>
            </a:r>
            <a:endParaRPr sz="2400" dirty="0">
              <a:latin typeface="Calibri"/>
              <a:cs typeface="Calibri"/>
            </a:endParaRPr>
          </a:p>
        </p:txBody>
      </p:sp>
      <p:sp>
        <p:nvSpPr>
          <p:cNvPr id="2" name="object 2"/>
          <p:cNvSpPr txBox="1"/>
          <p:nvPr/>
        </p:nvSpPr>
        <p:spPr>
          <a:xfrm>
            <a:off x="326136" y="5701283"/>
            <a:ext cx="252984" cy="158496"/>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53536"/>
            <a:ext cx="10972800" cy="965664"/>
          </a:xfrm>
        </p:spPr>
        <p:txBody>
          <a:bodyPr/>
          <a:lstStyle/>
          <a:p>
            <a:pPr marL="54864" indent="0" fontAlgn="auto">
              <a:spcAft>
                <a:spcPts val="0"/>
              </a:spcAft>
              <a:defRPr/>
            </a:pPr>
            <a:r>
              <a:rPr lang="el-GR" sz="3200" b="1" dirty="0" smtClean="0">
                <a:solidFill>
                  <a:srgbClr val="FFC000"/>
                </a:solidFill>
                <a:effectLst>
                  <a:outerShdw blurRad="38100" dist="38100" dir="2700000" algn="tl">
                    <a:srgbClr val="000000">
                      <a:alpha val="43137"/>
                    </a:srgbClr>
                  </a:outerShdw>
                </a:effectLst>
                <a:latin typeface="Arial" charset="0"/>
                <a:cs typeface="Times New Roman" pitchFamily="18" charset="0"/>
              </a:rPr>
              <a:t>ΑΝΑΛΥΣΗ ΕΞΩΤΕΡΙΚΟΥ (ΜΑΚΡΟ) ΠΕΡΙΒΑΛΛΟΝΤΟΣ</a:t>
            </a:r>
            <a:endParaRPr lang="en-US" sz="3200" b="1" dirty="0">
              <a:solidFill>
                <a:srgbClr val="FFC000"/>
              </a:solidFill>
              <a:effectLst>
                <a:outerShdw blurRad="38100" dist="38100" dir="2700000" algn="tl">
                  <a:srgbClr val="000000">
                    <a:alpha val="43137"/>
                  </a:srgbClr>
                </a:outerShdw>
              </a:effectLst>
              <a:latin typeface="Arial" charset="0"/>
              <a:cs typeface="Times New Roman" pitchFamily="18" charset="0"/>
            </a:endParaRPr>
          </a:p>
        </p:txBody>
      </p:sp>
      <p:sp>
        <p:nvSpPr>
          <p:cNvPr id="11269" name="Text Box 5"/>
          <p:cNvSpPr txBox="1">
            <a:spLocks noGrp="1" noChangeArrowheads="1"/>
          </p:cNvSpPr>
          <p:nvPr>
            <p:ph idx="1"/>
          </p:nvPr>
        </p:nvSpPr>
        <p:spPr>
          <a:xfrm>
            <a:off x="309522" y="1428736"/>
            <a:ext cx="11882478" cy="7134228"/>
          </a:xfrm>
        </p:spPr>
        <p:txBody>
          <a:bodyPr>
            <a:normAutofit/>
          </a:bodyPr>
          <a:lstStyle/>
          <a:p>
            <a:pPr marL="609600" indent="-609600" algn="just" fontAlgn="auto" latinLnBrk="1">
              <a:spcAft>
                <a:spcPts val="0"/>
              </a:spcAft>
              <a:buNone/>
              <a:defRPr/>
            </a:pPr>
            <a:r>
              <a:rPr lang="el-GR" sz="2200" b="1" dirty="0" err="1" smtClean="0">
                <a:solidFill>
                  <a:srgbClr val="FF0000"/>
                </a:solidFill>
                <a:latin typeface="Arial" charset="0"/>
                <a:cs typeface="Times New Roman" pitchFamily="18" charset="0"/>
              </a:rPr>
              <a:t>Ανταγωνισμοσ</a:t>
            </a:r>
            <a:endParaRPr lang="el-GR" sz="2200" b="1" dirty="0" smtClean="0">
              <a:solidFill>
                <a:srgbClr val="FF0000"/>
              </a:solidFill>
              <a:latin typeface="Arial" charset="0"/>
              <a:cs typeface="Times New Roman" pitchFamily="18" charset="0"/>
            </a:endParaRPr>
          </a:p>
          <a:p>
            <a:pPr marL="609600" indent="-609600" algn="just" fontAlgn="auto" latinLnBrk="1">
              <a:spcAft>
                <a:spcPts val="0"/>
              </a:spcAft>
              <a:buNone/>
              <a:defRPr/>
            </a:pPr>
            <a:r>
              <a:rPr lang="el-GR" sz="2200" u="sng" dirty="0" smtClean="0">
                <a:latin typeface="Arial" panose="020B0604020202020204" pitchFamily="34" charset="0"/>
                <a:cs typeface="Arial" panose="020B0604020202020204" pitchFamily="34" charset="0"/>
              </a:rPr>
              <a:t>για την κατάρτιση </a:t>
            </a:r>
            <a:r>
              <a:rPr lang="el-GR" sz="2200" u="sng" dirty="0" err="1" smtClean="0">
                <a:latin typeface="Arial" panose="020B0604020202020204" pitchFamily="34" charset="0"/>
                <a:cs typeface="Arial" panose="020B0604020202020204" pitchFamily="34" charset="0"/>
              </a:rPr>
              <a:t>ενόσ</a:t>
            </a:r>
            <a:r>
              <a:rPr lang="el-GR" sz="2200" u="sng" dirty="0" smtClean="0">
                <a:latin typeface="Arial" panose="020B0604020202020204" pitchFamily="34" charset="0"/>
                <a:cs typeface="Arial" panose="020B0604020202020204" pitchFamily="34" charset="0"/>
              </a:rPr>
              <a:t> </a:t>
            </a:r>
            <a:r>
              <a:rPr lang="el-GR" sz="2200" u="sng" dirty="0" smtClean="0">
                <a:latin typeface="Arial" panose="020B0604020202020204" pitchFamily="34" charset="0"/>
                <a:cs typeface="Arial" panose="020B0604020202020204" pitchFamily="34" charset="0"/>
              </a:rPr>
              <a:t>πλάνου μάρκετινγκ, </a:t>
            </a:r>
            <a:r>
              <a:rPr lang="el-GR" sz="2200" u="sng" dirty="0" smtClean="0">
                <a:latin typeface="Arial" panose="020B0604020202020204" pitchFamily="34" charset="0"/>
                <a:cs typeface="Arial" panose="020B0604020202020204" pitchFamily="34" charset="0"/>
              </a:rPr>
              <a:t>είναι απαραίτητη</a:t>
            </a:r>
            <a:r>
              <a:rPr lang="el-GR" sz="2200" u="sng" dirty="0" smtClean="0">
                <a:latin typeface="Arial" panose="020B0604020202020204" pitchFamily="34" charset="0"/>
                <a:cs typeface="Arial" panose="020B0604020202020204" pitchFamily="34" charset="0"/>
              </a:rPr>
              <a:t> </a:t>
            </a:r>
            <a:r>
              <a:rPr lang="el-GR" sz="2200" b="1" dirty="0" smtClean="0">
                <a:solidFill>
                  <a:srgbClr val="FFFF00"/>
                </a:solidFill>
                <a:effectLst>
                  <a:glow rad="38100">
                    <a:schemeClr val="bg1">
                      <a:lumMod val="50000"/>
                      <a:lumOff val="50000"/>
                      <a:alpha val="20000"/>
                    </a:schemeClr>
                  </a:glow>
                </a:effectLst>
                <a:latin typeface="Arial" panose="020B0604020202020204" pitchFamily="34" charset="0"/>
                <a:cs typeface="Arial" panose="020B0604020202020204" pitchFamily="34" charset="0"/>
              </a:rPr>
              <a:t>η</a:t>
            </a:r>
            <a:r>
              <a:rPr lang="el-GR" sz="2200" b="1" dirty="0" smtClean="0">
                <a:solidFill>
                  <a:srgbClr val="FFFF00"/>
                </a:solidFill>
                <a:effectLst>
                  <a:glow rad="38100">
                    <a:schemeClr val="bg1">
                      <a:lumMod val="50000"/>
                      <a:lumOff val="50000"/>
                      <a:alpha val="20000"/>
                    </a:schemeClr>
                  </a:glow>
                </a:effectLst>
                <a:latin typeface="Arial" panose="020B0604020202020204" pitchFamily="34" charset="0"/>
                <a:cs typeface="Arial" panose="020B0604020202020204" pitchFamily="34" charset="0"/>
              </a:rPr>
              <a:t> </a:t>
            </a:r>
            <a:r>
              <a:rPr lang="el-GR" sz="2200" b="1" dirty="0" err="1" smtClean="0">
                <a:solidFill>
                  <a:srgbClr val="FFFF00"/>
                </a:solidFill>
                <a:effectLst>
                  <a:glow rad="38100">
                    <a:schemeClr val="bg1">
                      <a:lumMod val="50000"/>
                      <a:lumOff val="50000"/>
                      <a:alpha val="20000"/>
                    </a:schemeClr>
                  </a:glow>
                </a:effectLst>
                <a:latin typeface="Arial" panose="020B0604020202020204" pitchFamily="34" charset="0"/>
                <a:cs typeface="Arial" panose="020B0604020202020204" pitchFamily="34" charset="0"/>
              </a:rPr>
              <a:t>λεπτομερήσ</a:t>
            </a:r>
            <a:r>
              <a:rPr lang="el-GR" sz="2200" b="1" dirty="0" smtClean="0">
                <a:solidFill>
                  <a:srgbClr val="FFFF00"/>
                </a:solidFill>
                <a:effectLst>
                  <a:glow rad="38100">
                    <a:schemeClr val="bg1">
                      <a:lumMod val="50000"/>
                      <a:lumOff val="50000"/>
                      <a:alpha val="20000"/>
                    </a:schemeClr>
                  </a:glow>
                </a:effectLst>
                <a:latin typeface="Arial" panose="020B0604020202020204" pitchFamily="34" charset="0"/>
                <a:cs typeface="Arial" panose="020B0604020202020204" pitchFamily="34" charset="0"/>
              </a:rPr>
              <a:t> </a:t>
            </a:r>
            <a:r>
              <a:rPr lang="el-GR" sz="2200" b="1" dirty="0" smtClean="0">
                <a:solidFill>
                  <a:srgbClr val="FFFF00"/>
                </a:solidFill>
                <a:effectLst>
                  <a:glow rad="38100">
                    <a:schemeClr val="bg1">
                      <a:lumMod val="50000"/>
                      <a:lumOff val="50000"/>
                      <a:alpha val="20000"/>
                    </a:schemeClr>
                  </a:glow>
                </a:effectLst>
                <a:latin typeface="Arial" panose="020B0604020202020204" pitchFamily="34" charset="0"/>
                <a:cs typeface="Arial" panose="020B0604020202020204" pitchFamily="34" charset="0"/>
              </a:rPr>
              <a:t>γνώση του </a:t>
            </a:r>
            <a:endParaRPr lang="el-GR" sz="2200" b="1" dirty="0" smtClean="0">
              <a:solidFill>
                <a:srgbClr val="FFFF00"/>
              </a:solidFill>
              <a:effectLst>
                <a:glow rad="38100">
                  <a:schemeClr val="bg1">
                    <a:lumMod val="50000"/>
                    <a:lumOff val="50000"/>
                    <a:alpha val="20000"/>
                  </a:schemeClr>
                </a:glow>
              </a:effectLst>
              <a:latin typeface="Arial" panose="020B0604020202020204" pitchFamily="34" charset="0"/>
              <a:cs typeface="Arial" panose="020B0604020202020204" pitchFamily="34" charset="0"/>
            </a:endParaRPr>
          </a:p>
          <a:p>
            <a:pPr marL="609600" indent="-609600" algn="just" fontAlgn="auto" latinLnBrk="1">
              <a:spcAft>
                <a:spcPts val="0"/>
              </a:spcAft>
              <a:buNone/>
              <a:defRPr/>
            </a:pPr>
            <a:r>
              <a:rPr lang="el-GR" sz="2200" b="1" dirty="0" smtClean="0">
                <a:solidFill>
                  <a:srgbClr val="FFFF00"/>
                </a:solidFill>
                <a:effectLst>
                  <a:glow rad="38100">
                    <a:schemeClr val="bg1">
                      <a:lumMod val="50000"/>
                      <a:lumOff val="50000"/>
                      <a:alpha val="20000"/>
                    </a:schemeClr>
                  </a:glow>
                </a:effectLst>
                <a:latin typeface="Arial" panose="020B0604020202020204" pitchFamily="34" charset="0"/>
                <a:cs typeface="Arial" panose="020B0604020202020204" pitchFamily="34" charset="0"/>
              </a:rPr>
              <a:t>ανταγωνιστικών </a:t>
            </a:r>
            <a:r>
              <a:rPr lang="el-GR" sz="2200" b="1" dirty="0" smtClean="0">
                <a:solidFill>
                  <a:srgbClr val="FFFF00"/>
                </a:solidFill>
                <a:effectLst>
                  <a:glow rad="38100">
                    <a:schemeClr val="bg1">
                      <a:lumMod val="50000"/>
                      <a:lumOff val="50000"/>
                      <a:alpha val="20000"/>
                    </a:schemeClr>
                  </a:glow>
                </a:effectLst>
                <a:latin typeface="Arial" panose="020B0604020202020204" pitchFamily="34" charset="0"/>
                <a:cs typeface="Arial" panose="020B0604020202020204" pitchFamily="34" charset="0"/>
              </a:rPr>
              <a:t>προϊόντων, </a:t>
            </a:r>
            <a:r>
              <a:rPr lang="el-GR" sz="2200" b="1" i="1" dirty="0" smtClean="0">
                <a:latin typeface="Arial" panose="020B0604020202020204" pitchFamily="34" charset="0"/>
                <a:cs typeface="Arial" panose="020B0604020202020204" pitchFamily="34" charset="0"/>
              </a:rPr>
              <a:t>των χαρακτηριστικών </a:t>
            </a:r>
            <a:r>
              <a:rPr lang="el-GR" sz="2200" b="1" i="1" dirty="0" err="1" smtClean="0">
                <a:latin typeface="Arial" panose="020B0604020202020204" pitchFamily="34" charset="0"/>
                <a:cs typeface="Arial" panose="020B0604020202020204" pitchFamily="34" charset="0"/>
              </a:rPr>
              <a:t>τουσ</a:t>
            </a:r>
            <a:r>
              <a:rPr lang="el-GR" sz="2200" b="1" i="1" dirty="0" smtClean="0">
                <a:latin typeface="Arial" panose="020B0604020202020204" pitchFamily="34" charset="0"/>
                <a:cs typeface="Arial" panose="020B0604020202020204" pitchFamily="34" charset="0"/>
              </a:rPr>
              <a:t>, πλεονεκτημάτων </a:t>
            </a:r>
            <a:r>
              <a:rPr lang="el-GR" sz="2200" b="1" i="1" dirty="0" smtClean="0">
                <a:latin typeface="Arial" panose="020B0604020202020204" pitchFamily="34" charset="0"/>
                <a:cs typeface="Arial" panose="020B0604020202020204" pitchFamily="34" charset="0"/>
              </a:rPr>
              <a:t>και </a:t>
            </a:r>
            <a:endParaRPr lang="el-GR" sz="2200" b="1" i="1" dirty="0" smtClean="0">
              <a:latin typeface="Arial" panose="020B0604020202020204" pitchFamily="34" charset="0"/>
              <a:cs typeface="Arial" panose="020B0604020202020204" pitchFamily="34" charset="0"/>
            </a:endParaRPr>
          </a:p>
          <a:p>
            <a:pPr marL="609600" indent="-609600" algn="just" fontAlgn="auto" latinLnBrk="1">
              <a:spcAft>
                <a:spcPts val="0"/>
              </a:spcAft>
              <a:buNone/>
              <a:defRPr/>
            </a:pPr>
            <a:r>
              <a:rPr lang="el-GR" sz="2200" b="1" i="1" dirty="0" smtClean="0">
                <a:latin typeface="Arial" panose="020B0604020202020204" pitchFamily="34" charset="0"/>
                <a:cs typeface="Arial" panose="020B0604020202020204" pitchFamily="34" charset="0"/>
              </a:rPr>
              <a:t>μειονεκτημάτων </a:t>
            </a:r>
            <a:r>
              <a:rPr lang="el-GR" sz="2200" b="1" i="1" dirty="0" err="1" smtClean="0">
                <a:latin typeface="Arial" panose="020B0604020202020204" pitchFamily="34" charset="0"/>
                <a:cs typeface="Arial" panose="020B0604020202020204" pitchFamily="34" charset="0"/>
              </a:rPr>
              <a:t>τουσ</a:t>
            </a:r>
            <a:r>
              <a:rPr lang="el-GR" sz="2200" dirty="0" smtClean="0">
                <a:latin typeface="Arial" panose="020B0604020202020204" pitchFamily="34" charset="0"/>
                <a:cs typeface="Arial" panose="020B0604020202020204" pitchFamily="34" charset="0"/>
              </a:rPr>
              <a:t>,. </a:t>
            </a:r>
            <a:r>
              <a:rPr lang="el-GR" sz="2200" dirty="0" smtClean="0">
                <a:latin typeface="Arial" panose="020B0604020202020204" pitchFamily="34" charset="0"/>
                <a:cs typeface="Arial" panose="020B0604020202020204" pitchFamily="34" charset="0"/>
              </a:rPr>
              <a:t>Συχνά οι επιχειρήσεις δίνουν έναν «στενό» ορισμό του </a:t>
            </a:r>
            <a:endParaRPr lang="el-GR" sz="2200" dirty="0" smtClean="0">
              <a:latin typeface="Arial" panose="020B0604020202020204" pitchFamily="34" charset="0"/>
              <a:cs typeface="Arial" panose="020B0604020202020204" pitchFamily="34" charset="0"/>
            </a:endParaRPr>
          </a:p>
          <a:p>
            <a:pPr marL="609600" indent="-609600" algn="just" fontAlgn="auto" latinLnBrk="1">
              <a:spcAft>
                <a:spcPts val="0"/>
              </a:spcAft>
              <a:buNone/>
              <a:defRPr/>
            </a:pPr>
            <a:r>
              <a:rPr lang="el-GR" sz="2200" dirty="0" smtClean="0">
                <a:latin typeface="Arial" panose="020B0604020202020204" pitchFamily="34" charset="0"/>
                <a:cs typeface="Arial" panose="020B0604020202020204" pitchFamily="34" charset="0"/>
              </a:rPr>
              <a:t>ανταγωνισμού</a:t>
            </a:r>
            <a:r>
              <a:rPr lang="el-GR" sz="2200" dirty="0" smtClean="0">
                <a:latin typeface="Arial" panose="020B0604020202020204" pitchFamily="34" charset="0"/>
                <a:cs typeface="Arial" panose="020B0604020202020204" pitchFamily="34" charset="0"/>
              </a:rPr>
              <a:t>, </a:t>
            </a:r>
            <a:r>
              <a:rPr lang="el-GR" sz="2200" dirty="0" smtClean="0">
                <a:latin typeface="Arial" panose="020B0604020202020204" pitchFamily="34" charset="0"/>
                <a:cs typeface="Arial" panose="020B0604020202020204" pitchFamily="34" charset="0"/>
              </a:rPr>
              <a:t>το οποίο </a:t>
            </a:r>
            <a:r>
              <a:rPr lang="el-GR" sz="2200" dirty="0" smtClean="0">
                <a:latin typeface="Arial" panose="020B0604020202020204" pitchFamily="34" charset="0"/>
                <a:cs typeface="Arial" panose="020B0604020202020204" pitchFamily="34" charset="0"/>
              </a:rPr>
              <a:t>είναι </a:t>
            </a:r>
            <a:r>
              <a:rPr lang="el-GR" sz="2200" dirty="0" err="1" smtClean="0">
                <a:latin typeface="Arial" panose="020B0604020202020204" pitchFamily="34" charset="0"/>
                <a:cs typeface="Arial" panose="020B0604020202020204" pitchFamily="34" charset="0"/>
              </a:rPr>
              <a:t>λάθοσ</a:t>
            </a:r>
            <a:r>
              <a:rPr lang="el-GR"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609600" indent="-609600" algn="just" fontAlgn="auto" latinLnBrk="1">
              <a:spcAft>
                <a:spcPts val="0"/>
              </a:spcAft>
              <a:buNone/>
              <a:defRPr/>
            </a:pPr>
            <a:r>
              <a:rPr lang="el-GR" sz="2200" dirty="0" smtClean="0">
                <a:latin typeface="Arial" panose="020B0604020202020204" pitchFamily="34" charset="0"/>
                <a:cs typeface="Arial" panose="020B0604020202020204" pitchFamily="34" charset="0"/>
              </a:rPr>
              <a:t>Πρέπει να εκτιμηθεί: </a:t>
            </a:r>
            <a:r>
              <a:rPr lang="el-GR" sz="2200" b="1" dirty="0" smtClean="0">
                <a:solidFill>
                  <a:srgbClr val="00B0F0"/>
                </a:solidFill>
                <a:latin typeface="Arial" panose="020B0604020202020204" pitchFamily="34" charset="0"/>
                <a:cs typeface="Arial" panose="020B0604020202020204" pitchFamily="34" charset="0"/>
              </a:rPr>
              <a:t>α) ο </a:t>
            </a:r>
            <a:r>
              <a:rPr lang="el-GR" sz="2200" b="1" dirty="0" err="1" smtClean="0">
                <a:solidFill>
                  <a:srgbClr val="00B0F0"/>
                </a:solidFill>
                <a:latin typeface="Arial" panose="020B0604020202020204" pitchFamily="34" charset="0"/>
                <a:cs typeface="Arial" panose="020B0604020202020204" pitchFamily="34" charset="0"/>
              </a:rPr>
              <a:t>άμεσοσ</a:t>
            </a:r>
            <a:r>
              <a:rPr lang="el-GR" sz="2200" b="1" dirty="0" smtClean="0">
                <a:solidFill>
                  <a:srgbClr val="00B0F0"/>
                </a:solidFill>
                <a:latin typeface="Arial" panose="020B0604020202020204" pitchFamily="34" charset="0"/>
                <a:cs typeface="Arial" panose="020B0604020202020204" pitchFamily="34" charset="0"/>
              </a:rPr>
              <a:t>, </a:t>
            </a:r>
            <a:r>
              <a:rPr lang="el-GR" sz="2200" b="1" dirty="0" smtClean="0">
                <a:solidFill>
                  <a:srgbClr val="00B0F0"/>
                </a:solidFill>
                <a:latin typeface="Arial" panose="020B0604020202020204" pitchFamily="34" charset="0"/>
                <a:cs typeface="Arial" panose="020B0604020202020204" pitchFamily="34" charset="0"/>
              </a:rPr>
              <a:t>και β) ο </a:t>
            </a:r>
            <a:r>
              <a:rPr lang="el-GR" sz="2200" b="1" dirty="0" err="1" smtClean="0">
                <a:solidFill>
                  <a:srgbClr val="00B0F0"/>
                </a:solidFill>
                <a:latin typeface="Arial" panose="020B0604020202020204" pitchFamily="34" charset="0"/>
                <a:cs typeface="Arial" panose="020B0604020202020204" pitchFamily="34" charset="0"/>
              </a:rPr>
              <a:t>έμμεσοσ</a:t>
            </a:r>
            <a:r>
              <a:rPr lang="el-GR" sz="2200" b="1" dirty="0" smtClean="0">
                <a:solidFill>
                  <a:srgbClr val="00B0F0"/>
                </a:solidFill>
                <a:latin typeface="Arial" panose="020B0604020202020204" pitchFamily="34" charset="0"/>
                <a:cs typeface="Arial" panose="020B0604020202020204" pitchFamily="34" charset="0"/>
              </a:rPr>
              <a:t> </a:t>
            </a:r>
            <a:r>
              <a:rPr lang="el-GR" sz="2200" b="1" dirty="0" err="1" smtClean="0">
                <a:solidFill>
                  <a:srgbClr val="00B0F0"/>
                </a:solidFill>
                <a:latin typeface="Arial" panose="020B0604020202020204" pitchFamily="34" charset="0"/>
                <a:cs typeface="Arial" panose="020B0604020202020204" pitchFamily="34" charset="0"/>
              </a:rPr>
              <a:t>ανταγωνισμόσ</a:t>
            </a:r>
            <a:r>
              <a:rPr lang="el-GR" sz="2200" b="1" dirty="0" smtClean="0">
                <a:solidFill>
                  <a:srgbClr val="00B0F0"/>
                </a:solidFill>
                <a:latin typeface="Arial" panose="020B0604020202020204" pitchFamily="34" charset="0"/>
                <a:cs typeface="Arial" panose="020B0604020202020204" pitchFamily="34" charset="0"/>
              </a:rPr>
              <a:t>. </a:t>
            </a:r>
            <a:r>
              <a:rPr lang="el-GR" sz="2200" dirty="0" smtClean="0">
                <a:latin typeface="Arial" panose="020B0604020202020204" pitchFamily="34" charset="0"/>
                <a:cs typeface="Arial" panose="020B0604020202020204" pitchFamily="34" charset="0"/>
              </a:rPr>
              <a:t>Συχνά ξεχνάμε τον </a:t>
            </a:r>
          </a:p>
          <a:p>
            <a:pPr marL="609600" indent="-609600" algn="just" fontAlgn="auto" latinLnBrk="1">
              <a:spcAft>
                <a:spcPts val="0"/>
              </a:spcAft>
              <a:buNone/>
              <a:defRPr/>
            </a:pPr>
            <a:r>
              <a:rPr lang="el-GR" sz="2200" dirty="0" smtClean="0">
                <a:latin typeface="Arial" panose="020B0604020202020204" pitchFamily="34" charset="0"/>
                <a:cs typeface="Arial" panose="020B0604020202020204" pitchFamily="34" charset="0"/>
              </a:rPr>
              <a:t>έμμεσο ανταγωνισμό.</a:t>
            </a:r>
            <a:endParaRPr kumimoji="1" lang="el-GR" sz="22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marL="609600" indent="-609600" algn="just" fontAlgn="auto" latinLnBrk="1">
              <a:spcAft>
                <a:spcPts val="0"/>
              </a:spcAft>
              <a:buNone/>
              <a:defRPr/>
            </a:pPr>
            <a:r>
              <a:rPr lang="el-GR" sz="2200" b="1" i="1" dirty="0" smtClean="0">
                <a:solidFill>
                  <a:srgbClr val="FFFF00"/>
                </a:solidFill>
                <a:latin typeface="Arial" panose="020B0604020202020204" pitchFamily="34" charset="0"/>
                <a:cs typeface="Arial" panose="020B0604020202020204" pitchFamily="34" charset="0"/>
              </a:rPr>
              <a:t>Άμεσος ανταγωνιστής </a:t>
            </a:r>
            <a:r>
              <a:rPr lang="el-GR" sz="2200" dirty="0" smtClean="0">
                <a:latin typeface="Arial" panose="020B0604020202020204" pitchFamily="34" charset="0"/>
                <a:cs typeface="Arial" panose="020B0604020202020204" pitchFamily="34" charset="0"/>
              </a:rPr>
              <a:t>είναι </a:t>
            </a:r>
            <a:r>
              <a:rPr lang="el-GR" sz="2200" dirty="0" smtClean="0">
                <a:latin typeface="Arial" panose="020B0604020202020204" pitchFamily="34" charset="0"/>
                <a:cs typeface="Arial" panose="020B0604020202020204" pitchFamily="34" charset="0"/>
              </a:rPr>
              <a:t> </a:t>
            </a:r>
            <a:r>
              <a:rPr lang="el-GR" sz="2200" dirty="0" err="1" smtClean="0">
                <a:latin typeface="Arial" panose="020B0604020202020204" pitchFamily="34" charset="0"/>
                <a:cs typeface="Arial" panose="020B0604020202020204" pitchFamily="34" charset="0"/>
              </a:rPr>
              <a:t>αυτόσ</a:t>
            </a:r>
            <a:r>
              <a:rPr lang="el-GR" sz="2200" dirty="0" smtClean="0">
                <a:latin typeface="Arial" panose="020B0604020202020204" pitchFamily="34" charset="0"/>
                <a:cs typeface="Arial" panose="020B0604020202020204" pitchFamily="34" charset="0"/>
              </a:rPr>
              <a:t> </a:t>
            </a:r>
            <a:r>
              <a:rPr lang="el-GR" sz="2200" dirty="0" smtClean="0">
                <a:latin typeface="Arial" panose="020B0604020202020204" pitchFamily="34" charset="0"/>
                <a:cs typeface="Arial" panose="020B0604020202020204" pitchFamily="34" charset="0"/>
              </a:rPr>
              <a:t>που προσφέρει το ίδιο προϊόν ή υπηρεσία και στοχεύει </a:t>
            </a:r>
          </a:p>
          <a:p>
            <a:pPr marL="609600" indent="-609600" algn="just" fontAlgn="auto" latinLnBrk="1">
              <a:spcAft>
                <a:spcPts val="0"/>
              </a:spcAft>
              <a:buNone/>
              <a:defRPr/>
            </a:pPr>
            <a:r>
              <a:rPr lang="el-GR" sz="2200" dirty="0" smtClean="0">
                <a:latin typeface="Arial" panose="020B0604020202020204" pitchFamily="34" charset="0"/>
                <a:cs typeface="Arial" panose="020B0604020202020204" pitchFamily="34" charset="0"/>
              </a:rPr>
              <a:t>στην ίδια βάση κοινού με την επιχείρησή </a:t>
            </a:r>
            <a:r>
              <a:rPr lang="el-GR" sz="2200" dirty="0" err="1" smtClean="0">
                <a:latin typeface="Arial" panose="020B0604020202020204" pitchFamily="34" charset="0"/>
                <a:cs typeface="Arial" panose="020B0604020202020204" pitchFamily="34" charset="0"/>
              </a:rPr>
              <a:t>σασ</a:t>
            </a:r>
            <a:r>
              <a:rPr lang="el-GR" sz="2200" dirty="0" smtClean="0">
                <a:latin typeface="Arial" panose="020B0604020202020204" pitchFamily="34" charset="0"/>
                <a:cs typeface="Arial" panose="020B0604020202020204" pitchFamily="34" charset="0"/>
              </a:rPr>
              <a:t>.</a:t>
            </a:r>
            <a:endParaRPr lang="el-GR" sz="2200" dirty="0" smtClean="0">
              <a:latin typeface="Arial" panose="020B0604020202020204" pitchFamily="34" charset="0"/>
              <a:cs typeface="Arial" panose="020B0604020202020204" pitchFamily="34" charset="0"/>
            </a:endParaRPr>
          </a:p>
          <a:p>
            <a:pPr marL="609600" indent="-609600" algn="just" fontAlgn="auto" latinLnBrk="1">
              <a:spcAft>
                <a:spcPts val="0"/>
              </a:spcAft>
              <a:buNone/>
              <a:defRPr/>
            </a:pPr>
            <a:r>
              <a:rPr lang="el-GR" sz="2200" b="1" i="1" dirty="0" smtClean="0">
                <a:latin typeface="Arial" panose="020B0604020202020204" pitchFamily="34" charset="0"/>
                <a:cs typeface="Arial" panose="020B0604020202020204" pitchFamily="34" charset="0"/>
              </a:rPr>
              <a:t> </a:t>
            </a:r>
            <a:r>
              <a:rPr lang="el-GR" sz="2200" b="1" i="1" dirty="0" smtClean="0">
                <a:solidFill>
                  <a:srgbClr val="FFFF00"/>
                </a:solidFill>
                <a:latin typeface="Arial" panose="020B0604020202020204" pitchFamily="34" charset="0"/>
                <a:cs typeface="Arial" panose="020B0604020202020204" pitchFamily="34" charset="0"/>
              </a:rPr>
              <a:t>Έμμεσος ανταγωνιστής </a:t>
            </a:r>
            <a:r>
              <a:rPr lang="el-GR" sz="2200" dirty="0" smtClean="0">
                <a:latin typeface="Arial" panose="020B0604020202020204" pitchFamily="34" charset="0"/>
                <a:cs typeface="Arial" panose="020B0604020202020204" pitchFamily="34" charset="0"/>
              </a:rPr>
              <a:t>είναι </a:t>
            </a:r>
            <a:r>
              <a:rPr lang="el-GR" sz="2200" dirty="0" err="1" smtClean="0">
                <a:latin typeface="Arial" panose="020B0604020202020204" pitchFamily="34" charset="0"/>
                <a:cs typeface="Arial" panose="020B0604020202020204" pitchFamily="34" charset="0"/>
              </a:rPr>
              <a:t>αυτόσ</a:t>
            </a:r>
            <a:r>
              <a:rPr lang="el-GR" sz="2200" dirty="0" smtClean="0">
                <a:latin typeface="Arial" panose="020B0604020202020204" pitchFamily="34" charset="0"/>
                <a:cs typeface="Arial" panose="020B0604020202020204" pitchFamily="34" charset="0"/>
              </a:rPr>
              <a:t> </a:t>
            </a:r>
            <a:r>
              <a:rPr lang="el-GR" sz="2200" dirty="0" smtClean="0">
                <a:latin typeface="Arial" panose="020B0604020202020204" pitchFamily="34" charset="0"/>
                <a:cs typeface="Arial" panose="020B0604020202020204" pitchFamily="34" charset="0"/>
              </a:rPr>
              <a:t>που πουλά παρόμοια προϊόντα αλλά στοχεύει σε </a:t>
            </a:r>
            <a:endParaRPr lang="el-GR" sz="2200" dirty="0" smtClean="0">
              <a:latin typeface="Arial" panose="020B0604020202020204" pitchFamily="34" charset="0"/>
              <a:cs typeface="Arial" panose="020B0604020202020204" pitchFamily="34" charset="0"/>
            </a:endParaRPr>
          </a:p>
          <a:p>
            <a:pPr marL="609600" indent="-609600" algn="just" fontAlgn="auto" latinLnBrk="1">
              <a:spcAft>
                <a:spcPts val="0"/>
              </a:spcAft>
              <a:buNone/>
              <a:defRPr/>
            </a:pPr>
            <a:r>
              <a:rPr lang="el-GR" sz="2200" dirty="0" smtClean="0">
                <a:latin typeface="Arial" panose="020B0604020202020204" pitchFamily="34" charset="0"/>
                <a:cs typeface="Arial" panose="020B0604020202020204" pitchFamily="34" charset="0"/>
              </a:rPr>
              <a:t>διαφορετικό </a:t>
            </a:r>
            <a:r>
              <a:rPr lang="el-GR" sz="2200" dirty="0" smtClean="0">
                <a:latin typeface="Arial" panose="020B0604020202020204" pitchFamily="34" charset="0"/>
                <a:cs typeface="Arial" panose="020B0604020202020204" pitchFamily="34" charset="0"/>
              </a:rPr>
              <a:t>τομέα κοινού ή πουλά διαφορετικά προϊόντα και υπηρεσίες αλλά μοιράζεται την </a:t>
            </a:r>
            <a:endParaRPr lang="el-GR" sz="2200" dirty="0" smtClean="0">
              <a:latin typeface="Arial" panose="020B0604020202020204" pitchFamily="34" charset="0"/>
              <a:cs typeface="Arial" panose="020B0604020202020204" pitchFamily="34" charset="0"/>
            </a:endParaRPr>
          </a:p>
          <a:p>
            <a:pPr marL="609600" indent="-609600" algn="just" fontAlgn="auto" latinLnBrk="1">
              <a:spcAft>
                <a:spcPts val="0"/>
              </a:spcAft>
              <a:buNone/>
              <a:defRPr/>
            </a:pPr>
            <a:r>
              <a:rPr lang="el-GR" sz="2200" dirty="0" smtClean="0">
                <a:latin typeface="Arial" panose="020B0604020202020204" pitchFamily="34" charset="0"/>
                <a:cs typeface="Arial" panose="020B0604020202020204" pitchFamily="34" charset="0"/>
              </a:rPr>
              <a:t>πελατειακή </a:t>
            </a:r>
            <a:r>
              <a:rPr lang="el-GR" sz="2200" dirty="0" err="1" smtClean="0">
                <a:latin typeface="Arial" panose="020B0604020202020204" pitchFamily="34" charset="0"/>
                <a:cs typeface="Arial" panose="020B0604020202020204" pitchFamily="34" charset="0"/>
              </a:rPr>
              <a:t>σασ</a:t>
            </a:r>
            <a:r>
              <a:rPr lang="el-GR" sz="2200" dirty="0" smtClean="0">
                <a:latin typeface="Arial" panose="020B0604020202020204" pitchFamily="34" charset="0"/>
                <a:cs typeface="Arial" panose="020B0604020202020204" pitchFamily="34" charset="0"/>
              </a:rPr>
              <a:t> </a:t>
            </a:r>
            <a:r>
              <a:rPr lang="el-GR" sz="2200" dirty="0" smtClean="0">
                <a:latin typeface="Arial" panose="020B0604020202020204" pitchFamily="34" charset="0"/>
                <a:cs typeface="Arial" panose="020B0604020202020204" pitchFamily="34" charset="0"/>
              </a:rPr>
              <a:t>βάση.</a:t>
            </a:r>
            <a:endParaRPr lang="en-US" sz="2200" dirty="0" smtClean="0">
              <a:latin typeface="Arial" panose="020B0604020202020204" pitchFamily="34" charset="0"/>
              <a:cs typeface="Arial" panose="020B0604020202020204" pitchFamily="34" charset="0"/>
            </a:endParaRPr>
          </a:p>
          <a:p>
            <a:pPr marL="609600" indent="-609600" fontAlgn="auto" latinLnBrk="1">
              <a:spcAft>
                <a:spcPts val="0"/>
              </a:spcAft>
              <a:buFontTx/>
              <a:buAutoNum type="arabicPeriod"/>
              <a:defRPr/>
            </a:pPr>
            <a:endParaRPr kumimoji="1" lang="el-GR" sz="2400" dirty="0">
              <a:effectLst>
                <a:outerShdw blurRad="38100" dist="38100" dir="2700000" algn="tl">
                  <a:srgbClr val="C0C0C0"/>
                </a:outerShdw>
              </a:effectLst>
              <a:latin typeface="Arial" panose="020B0604020202020204" pitchFamily="34" charset="0"/>
              <a:cs typeface="Arial" panose="020B0604020202020204" pitchFamily="34" charset="0"/>
            </a:endParaRPr>
          </a:p>
          <a:p>
            <a:pPr marL="609600" indent="-609600" fontAlgn="auto" latinLnBrk="1">
              <a:spcAft>
                <a:spcPts val="0"/>
              </a:spcAft>
              <a:buFontTx/>
              <a:buAutoNum type="arabicPeriod"/>
              <a:defRPr/>
            </a:pPr>
            <a:endParaRPr kumimoji="1" lang="el-GR" sz="2400" dirty="0">
              <a:effectLst>
                <a:outerShdw blurRad="38100" dist="38100" dir="2700000" algn="tl">
                  <a:srgbClr val="C0C0C0"/>
                </a:outerShdw>
              </a:effectLst>
              <a:latin typeface="Tahoma" pitchFamily="34" charset="0"/>
            </a:endParaRPr>
          </a:p>
          <a:p>
            <a:pPr marL="609600" indent="-609600" fontAlgn="auto" latinLnBrk="1">
              <a:spcAft>
                <a:spcPts val="0"/>
              </a:spcAft>
              <a:buFontTx/>
              <a:buNone/>
              <a:defRPr/>
            </a:pPr>
            <a:endParaRPr kumimoji="1" lang="el-GR" sz="2400" dirty="0">
              <a:effectLst>
                <a:outerShdw blurRad="38100" dist="38100" dir="2700000" algn="tl">
                  <a:srgbClr val="C0C0C0"/>
                </a:outerShdw>
              </a:effectLst>
              <a:latin typeface="Tahoma" pitchFamily="34" charset="0"/>
            </a:endParaRPr>
          </a:p>
          <a:p>
            <a:pPr marL="609600" indent="-609600" fontAlgn="auto" latinLnBrk="1">
              <a:spcAft>
                <a:spcPts val="0"/>
              </a:spcAft>
              <a:buFontTx/>
              <a:buAutoNum type="arabicPeriod"/>
              <a:defRPr/>
            </a:pPr>
            <a:endParaRPr kumimoji="1" lang="el-GR" sz="2400" dirty="0">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66712" y="285728"/>
            <a:ext cx="10930014" cy="819136"/>
          </a:xfrm>
        </p:spPr>
        <p:txBody>
          <a:bodyPr>
            <a:normAutofit/>
          </a:bodyPr>
          <a:lstStyle/>
          <a:p>
            <a:r>
              <a:rPr lang="el-GR" b="1" dirty="0" smtClean="0">
                <a:solidFill>
                  <a:srgbClr val="FFC000"/>
                </a:solidFill>
                <a:effectLst>
                  <a:outerShdw blurRad="38100" dist="38100" dir="2700000" algn="tl">
                    <a:srgbClr val="000000">
                      <a:alpha val="43137"/>
                    </a:srgbClr>
                  </a:outerShdw>
                </a:effectLst>
                <a:latin typeface="Arial" charset="0"/>
                <a:cs typeface="Times New Roman" pitchFamily="18" charset="0"/>
              </a:rPr>
              <a:t>ΑΝΑΛΥΣΗ ΕΞΩΤΕΡΙΚΟΥ (ΜΑΚΡΟ) ΠΕΡΙΒΑΛΛΟΝΤΟΣ</a:t>
            </a:r>
            <a:endParaRPr lang="el-GR" dirty="0"/>
          </a:p>
        </p:txBody>
      </p:sp>
      <p:sp>
        <p:nvSpPr>
          <p:cNvPr id="3" name="2 - Θέση περιεχομένου"/>
          <p:cNvSpPr>
            <a:spLocks noGrp="1"/>
          </p:cNvSpPr>
          <p:nvPr>
            <p:ph idx="1"/>
          </p:nvPr>
        </p:nvSpPr>
        <p:spPr>
          <a:xfrm>
            <a:off x="0" y="1142984"/>
            <a:ext cx="12192000" cy="6072230"/>
          </a:xfrm>
        </p:spPr>
        <p:txBody>
          <a:bodyPr>
            <a:normAutofit fontScale="92500" lnSpcReduction="10000"/>
          </a:bodyPr>
          <a:lstStyle/>
          <a:p>
            <a:pPr marL="609600" indent="-609600" latinLnBrk="1">
              <a:spcAft>
                <a:spcPts val="0"/>
              </a:spcAft>
              <a:buNone/>
              <a:defRPr/>
            </a:pPr>
            <a:endParaRPr lang="el-GR" sz="2600" b="1" dirty="0" smtClean="0">
              <a:solidFill>
                <a:srgbClr val="FF0000"/>
              </a:solidFill>
              <a:latin typeface="Arial" panose="020B0604020202020204" pitchFamily="34" charset="0"/>
              <a:cs typeface="Arial" panose="020B0604020202020204" pitchFamily="34" charset="0"/>
            </a:endParaRPr>
          </a:p>
          <a:p>
            <a:pPr marL="609600" indent="-609600" latinLnBrk="1">
              <a:spcAft>
                <a:spcPts val="0"/>
              </a:spcAft>
              <a:buNone/>
              <a:defRPr/>
            </a:pPr>
            <a:r>
              <a:rPr lang="el-GR" sz="2800" b="1" dirty="0" smtClean="0">
                <a:solidFill>
                  <a:srgbClr val="FF0000"/>
                </a:solidFill>
                <a:latin typeface="Arial" panose="020B0604020202020204" pitchFamily="34" charset="0"/>
                <a:cs typeface="Arial" panose="020B0604020202020204" pitchFamily="34" charset="0"/>
              </a:rPr>
              <a:t>Για </a:t>
            </a:r>
            <a:r>
              <a:rPr lang="el-GR" sz="2800" b="1" dirty="0" err="1" smtClean="0">
                <a:solidFill>
                  <a:srgbClr val="FF0000"/>
                </a:solidFill>
                <a:latin typeface="Arial" panose="020B0604020202020204" pitchFamily="34" charset="0"/>
                <a:cs typeface="Arial" panose="020B0604020202020204" pitchFamily="34" charset="0"/>
              </a:rPr>
              <a:t>παραδειγμα</a:t>
            </a:r>
            <a:endParaRPr lang="el-GR" sz="2800" b="1" dirty="0" smtClean="0">
              <a:solidFill>
                <a:srgbClr val="FF0000"/>
              </a:solidFill>
              <a:latin typeface="Arial" panose="020B0604020202020204" pitchFamily="34" charset="0"/>
              <a:cs typeface="Arial" panose="020B0604020202020204" pitchFamily="34" charset="0"/>
            </a:endParaRPr>
          </a:p>
          <a:p>
            <a:pPr marL="609600" indent="-609600" latinLnBrk="1">
              <a:spcAft>
                <a:spcPts val="0"/>
              </a:spcAft>
              <a:buNone/>
              <a:defRPr/>
            </a:pPr>
            <a:endParaRPr lang="el-GR" sz="2900" dirty="0" smtClean="0">
              <a:latin typeface="Arial" panose="020B0604020202020204" pitchFamily="34" charset="0"/>
              <a:cs typeface="Arial" panose="020B0604020202020204" pitchFamily="34" charset="0"/>
            </a:endParaRPr>
          </a:p>
          <a:p>
            <a:pPr algn="just">
              <a:lnSpc>
                <a:spcPct val="120000"/>
              </a:lnSpc>
              <a:buFont typeface="Wingdings" pitchFamily="2" charset="2"/>
              <a:buChar char="Ø"/>
              <a:defRPr/>
            </a:pPr>
            <a:r>
              <a:rPr lang="el-GR" sz="2400" dirty="0" smtClean="0">
                <a:latin typeface="Arial" pitchFamily="34" charset="0"/>
                <a:cs typeface="Arial" pitchFamily="34" charset="0"/>
              </a:rPr>
              <a:t>ο </a:t>
            </a:r>
            <a:r>
              <a:rPr lang="el-GR" sz="2400" dirty="0" err="1" smtClean="0">
                <a:latin typeface="Arial" pitchFamily="34" charset="0"/>
                <a:cs typeface="Arial" pitchFamily="34" charset="0"/>
              </a:rPr>
              <a:t>άμεσοσ</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ανταγωνισμόσ</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ενόσ</a:t>
            </a:r>
            <a:r>
              <a:rPr lang="el-GR" sz="2400" dirty="0" smtClean="0">
                <a:latin typeface="Arial" pitchFamily="34" charset="0"/>
                <a:cs typeface="Arial" pitchFamily="34" charset="0"/>
              </a:rPr>
              <a:t> </a:t>
            </a:r>
            <a:r>
              <a:rPr lang="el-GR" sz="2400" dirty="0" smtClean="0">
                <a:latin typeface="Arial" pitchFamily="34" charset="0"/>
                <a:cs typeface="Arial" pitchFamily="34" charset="0"/>
              </a:rPr>
              <a:t>ιδιωτικού γυμναστηρίου είναι </a:t>
            </a:r>
            <a:r>
              <a:rPr lang="el-GR" sz="2400" dirty="0" err="1" smtClean="0">
                <a:latin typeface="Arial" pitchFamily="34" charset="0"/>
                <a:cs typeface="Arial" pitchFamily="34" charset="0"/>
              </a:rPr>
              <a:t>προφανώσ</a:t>
            </a:r>
            <a:r>
              <a:rPr lang="el-GR" sz="2400" dirty="0" smtClean="0">
                <a:latin typeface="Arial" pitchFamily="34" charset="0"/>
                <a:cs typeface="Arial" pitchFamily="34" charset="0"/>
              </a:rPr>
              <a:t> </a:t>
            </a:r>
            <a:r>
              <a:rPr lang="el-GR" sz="2400" dirty="0" smtClean="0">
                <a:latin typeface="Arial" pitchFamily="34" charset="0"/>
                <a:cs typeface="Arial" pitchFamily="34" charset="0"/>
              </a:rPr>
              <a:t>τα υπόλοιπα ιδιωτικά γυμναστήρια. Ο </a:t>
            </a:r>
            <a:r>
              <a:rPr lang="el-GR" sz="2400" dirty="0" err="1" smtClean="0">
                <a:latin typeface="Arial" pitchFamily="34" charset="0"/>
                <a:cs typeface="Arial" pitchFamily="34" charset="0"/>
              </a:rPr>
              <a:t>έμμεσοσ</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όμωσ</a:t>
            </a:r>
            <a:r>
              <a:rPr lang="el-GR" sz="2400" dirty="0" smtClean="0">
                <a:latin typeface="Arial" pitchFamily="34" charset="0"/>
                <a:cs typeface="Arial" pitchFamily="34" charset="0"/>
              </a:rPr>
              <a:t> </a:t>
            </a:r>
            <a:r>
              <a:rPr lang="el-GR" sz="2400" dirty="0" err="1" smtClean="0">
                <a:latin typeface="Arial" pitchFamily="34" charset="0"/>
                <a:cs typeface="Arial" pitchFamily="34" charset="0"/>
              </a:rPr>
              <a:t>ανταγωνισμόσ</a:t>
            </a:r>
            <a:r>
              <a:rPr lang="el-GR" sz="2400" dirty="0" smtClean="0">
                <a:latin typeface="Arial" pitchFamily="34" charset="0"/>
                <a:cs typeface="Arial" pitchFamily="34" charset="0"/>
              </a:rPr>
              <a:t> </a:t>
            </a:r>
            <a:r>
              <a:rPr lang="el-GR" sz="2400" dirty="0" smtClean="0">
                <a:latin typeface="Arial" pitchFamily="34" charset="0"/>
                <a:cs typeface="Arial" pitchFamily="34" charset="0"/>
              </a:rPr>
              <a:t>μπορεί να περιλαμβάνει </a:t>
            </a:r>
            <a:r>
              <a:rPr lang="el-GR" sz="2400" b="1" i="1" dirty="0" smtClean="0">
                <a:solidFill>
                  <a:schemeClr val="accent4">
                    <a:lumMod val="60000"/>
                    <a:lumOff val="40000"/>
                  </a:schemeClr>
                </a:solidFill>
                <a:latin typeface="Arial" pitchFamily="34" charset="0"/>
                <a:cs typeface="Arial" pitchFamily="34" charset="0"/>
              </a:rPr>
              <a:t>κρατικά γυμναστήρια, κέντρα </a:t>
            </a:r>
            <a:r>
              <a:rPr lang="el-GR" sz="2400" b="1" i="1" dirty="0" err="1" smtClean="0">
                <a:solidFill>
                  <a:schemeClr val="accent4">
                    <a:lumMod val="60000"/>
                    <a:lumOff val="40000"/>
                  </a:schemeClr>
                </a:solidFill>
                <a:latin typeface="Arial" pitchFamily="34" charset="0"/>
                <a:cs typeface="Arial" pitchFamily="34" charset="0"/>
              </a:rPr>
              <a:t>αδυνατίσματοσ</a:t>
            </a:r>
            <a:r>
              <a:rPr lang="el-GR" sz="2400" b="1" i="1" dirty="0" smtClean="0">
                <a:solidFill>
                  <a:schemeClr val="accent4">
                    <a:lumMod val="60000"/>
                    <a:lumOff val="40000"/>
                  </a:schemeClr>
                </a:solidFill>
                <a:latin typeface="Arial" pitchFamily="34" charset="0"/>
                <a:cs typeface="Arial" pitchFamily="34" charset="0"/>
              </a:rPr>
              <a:t>, </a:t>
            </a:r>
            <a:r>
              <a:rPr lang="el-GR" sz="2400" b="1" i="1" dirty="0" smtClean="0">
                <a:solidFill>
                  <a:schemeClr val="accent4">
                    <a:lumMod val="60000"/>
                    <a:lumOff val="40000"/>
                  </a:schemeClr>
                </a:solidFill>
                <a:latin typeface="Arial" pitchFamily="34" charset="0"/>
                <a:cs typeface="Arial" pitchFamily="34" charset="0"/>
              </a:rPr>
              <a:t>προγράμματα </a:t>
            </a:r>
            <a:r>
              <a:rPr lang="el-GR" sz="2400" b="1" i="1" dirty="0" err="1" smtClean="0">
                <a:solidFill>
                  <a:schemeClr val="accent4">
                    <a:lumMod val="60000"/>
                    <a:lumOff val="40000"/>
                  </a:schemeClr>
                </a:solidFill>
                <a:latin typeface="Arial" pitchFamily="34" charset="0"/>
                <a:cs typeface="Arial" pitchFamily="34" charset="0"/>
              </a:rPr>
              <a:t>αθλητικήσ</a:t>
            </a:r>
            <a:r>
              <a:rPr lang="el-GR" sz="2400" b="1" i="1" dirty="0" smtClean="0">
                <a:solidFill>
                  <a:schemeClr val="accent4">
                    <a:lumMod val="60000"/>
                    <a:lumOff val="40000"/>
                  </a:schemeClr>
                </a:solidFill>
                <a:latin typeface="Arial" pitchFamily="34" charset="0"/>
                <a:cs typeface="Arial" pitchFamily="34" charset="0"/>
              </a:rPr>
              <a:t> </a:t>
            </a:r>
            <a:r>
              <a:rPr lang="el-GR" sz="2400" b="1" i="1" dirty="0" err="1" smtClean="0">
                <a:solidFill>
                  <a:schemeClr val="accent4">
                    <a:lumMod val="60000"/>
                    <a:lumOff val="40000"/>
                  </a:schemeClr>
                </a:solidFill>
                <a:latin typeface="Arial" pitchFamily="34" charset="0"/>
                <a:cs typeface="Arial" pitchFamily="34" charset="0"/>
              </a:rPr>
              <a:t>αναψυχήσ</a:t>
            </a:r>
            <a:r>
              <a:rPr lang="el-GR" sz="2400" b="1" i="1" dirty="0" smtClean="0">
                <a:solidFill>
                  <a:schemeClr val="accent4">
                    <a:lumMod val="60000"/>
                    <a:lumOff val="40000"/>
                  </a:schemeClr>
                </a:solidFill>
                <a:latin typeface="Arial" pitchFamily="34" charset="0"/>
                <a:cs typeface="Arial" pitchFamily="34" charset="0"/>
              </a:rPr>
              <a:t> </a:t>
            </a:r>
            <a:r>
              <a:rPr lang="el-GR" sz="2400" b="1" i="1" dirty="0" smtClean="0">
                <a:solidFill>
                  <a:schemeClr val="accent4">
                    <a:lumMod val="60000"/>
                    <a:lumOff val="40000"/>
                  </a:schemeClr>
                </a:solidFill>
                <a:latin typeface="Arial" pitchFamily="34" charset="0"/>
                <a:cs typeface="Arial" pitchFamily="34" charset="0"/>
              </a:rPr>
              <a:t>υπαίθρου, ακόμη και προγράμματα </a:t>
            </a:r>
            <a:r>
              <a:rPr lang="el-GR" sz="2400" b="1" i="1" dirty="0" err="1" smtClean="0">
                <a:solidFill>
                  <a:schemeClr val="accent4">
                    <a:lumMod val="60000"/>
                    <a:lumOff val="40000"/>
                  </a:schemeClr>
                </a:solidFill>
                <a:latin typeface="Arial" pitchFamily="34" charset="0"/>
                <a:cs typeface="Arial" pitchFamily="34" charset="0"/>
              </a:rPr>
              <a:t>γενικήσ</a:t>
            </a:r>
            <a:r>
              <a:rPr lang="el-GR" sz="2400" b="1" i="1" dirty="0" smtClean="0">
                <a:solidFill>
                  <a:schemeClr val="accent4">
                    <a:lumMod val="60000"/>
                    <a:lumOff val="40000"/>
                  </a:schemeClr>
                </a:solidFill>
                <a:latin typeface="Arial" pitchFamily="34" charset="0"/>
                <a:cs typeface="Arial" pitchFamily="34" charset="0"/>
              </a:rPr>
              <a:t>  </a:t>
            </a:r>
            <a:r>
              <a:rPr lang="el-GR" sz="2400" b="1" i="1" dirty="0" err="1" smtClean="0">
                <a:solidFill>
                  <a:schemeClr val="accent4">
                    <a:lumMod val="60000"/>
                    <a:lumOff val="40000"/>
                  </a:schemeClr>
                </a:solidFill>
                <a:latin typeface="Arial" pitchFamily="34" charset="0"/>
                <a:cs typeface="Arial" pitchFamily="34" charset="0"/>
              </a:rPr>
              <a:t>Αναψυχήσ</a:t>
            </a:r>
            <a:r>
              <a:rPr lang="el-GR" sz="2400" b="1" i="1" dirty="0" smtClean="0">
                <a:solidFill>
                  <a:schemeClr val="accent4">
                    <a:lumMod val="60000"/>
                    <a:lumOff val="40000"/>
                  </a:schemeClr>
                </a:solidFill>
                <a:latin typeface="Arial" pitchFamily="34" charset="0"/>
                <a:cs typeface="Arial" pitchFamily="34" charset="0"/>
              </a:rPr>
              <a:t>.</a:t>
            </a:r>
          </a:p>
          <a:p>
            <a:pPr marL="609600" indent="-609600" fontAlgn="auto" latinLnBrk="1">
              <a:spcAft>
                <a:spcPts val="0"/>
              </a:spcAft>
              <a:buFontTx/>
              <a:buNone/>
              <a:defRPr/>
            </a:pPr>
            <a:endPar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marL="609600" indent="-609600" fontAlgn="auto" latinLnBrk="1">
              <a:spcAft>
                <a:spcPts val="0"/>
              </a:spcAft>
              <a:buFontTx/>
              <a:buNone/>
              <a:defRPr/>
            </a:pPr>
            <a:endPar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marL="609600" indent="-609600" fontAlgn="auto" latinLnBrk="1">
              <a:spcAft>
                <a:spcPts val="0"/>
              </a:spcAft>
              <a:buFontTx/>
              <a:buNone/>
              <a:defRPr/>
            </a:pPr>
            <a:r>
              <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rPr>
              <a:t>Παραδείγματα: Ποιος είναι ο </a:t>
            </a:r>
            <a:r>
              <a:rPr kumimoji="1" lang="el-GR" sz="2400" dirty="0" err="1" smtClean="0">
                <a:effectLst>
                  <a:outerShdw blurRad="38100" dist="38100" dir="2700000" algn="tl">
                    <a:srgbClr val="C0C0C0"/>
                  </a:outerShdw>
                </a:effectLst>
                <a:latin typeface="Arial" panose="020B0604020202020204" pitchFamily="34" charset="0"/>
                <a:cs typeface="Arial" panose="020B0604020202020204" pitchFamily="34" charset="0"/>
              </a:rPr>
              <a:t>άμεσοσ</a:t>
            </a:r>
            <a:r>
              <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rPr>
              <a:t>κι </a:t>
            </a:r>
            <a:r>
              <a:rPr kumimoji="1" lang="el-GR" sz="2400" dirty="0" err="1" smtClean="0">
                <a:effectLst>
                  <a:outerShdw blurRad="38100" dist="38100" dir="2700000" algn="tl">
                    <a:srgbClr val="C0C0C0"/>
                  </a:outerShdw>
                </a:effectLst>
                <a:latin typeface="Arial" panose="020B0604020202020204" pitchFamily="34" charset="0"/>
                <a:cs typeface="Arial" panose="020B0604020202020204" pitchFamily="34" charset="0"/>
              </a:rPr>
              <a:t>έμμεσοσς</a:t>
            </a:r>
            <a:r>
              <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rPr>
              <a:t> </a:t>
            </a:r>
            <a:endPar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marL="609600" indent="-609600" fontAlgn="auto" latinLnBrk="1">
              <a:spcAft>
                <a:spcPts val="0"/>
              </a:spcAft>
              <a:buFontTx/>
              <a:buNone/>
              <a:defRPr/>
            </a:pPr>
            <a:r>
              <a:rPr kumimoji="1" lang="el-GR" sz="2400" dirty="0" err="1" smtClean="0">
                <a:effectLst>
                  <a:outerShdw blurRad="38100" dist="38100" dir="2700000" algn="tl">
                    <a:srgbClr val="C0C0C0"/>
                  </a:outerShdw>
                </a:effectLst>
                <a:latin typeface="Arial" panose="020B0604020202020204" pitchFamily="34" charset="0"/>
                <a:cs typeface="Arial" panose="020B0604020202020204" pitchFamily="34" charset="0"/>
              </a:rPr>
              <a:t>ανταγωνισμόσ</a:t>
            </a:r>
            <a:r>
              <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rPr>
              <a:t>στα παρακάτω παραδείγματα;</a:t>
            </a:r>
          </a:p>
          <a:p>
            <a:pPr marL="609600" indent="-609600" fontAlgn="auto" latinLnBrk="1">
              <a:spcAft>
                <a:spcPts val="0"/>
              </a:spcAft>
              <a:buFontTx/>
              <a:buNone/>
              <a:defRPr/>
            </a:pPr>
            <a:endPar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marL="609600" indent="-609600" fontAlgn="auto" latinLnBrk="1">
              <a:spcAft>
                <a:spcPts val="0"/>
              </a:spcAft>
              <a:buFontTx/>
              <a:buAutoNum type="arabicPeriod"/>
              <a:defRPr/>
            </a:pPr>
            <a:r>
              <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rPr>
              <a:t>Ποδοσφαιρική Ομάδα</a:t>
            </a:r>
          </a:p>
          <a:p>
            <a:pPr marL="609600" indent="-609600" fontAlgn="auto" latinLnBrk="1">
              <a:spcAft>
                <a:spcPts val="0"/>
              </a:spcAft>
              <a:buFontTx/>
              <a:buAutoNum type="arabicPeriod"/>
              <a:defRPr/>
            </a:pPr>
            <a:r>
              <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rPr>
              <a:t>Εταιρεία </a:t>
            </a:r>
            <a:r>
              <a:rPr kumimoji="1" lang="el-GR" sz="2400" dirty="0" err="1" smtClean="0">
                <a:effectLst>
                  <a:outerShdw blurRad="38100" dist="38100" dir="2700000" algn="tl">
                    <a:srgbClr val="C0C0C0"/>
                  </a:outerShdw>
                </a:effectLst>
                <a:latin typeface="Arial" panose="020B0604020202020204" pitchFamily="34" charset="0"/>
                <a:cs typeface="Arial" panose="020B0604020202020204" pitchFamily="34" charset="0"/>
              </a:rPr>
              <a:t>Αθλητικήσ</a:t>
            </a:r>
            <a:r>
              <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rPr>
              <a:t> </a:t>
            </a:r>
            <a:r>
              <a:rPr kumimoji="1" lang="el-GR" sz="2400" dirty="0" err="1" smtClean="0">
                <a:effectLst>
                  <a:outerShdw blurRad="38100" dist="38100" dir="2700000" algn="tl">
                    <a:srgbClr val="C0C0C0"/>
                  </a:outerShdw>
                </a:effectLst>
                <a:latin typeface="Arial" panose="020B0604020202020204" pitchFamily="34" charset="0"/>
                <a:cs typeface="Arial" panose="020B0604020202020204" pitchFamily="34" charset="0"/>
              </a:rPr>
              <a:t>Αναψυχήσ</a:t>
            </a:r>
            <a:endPar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endParaRPr>
          </a:p>
          <a:p>
            <a:pPr marL="609600" indent="-609600" fontAlgn="auto" latinLnBrk="1">
              <a:spcAft>
                <a:spcPts val="0"/>
              </a:spcAft>
              <a:buFontTx/>
              <a:buAutoNum type="arabicPeriod"/>
              <a:defRPr/>
            </a:pPr>
            <a:r>
              <a:rPr kumimoji="1" lang="el-GR" sz="2400" dirty="0" smtClean="0">
                <a:effectLst>
                  <a:outerShdw blurRad="38100" dist="38100" dir="2700000" algn="tl">
                    <a:srgbClr val="C0C0C0"/>
                  </a:outerShdw>
                </a:effectLst>
                <a:latin typeface="Arial" panose="020B0604020202020204" pitchFamily="34" charset="0"/>
                <a:cs typeface="Arial" panose="020B0604020202020204" pitchFamily="34" charset="0"/>
              </a:rPr>
              <a:t>Γυμναστήριο</a:t>
            </a:r>
          </a:p>
          <a:p>
            <a:endParaRPr lang="el-GR"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1002532" y="521451"/>
            <a:ext cx="2121709" cy="585012"/>
          </a:xfrm>
          <a:prstGeom prst="rect">
            <a:avLst/>
          </a:prstGeom>
        </p:spPr>
        <p:txBody>
          <a:bodyPr wrap="square" lIns="0" tIns="0" rIns="0" bIns="0" rtlCol="0">
            <a:noAutofit/>
          </a:bodyPr>
          <a:lstStyle/>
          <a:p>
            <a:pPr marL="12700">
              <a:lnSpc>
                <a:spcPts val="4585"/>
              </a:lnSpc>
              <a:spcBef>
                <a:spcPts val="229"/>
              </a:spcBef>
            </a:pPr>
            <a:r>
              <a:rPr lang="el-GR" sz="3200" b="1" dirty="0" smtClean="0">
                <a:solidFill>
                  <a:srgbClr val="FFC000"/>
                </a:solidFill>
                <a:effectLst>
                  <a:outerShdw blurRad="38100" dist="38100" dir="2700000" algn="tl">
                    <a:srgbClr val="000000">
                      <a:alpha val="43137"/>
                    </a:srgbClr>
                  </a:outerShdw>
                </a:effectLst>
                <a:latin typeface="Arial" charset="0"/>
                <a:ea typeface="+mj-ea"/>
                <a:cs typeface="Times New Roman" pitchFamily="18" charset="0"/>
              </a:rPr>
              <a:t>ΑΝΑΛΥΣΗ</a:t>
            </a:r>
            <a:endParaRPr lang="el-GR" sz="3200" b="1" dirty="0">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p:txBody>
      </p:sp>
      <p:sp>
        <p:nvSpPr>
          <p:cNvPr id="15" name="object 15"/>
          <p:cNvSpPr txBox="1"/>
          <p:nvPr/>
        </p:nvSpPr>
        <p:spPr>
          <a:xfrm>
            <a:off x="3101484" y="521450"/>
            <a:ext cx="2689716" cy="585012"/>
          </a:xfrm>
          <a:prstGeom prst="rect">
            <a:avLst/>
          </a:prstGeom>
        </p:spPr>
        <p:txBody>
          <a:bodyPr wrap="square" lIns="0" tIns="0" rIns="0" bIns="0" rtlCol="0">
            <a:noAutofit/>
          </a:bodyPr>
          <a:lstStyle/>
          <a:p>
            <a:pPr marL="12700">
              <a:lnSpc>
                <a:spcPts val="4585"/>
              </a:lnSpc>
              <a:spcBef>
                <a:spcPts val="229"/>
              </a:spcBef>
            </a:pPr>
            <a:r>
              <a:rPr lang="el-GR" sz="3200" b="1" dirty="0">
                <a:solidFill>
                  <a:srgbClr val="FFC000"/>
                </a:solidFill>
                <a:effectLst>
                  <a:outerShdw blurRad="38100" dist="38100" dir="2700000" algn="tl">
                    <a:srgbClr val="000000">
                      <a:alpha val="43137"/>
                    </a:srgbClr>
                  </a:outerShdw>
                </a:effectLst>
                <a:latin typeface="Arial" charset="0"/>
                <a:ea typeface="+mj-ea"/>
                <a:cs typeface="Times New Roman" pitchFamily="18" charset="0"/>
              </a:rPr>
              <a:t>ΕΞΩΤΕΡΙΚΟΥ</a:t>
            </a:r>
          </a:p>
        </p:txBody>
      </p:sp>
      <p:sp>
        <p:nvSpPr>
          <p:cNvPr id="14" name="object 14"/>
          <p:cNvSpPr txBox="1"/>
          <p:nvPr/>
        </p:nvSpPr>
        <p:spPr>
          <a:xfrm>
            <a:off x="5874917" y="501619"/>
            <a:ext cx="6301843" cy="585012"/>
          </a:xfrm>
          <a:prstGeom prst="rect">
            <a:avLst/>
          </a:prstGeom>
        </p:spPr>
        <p:txBody>
          <a:bodyPr wrap="square" lIns="0" tIns="0" rIns="0" bIns="0" rtlCol="0">
            <a:noAutofit/>
          </a:bodyPr>
          <a:lstStyle/>
          <a:p>
            <a:pPr marL="12700">
              <a:lnSpc>
                <a:spcPts val="4585"/>
              </a:lnSpc>
              <a:spcBef>
                <a:spcPts val="229"/>
              </a:spcBef>
            </a:pPr>
            <a:r>
              <a:rPr lang="el-GR" sz="3200" b="1" dirty="0">
                <a:solidFill>
                  <a:srgbClr val="FFC000"/>
                </a:solidFill>
                <a:effectLst>
                  <a:outerShdw blurRad="38100" dist="38100" dir="2700000" algn="tl">
                    <a:srgbClr val="000000">
                      <a:alpha val="43137"/>
                    </a:srgbClr>
                  </a:outerShdw>
                </a:effectLst>
                <a:latin typeface="Arial" charset="0"/>
                <a:ea typeface="+mj-ea"/>
                <a:cs typeface="Times New Roman" pitchFamily="18" charset="0"/>
              </a:rPr>
              <a:t>(ΜΑΚΡΟ)</a:t>
            </a:r>
            <a:r>
              <a:rPr lang="el-GR" sz="3600" b="1" spc="-34" baseline="3103" dirty="0" smtClean="0">
                <a:latin typeface="Calibri Light"/>
                <a:cs typeface="Calibri Light"/>
              </a:rPr>
              <a:t> </a:t>
            </a:r>
            <a:r>
              <a:rPr lang="el-GR" sz="3200" b="1" dirty="0" smtClean="0">
                <a:solidFill>
                  <a:srgbClr val="FFC000"/>
                </a:solidFill>
                <a:effectLst>
                  <a:outerShdw blurRad="38100" dist="38100" dir="2700000" algn="tl">
                    <a:srgbClr val="000000">
                      <a:alpha val="43137"/>
                    </a:srgbClr>
                  </a:outerShdw>
                </a:effectLst>
                <a:latin typeface="Arial" charset="0"/>
                <a:ea typeface="+mj-ea"/>
                <a:cs typeface="Times New Roman" pitchFamily="18" charset="0"/>
              </a:rPr>
              <a:t>ΠΕ</a:t>
            </a:r>
            <a:r>
              <a:rPr lang="el-GR" sz="3200" b="1" dirty="0">
                <a:solidFill>
                  <a:srgbClr val="FFC000"/>
                </a:solidFill>
                <a:effectLst>
                  <a:outerShdw blurRad="38100" dist="38100" dir="2700000" algn="tl">
                    <a:srgbClr val="000000">
                      <a:alpha val="43137"/>
                    </a:srgbClr>
                  </a:outerShdw>
                </a:effectLst>
                <a:latin typeface="Arial" charset="0"/>
                <a:ea typeface="+mj-ea"/>
                <a:cs typeface="Times New Roman" pitchFamily="18" charset="0"/>
              </a:rPr>
              <a:t>ΡΙΒΑΛΛΟΝΤ</a:t>
            </a:r>
            <a:r>
              <a:rPr lang="el-GR" sz="3200" b="1" dirty="0" smtClean="0">
                <a:solidFill>
                  <a:srgbClr val="FFC000"/>
                </a:solidFill>
                <a:effectLst>
                  <a:outerShdw blurRad="38100" dist="38100" dir="2700000" algn="tl">
                    <a:srgbClr val="000000">
                      <a:alpha val="43137"/>
                    </a:srgbClr>
                  </a:outerShdw>
                </a:effectLst>
                <a:latin typeface="Arial" charset="0"/>
                <a:ea typeface="+mj-ea"/>
                <a:cs typeface="Times New Roman" pitchFamily="18" charset="0"/>
              </a:rPr>
              <a:t>ΟΣ</a:t>
            </a:r>
            <a:endParaRPr lang="el-GR" sz="3200" b="1" dirty="0">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p:txBody>
      </p:sp>
      <p:sp>
        <p:nvSpPr>
          <p:cNvPr id="13" name="object 13"/>
          <p:cNvSpPr txBox="1"/>
          <p:nvPr/>
        </p:nvSpPr>
        <p:spPr>
          <a:xfrm>
            <a:off x="914400" y="1447800"/>
            <a:ext cx="2053032" cy="334264"/>
          </a:xfrm>
          <a:prstGeom prst="rect">
            <a:avLst/>
          </a:prstGeom>
        </p:spPr>
        <p:txBody>
          <a:bodyPr wrap="square" lIns="0" tIns="0" rIns="0" bIns="0" rtlCol="0">
            <a:noAutofit/>
          </a:bodyPr>
          <a:lstStyle/>
          <a:p>
            <a:pPr marL="12700">
              <a:lnSpc>
                <a:spcPts val="2545"/>
              </a:lnSpc>
              <a:spcBef>
                <a:spcPts val="127"/>
              </a:spcBef>
            </a:pPr>
            <a:r>
              <a:rPr sz="4000" b="1" spc="0" baseline="3413" dirty="0" smtClean="0">
                <a:solidFill>
                  <a:srgbClr val="FF0000"/>
                </a:solidFill>
                <a:latin typeface="Calibri"/>
                <a:cs typeface="Calibri"/>
              </a:rPr>
              <a:t>Οι</a:t>
            </a:r>
            <a:r>
              <a:rPr sz="4000" b="1" spc="-64" baseline="3413" dirty="0" smtClean="0">
                <a:solidFill>
                  <a:srgbClr val="FF0000"/>
                </a:solidFill>
                <a:latin typeface="Calibri"/>
                <a:cs typeface="Calibri"/>
              </a:rPr>
              <a:t>κ</a:t>
            </a:r>
            <a:r>
              <a:rPr sz="4000" b="1" spc="0" baseline="3413" dirty="0" smtClean="0">
                <a:solidFill>
                  <a:srgbClr val="FF0000"/>
                </a:solidFill>
                <a:latin typeface="Calibri"/>
                <a:cs typeface="Calibri"/>
              </a:rPr>
              <a:t>ον</a:t>
            </a:r>
            <a:r>
              <a:rPr sz="4000" b="1" spc="4" baseline="3413" dirty="0" smtClean="0">
                <a:solidFill>
                  <a:srgbClr val="FF0000"/>
                </a:solidFill>
                <a:latin typeface="Calibri"/>
                <a:cs typeface="Calibri"/>
              </a:rPr>
              <a:t>ο</a:t>
            </a:r>
            <a:r>
              <a:rPr sz="4000" b="1" spc="0" baseline="3413" dirty="0" smtClean="0">
                <a:solidFill>
                  <a:srgbClr val="FF0000"/>
                </a:solidFill>
                <a:latin typeface="Calibri"/>
                <a:cs typeface="Calibri"/>
              </a:rPr>
              <a:t>μι</a:t>
            </a:r>
            <a:r>
              <a:rPr sz="4000" b="1" spc="-59" baseline="3413" dirty="0" smtClean="0">
                <a:solidFill>
                  <a:srgbClr val="FF0000"/>
                </a:solidFill>
                <a:latin typeface="Calibri"/>
                <a:cs typeface="Calibri"/>
              </a:rPr>
              <a:t>κ</a:t>
            </a:r>
            <a:r>
              <a:rPr sz="4000" b="1" spc="0" baseline="3413" dirty="0" smtClean="0">
                <a:solidFill>
                  <a:srgbClr val="FF0000"/>
                </a:solidFill>
                <a:latin typeface="Calibri"/>
                <a:cs typeface="Calibri"/>
              </a:rPr>
              <a:t>ό</a:t>
            </a:r>
            <a:endParaRPr sz="4000" dirty="0">
              <a:solidFill>
                <a:srgbClr val="FF0000"/>
              </a:solidFill>
              <a:latin typeface="Calibri"/>
              <a:cs typeface="Calibri"/>
            </a:endParaRPr>
          </a:p>
        </p:txBody>
      </p:sp>
      <p:sp>
        <p:nvSpPr>
          <p:cNvPr id="12" name="object 12"/>
          <p:cNvSpPr txBox="1"/>
          <p:nvPr/>
        </p:nvSpPr>
        <p:spPr>
          <a:xfrm>
            <a:off x="6400800" y="1447800"/>
            <a:ext cx="2968371" cy="300736"/>
          </a:xfrm>
          <a:prstGeom prst="rect">
            <a:avLst/>
          </a:prstGeom>
        </p:spPr>
        <p:txBody>
          <a:bodyPr wrap="square" lIns="0" tIns="0" rIns="0" bIns="0" rtlCol="0">
            <a:noAutofit/>
          </a:bodyPr>
          <a:lstStyle/>
          <a:p>
            <a:pPr marL="12700">
              <a:lnSpc>
                <a:spcPts val="2545"/>
              </a:lnSpc>
              <a:spcBef>
                <a:spcPts val="127"/>
              </a:spcBef>
            </a:pPr>
            <a:r>
              <a:rPr sz="4000" b="1" baseline="3413" dirty="0" smtClean="0">
                <a:solidFill>
                  <a:srgbClr val="FF0000"/>
                </a:solidFill>
                <a:latin typeface="Calibri"/>
                <a:cs typeface="Calibri"/>
              </a:rPr>
              <a:t>Πολιτικό-Νομικό</a:t>
            </a:r>
            <a:endParaRPr sz="4000" b="1" baseline="3413" dirty="0">
              <a:solidFill>
                <a:srgbClr val="FF0000"/>
              </a:solidFill>
              <a:latin typeface="Calibri"/>
              <a:cs typeface="Calibri"/>
            </a:endParaRPr>
          </a:p>
        </p:txBody>
      </p:sp>
      <p:sp>
        <p:nvSpPr>
          <p:cNvPr id="11" name="object 11"/>
          <p:cNvSpPr txBox="1"/>
          <p:nvPr/>
        </p:nvSpPr>
        <p:spPr>
          <a:xfrm>
            <a:off x="918768" y="2483770"/>
            <a:ext cx="177800" cy="3778148"/>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a:p>
            <a:pPr marL="12700">
              <a:lnSpc>
                <a:spcPct val="95825"/>
              </a:lnSpc>
              <a:spcBef>
                <a:spcPts val="122"/>
              </a:spcBef>
            </a:pPr>
            <a:r>
              <a:rPr sz="2400" spc="0" dirty="0" smtClean="0">
                <a:latin typeface="Arial"/>
                <a:cs typeface="Arial"/>
              </a:rPr>
              <a:t>•</a:t>
            </a:r>
            <a:endParaRPr sz="2400">
              <a:latin typeface="Arial"/>
              <a:cs typeface="Arial"/>
            </a:endParaRPr>
          </a:p>
          <a:p>
            <a:pPr marL="12700">
              <a:lnSpc>
                <a:spcPct val="95825"/>
              </a:lnSpc>
              <a:spcBef>
                <a:spcPts val="265"/>
              </a:spcBef>
            </a:pPr>
            <a:r>
              <a:rPr sz="2400" spc="0" dirty="0" smtClean="0">
                <a:latin typeface="Arial"/>
                <a:cs typeface="Arial"/>
              </a:rPr>
              <a:t>•</a:t>
            </a:r>
            <a:endParaRPr sz="2400">
              <a:latin typeface="Arial"/>
              <a:cs typeface="Arial"/>
            </a:endParaRPr>
          </a:p>
          <a:p>
            <a:pPr marL="12700">
              <a:lnSpc>
                <a:spcPct val="95825"/>
              </a:lnSpc>
              <a:spcBef>
                <a:spcPts val="250"/>
              </a:spcBef>
            </a:pPr>
            <a:r>
              <a:rPr sz="2400" spc="0" dirty="0" smtClean="0">
                <a:latin typeface="Arial"/>
                <a:cs typeface="Arial"/>
              </a:rPr>
              <a:t>•</a:t>
            </a:r>
            <a:endParaRPr sz="2400">
              <a:latin typeface="Arial"/>
              <a:cs typeface="Arial"/>
            </a:endParaRPr>
          </a:p>
          <a:p>
            <a:pPr marL="12700">
              <a:lnSpc>
                <a:spcPct val="95825"/>
              </a:lnSpc>
              <a:spcBef>
                <a:spcPts val="254"/>
              </a:spcBef>
            </a:pPr>
            <a:r>
              <a:rPr sz="2400" spc="0" dirty="0" smtClean="0">
                <a:latin typeface="Arial"/>
                <a:cs typeface="Arial"/>
              </a:rPr>
              <a:t>•</a:t>
            </a:r>
            <a:endParaRPr sz="2400">
              <a:latin typeface="Arial"/>
              <a:cs typeface="Arial"/>
            </a:endParaRPr>
          </a:p>
          <a:p>
            <a:pPr marL="12700">
              <a:lnSpc>
                <a:spcPct val="95825"/>
              </a:lnSpc>
              <a:spcBef>
                <a:spcPts val="265"/>
              </a:spcBef>
            </a:pPr>
            <a:r>
              <a:rPr sz="2400" spc="0" dirty="0" smtClean="0">
                <a:latin typeface="Arial"/>
                <a:cs typeface="Arial"/>
              </a:rPr>
              <a:t>•</a:t>
            </a:r>
            <a:endParaRPr sz="2400">
              <a:latin typeface="Arial"/>
              <a:cs typeface="Arial"/>
            </a:endParaRPr>
          </a:p>
          <a:p>
            <a:pPr marL="12700">
              <a:lnSpc>
                <a:spcPct val="95825"/>
              </a:lnSpc>
              <a:spcBef>
                <a:spcPts val="250"/>
              </a:spcBef>
            </a:pPr>
            <a:r>
              <a:rPr sz="2400" spc="0" dirty="0" smtClean="0">
                <a:latin typeface="Arial"/>
                <a:cs typeface="Arial"/>
              </a:rPr>
              <a:t>•</a:t>
            </a:r>
            <a:endParaRPr sz="2400">
              <a:latin typeface="Arial"/>
              <a:cs typeface="Arial"/>
            </a:endParaRPr>
          </a:p>
          <a:p>
            <a:pPr marL="12700">
              <a:lnSpc>
                <a:spcPct val="95825"/>
              </a:lnSpc>
              <a:spcBef>
                <a:spcPts val="250"/>
              </a:spcBef>
            </a:pPr>
            <a:r>
              <a:rPr sz="2400" spc="0" dirty="0" smtClean="0">
                <a:latin typeface="Arial"/>
                <a:cs typeface="Arial"/>
              </a:rPr>
              <a:t>•</a:t>
            </a:r>
            <a:endParaRPr sz="2400">
              <a:latin typeface="Arial"/>
              <a:cs typeface="Arial"/>
            </a:endParaRPr>
          </a:p>
          <a:p>
            <a:pPr marL="12700">
              <a:lnSpc>
                <a:spcPct val="95825"/>
              </a:lnSpc>
              <a:spcBef>
                <a:spcPts val="265"/>
              </a:spcBef>
            </a:pPr>
            <a:r>
              <a:rPr sz="2400" spc="0" dirty="0" smtClean="0">
                <a:latin typeface="Arial"/>
                <a:cs typeface="Arial"/>
              </a:rPr>
              <a:t>•</a:t>
            </a:r>
            <a:endParaRPr sz="2400">
              <a:latin typeface="Arial"/>
              <a:cs typeface="Arial"/>
            </a:endParaRPr>
          </a:p>
          <a:p>
            <a:pPr marL="12700">
              <a:lnSpc>
                <a:spcPct val="95825"/>
              </a:lnSpc>
              <a:spcBef>
                <a:spcPts val="250"/>
              </a:spcBef>
            </a:pPr>
            <a:r>
              <a:rPr sz="2400" spc="0" dirty="0" smtClean="0">
                <a:latin typeface="Arial"/>
                <a:cs typeface="Arial"/>
              </a:rPr>
              <a:t>•</a:t>
            </a:r>
            <a:endParaRPr sz="2400">
              <a:latin typeface="Arial"/>
              <a:cs typeface="Arial"/>
            </a:endParaRPr>
          </a:p>
        </p:txBody>
      </p:sp>
      <p:sp>
        <p:nvSpPr>
          <p:cNvPr id="9" name="object 9"/>
          <p:cNvSpPr txBox="1"/>
          <p:nvPr/>
        </p:nvSpPr>
        <p:spPr>
          <a:xfrm>
            <a:off x="1147368" y="2502154"/>
            <a:ext cx="1004722" cy="712724"/>
          </a:xfrm>
          <a:prstGeom prst="rect">
            <a:avLst/>
          </a:prstGeom>
        </p:spPr>
        <p:txBody>
          <a:bodyPr wrap="square" lIns="0" tIns="0" rIns="0" bIns="0" rtlCol="0">
            <a:noAutofit/>
          </a:bodyPr>
          <a:lstStyle/>
          <a:p>
            <a:pPr marL="12700" marR="45719">
              <a:lnSpc>
                <a:spcPts val="2545"/>
              </a:lnSpc>
              <a:spcBef>
                <a:spcPts val="127"/>
              </a:spcBef>
            </a:pPr>
            <a:r>
              <a:rPr sz="3600" spc="0" baseline="3413" dirty="0" smtClean="0">
                <a:latin typeface="Calibri"/>
                <a:cs typeface="Calibri"/>
              </a:rPr>
              <a:t>ΑΕ</a:t>
            </a:r>
            <a:r>
              <a:rPr sz="3600" spc="9" baseline="3413" dirty="0" smtClean="0">
                <a:latin typeface="Calibri"/>
                <a:cs typeface="Calibri"/>
              </a:rPr>
              <a:t>Π</a:t>
            </a:r>
            <a:r>
              <a:rPr sz="3600" spc="0" baseline="3413" dirty="0" smtClean="0">
                <a:latin typeface="Calibri"/>
                <a:cs typeface="Calibri"/>
              </a:rPr>
              <a:t>,</a:t>
            </a:r>
            <a:endParaRPr sz="2400" dirty="0">
              <a:latin typeface="Calibri"/>
              <a:cs typeface="Calibri"/>
            </a:endParaRPr>
          </a:p>
          <a:p>
            <a:pPr marL="12700">
              <a:lnSpc>
                <a:spcPct val="101725"/>
              </a:lnSpc>
            </a:pPr>
            <a:r>
              <a:rPr sz="2400" spc="0" dirty="0" smtClean="0">
                <a:latin typeface="Calibri"/>
                <a:cs typeface="Calibri"/>
              </a:rPr>
              <a:t>ρυ</a:t>
            </a:r>
            <a:r>
              <a:rPr sz="2400" spc="-4" dirty="0" smtClean="0">
                <a:latin typeface="Calibri"/>
                <a:cs typeface="Calibri"/>
              </a:rPr>
              <a:t>θ</a:t>
            </a:r>
            <a:r>
              <a:rPr sz="2400" spc="-9" dirty="0" smtClean="0">
                <a:latin typeface="Calibri"/>
                <a:cs typeface="Calibri"/>
              </a:rPr>
              <a:t>μ</a:t>
            </a:r>
            <a:r>
              <a:rPr sz="2400" spc="0" dirty="0" smtClean="0">
                <a:latin typeface="Calibri"/>
                <a:cs typeface="Calibri"/>
              </a:rPr>
              <a:t>ός</a:t>
            </a:r>
            <a:endParaRPr sz="2400" dirty="0">
              <a:latin typeface="Calibri"/>
              <a:cs typeface="Calibri"/>
            </a:endParaRPr>
          </a:p>
        </p:txBody>
      </p:sp>
      <p:sp>
        <p:nvSpPr>
          <p:cNvPr id="8" name="object 8"/>
          <p:cNvSpPr txBox="1"/>
          <p:nvPr/>
        </p:nvSpPr>
        <p:spPr>
          <a:xfrm>
            <a:off x="6705600" y="4419600"/>
            <a:ext cx="4038599" cy="3212846"/>
          </a:xfrm>
          <a:prstGeom prst="rect">
            <a:avLst/>
          </a:prstGeom>
        </p:spPr>
        <p:txBody>
          <a:bodyPr wrap="square" lIns="0" tIns="0" rIns="0" bIns="0" rtlCol="0">
            <a:noAutofit/>
          </a:bodyPr>
          <a:lstStyle/>
          <a:p>
            <a:pPr marR="43110">
              <a:lnSpc>
                <a:spcPct val="150000"/>
              </a:lnSpc>
              <a:spcBef>
                <a:spcPts val="127"/>
              </a:spcBef>
              <a:buSzPct val="93000"/>
            </a:pPr>
            <a:r>
              <a:rPr lang="el-GR" sz="2000" spc="-69" dirty="0" smtClean="0">
                <a:latin typeface="Calibri"/>
                <a:cs typeface="Calibri"/>
              </a:rPr>
              <a:t> </a:t>
            </a:r>
            <a:r>
              <a:rPr sz="2000" spc="-69" dirty="0" smtClean="0">
                <a:latin typeface="Calibri"/>
                <a:cs typeface="Calibri"/>
              </a:rPr>
              <a:t>Ν</a:t>
            </a:r>
            <a:r>
              <a:rPr lang="el-GR" sz="2000" spc="-69" dirty="0">
                <a:latin typeface="Calibri"/>
                <a:cs typeface="Calibri"/>
              </a:rPr>
              <a:t>ο</a:t>
            </a:r>
            <a:r>
              <a:rPr sz="2000" spc="-69" dirty="0" err="1">
                <a:latin typeface="Calibri"/>
                <a:cs typeface="Calibri"/>
              </a:rPr>
              <a:t>μο</a:t>
            </a:r>
            <a:r>
              <a:rPr lang="el-GR" sz="2000" spc="-69" dirty="0" err="1">
                <a:latin typeface="Calibri"/>
                <a:cs typeface="Calibri"/>
              </a:rPr>
              <a:t>θεσία</a:t>
            </a:r>
            <a:endParaRPr sz="2000" spc="-69" dirty="0">
              <a:latin typeface="Calibri"/>
              <a:cs typeface="Calibri"/>
            </a:endParaRPr>
          </a:p>
          <a:p>
            <a:pPr marL="12700">
              <a:lnSpc>
                <a:spcPct val="150000"/>
              </a:lnSpc>
              <a:buFont typeface="Arial" pitchFamily="34" charset="0"/>
              <a:buChar char="•"/>
            </a:pPr>
            <a:r>
              <a:rPr lang="el-GR" sz="2000" spc="-4" dirty="0" smtClean="0">
                <a:latin typeface="Calibri"/>
                <a:cs typeface="Calibri"/>
              </a:rPr>
              <a:t>Φ</a:t>
            </a:r>
            <a:r>
              <a:rPr sz="2000" spc="-4" dirty="0" err="1" smtClean="0">
                <a:latin typeface="Calibri"/>
                <a:cs typeface="Calibri"/>
              </a:rPr>
              <a:t>ο</a:t>
            </a:r>
            <a:r>
              <a:rPr sz="2000" spc="0" dirty="0" err="1" smtClean="0">
                <a:latin typeface="Calibri"/>
                <a:cs typeface="Calibri"/>
              </a:rPr>
              <a:t>ρ</a:t>
            </a:r>
            <a:r>
              <a:rPr sz="2000" spc="-25" dirty="0" err="1" smtClean="0">
                <a:latin typeface="Calibri"/>
                <a:cs typeface="Calibri"/>
              </a:rPr>
              <a:t>ο</a:t>
            </a:r>
            <a:r>
              <a:rPr sz="2000" spc="-19" dirty="0" err="1" smtClean="0">
                <a:latin typeface="Calibri"/>
                <a:cs typeface="Calibri"/>
              </a:rPr>
              <a:t>λ</a:t>
            </a:r>
            <a:r>
              <a:rPr sz="2000" spc="0" dirty="0" err="1" smtClean="0">
                <a:latin typeface="Calibri"/>
                <a:cs typeface="Calibri"/>
              </a:rPr>
              <a:t>ο</a:t>
            </a:r>
            <a:r>
              <a:rPr sz="2000" spc="-4" dirty="0" err="1" smtClean="0">
                <a:latin typeface="Calibri"/>
                <a:cs typeface="Calibri"/>
              </a:rPr>
              <a:t>γ</a:t>
            </a:r>
            <a:r>
              <a:rPr sz="2000" spc="0" dirty="0" err="1" smtClean="0">
                <a:latin typeface="Calibri"/>
                <a:cs typeface="Calibri"/>
              </a:rPr>
              <a:t>ί</a:t>
            </a:r>
            <a:r>
              <a:rPr sz="2000" spc="0" dirty="0" smtClean="0">
                <a:latin typeface="Calibri"/>
                <a:cs typeface="Calibri"/>
              </a:rPr>
              <a:t>α, ε</a:t>
            </a:r>
            <a:r>
              <a:rPr sz="2000" spc="-9" dirty="0" smtClean="0">
                <a:latin typeface="Calibri"/>
                <a:cs typeface="Calibri"/>
              </a:rPr>
              <a:t>ι</a:t>
            </a:r>
            <a:r>
              <a:rPr sz="2000" spc="0" dirty="0" smtClean="0">
                <a:latin typeface="Calibri"/>
                <a:cs typeface="Calibri"/>
              </a:rPr>
              <a:t>δι</a:t>
            </a:r>
            <a:r>
              <a:rPr sz="2000" spc="-64" dirty="0" smtClean="0">
                <a:latin typeface="Calibri"/>
                <a:cs typeface="Calibri"/>
              </a:rPr>
              <a:t>κ</a:t>
            </a:r>
            <a:r>
              <a:rPr sz="2000" spc="0" dirty="0" smtClean="0">
                <a:latin typeface="Calibri"/>
                <a:cs typeface="Calibri"/>
              </a:rPr>
              <a:t>ά </a:t>
            </a:r>
            <a:r>
              <a:rPr sz="2000" spc="-29" dirty="0" smtClean="0">
                <a:latin typeface="Calibri"/>
                <a:cs typeface="Calibri"/>
              </a:rPr>
              <a:t>κ</a:t>
            </a:r>
            <a:r>
              <a:rPr sz="2000" spc="-34" dirty="0" smtClean="0">
                <a:latin typeface="Calibri"/>
                <a:cs typeface="Calibri"/>
              </a:rPr>
              <a:t>ί</a:t>
            </a:r>
            <a:r>
              <a:rPr sz="2000" spc="0" dirty="0" smtClean="0">
                <a:latin typeface="Calibri"/>
                <a:cs typeface="Calibri"/>
              </a:rPr>
              <a:t>ν</a:t>
            </a:r>
            <a:r>
              <a:rPr sz="2000" spc="-39" dirty="0" smtClean="0">
                <a:latin typeface="Calibri"/>
                <a:cs typeface="Calibri"/>
              </a:rPr>
              <a:t>η</a:t>
            </a:r>
            <a:r>
              <a:rPr sz="2000" spc="-14" dirty="0" smtClean="0">
                <a:latin typeface="Calibri"/>
                <a:cs typeface="Calibri"/>
              </a:rPr>
              <a:t>τ</a:t>
            </a:r>
            <a:r>
              <a:rPr sz="2000" spc="0" dirty="0" smtClean="0">
                <a:latin typeface="Calibri"/>
                <a:cs typeface="Calibri"/>
              </a:rPr>
              <a:t>ρα, </a:t>
            </a:r>
            <a:r>
              <a:rPr lang="el-GR" sz="2000" spc="-69" dirty="0" smtClean="0">
                <a:latin typeface="Calibri"/>
                <a:cs typeface="Calibri"/>
              </a:rPr>
              <a:t>Κ</a:t>
            </a:r>
            <a:r>
              <a:rPr sz="2000" spc="0" dirty="0" smtClean="0">
                <a:latin typeface="Calibri"/>
                <a:cs typeface="Calibri"/>
              </a:rPr>
              <a:t>α</a:t>
            </a:r>
            <a:r>
              <a:rPr sz="2000" spc="0" dirty="0" err="1" smtClean="0">
                <a:latin typeface="Calibri"/>
                <a:cs typeface="Calibri"/>
              </a:rPr>
              <a:t>ν</a:t>
            </a:r>
            <a:r>
              <a:rPr sz="2000" spc="-4" dirty="0" err="1" smtClean="0">
                <a:latin typeface="Calibri"/>
                <a:cs typeface="Calibri"/>
              </a:rPr>
              <a:t>ο</a:t>
            </a:r>
            <a:r>
              <a:rPr sz="2000" spc="0" dirty="0" err="1" smtClean="0">
                <a:latin typeface="Calibri"/>
                <a:cs typeface="Calibri"/>
              </a:rPr>
              <a:t>νισ</a:t>
            </a:r>
            <a:r>
              <a:rPr sz="2000" spc="-9" dirty="0" err="1" smtClean="0">
                <a:latin typeface="Calibri"/>
                <a:cs typeface="Calibri"/>
              </a:rPr>
              <a:t>μ</a:t>
            </a:r>
            <a:r>
              <a:rPr sz="2000" spc="0" dirty="0" err="1" smtClean="0">
                <a:latin typeface="Calibri"/>
                <a:cs typeface="Calibri"/>
              </a:rPr>
              <a:t>οί</a:t>
            </a:r>
            <a:r>
              <a:rPr sz="2000" spc="0" dirty="0" smtClean="0">
                <a:latin typeface="Calibri"/>
                <a:cs typeface="Calibri"/>
              </a:rPr>
              <a:t> ε</a:t>
            </a:r>
            <a:r>
              <a:rPr sz="2000" spc="-4" dirty="0" smtClean="0">
                <a:latin typeface="Calibri"/>
                <a:cs typeface="Calibri"/>
              </a:rPr>
              <a:t>μ</a:t>
            </a:r>
            <a:r>
              <a:rPr sz="2000" spc="0" dirty="0" smtClean="0">
                <a:latin typeface="Calibri"/>
                <a:cs typeface="Calibri"/>
              </a:rPr>
              <a:t>πορίου, </a:t>
            </a:r>
            <a:endParaRPr lang="el-GR" sz="2000" spc="0" dirty="0" smtClean="0">
              <a:latin typeface="Calibri"/>
              <a:cs typeface="Calibri"/>
            </a:endParaRPr>
          </a:p>
          <a:p>
            <a:pPr marL="12700">
              <a:lnSpc>
                <a:spcPct val="150000"/>
              </a:lnSpc>
              <a:buFont typeface="Arial" pitchFamily="34" charset="0"/>
              <a:buChar char="•"/>
            </a:pPr>
            <a:r>
              <a:rPr lang="el-GR" sz="2000" dirty="0" smtClean="0">
                <a:latin typeface="Calibri"/>
                <a:cs typeface="Calibri"/>
              </a:rPr>
              <a:t>Π</a:t>
            </a:r>
            <a:r>
              <a:rPr sz="2000" spc="-25" dirty="0" err="1" smtClean="0">
                <a:latin typeface="Calibri"/>
                <a:cs typeface="Calibri"/>
              </a:rPr>
              <a:t>ο</a:t>
            </a:r>
            <a:r>
              <a:rPr sz="2000" spc="-19" dirty="0" err="1" smtClean="0">
                <a:latin typeface="Calibri"/>
                <a:cs typeface="Calibri"/>
              </a:rPr>
              <a:t>λ</a:t>
            </a:r>
            <a:r>
              <a:rPr sz="2000" spc="-34" dirty="0" err="1" smtClean="0">
                <a:latin typeface="Calibri"/>
                <a:cs typeface="Calibri"/>
              </a:rPr>
              <a:t>ι</a:t>
            </a:r>
            <a:r>
              <a:rPr sz="2000" spc="0" dirty="0" err="1" smtClean="0">
                <a:latin typeface="Calibri"/>
                <a:cs typeface="Calibri"/>
              </a:rPr>
              <a:t>τική</a:t>
            </a:r>
            <a:r>
              <a:rPr sz="2000" spc="-4" dirty="0" smtClean="0">
                <a:latin typeface="Calibri"/>
                <a:cs typeface="Calibri"/>
              </a:rPr>
              <a:t> </a:t>
            </a:r>
            <a:r>
              <a:rPr sz="2000" spc="14" dirty="0" err="1" smtClean="0">
                <a:latin typeface="Calibri"/>
                <a:cs typeface="Calibri"/>
              </a:rPr>
              <a:t>σ</a:t>
            </a:r>
            <a:r>
              <a:rPr sz="2000" spc="-14" dirty="0" err="1" smtClean="0">
                <a:latin typeface="Calibri"/>
                <a:cs typeface="Calibri"/>
              </a:rPr>
              <a:t>τ</a:t>
            </a:r>
            <a:r>
              <a:rPr sz="2000" spc="0" dirty="0" smtClean="0">
                <a:latin typeface="Calibri"/>
                <a:cs typeface="Calibri"/>
              </a:rPr>
              <a:t>α</a:t>
            </a:r>
            <a:r>
              <a:rPr sz="2000" spc="-9" dirty="0" smtClean="0">
                <a:latin typeface="Calibri"/>
                <a:cs typeface="Calibri"/>
              </a:rPr>
              <a:t>θ</a:t>
            </a:r>
            <a:r>
              <a:rPr sz="2000" spc="0" dirty="0" smtClean="0">
                <a:latin typeface="Calibri"/>
                <a:cs typeface="Calibri"/>
              </a:rPr>
              <a:t>ερό</a:t>
            </a:r>
            <a:r>
              <a:rPr sz="2000" spc="-9" dirty="0" smtClean="0">
                <a:latin typeface="Calibri"/>
                <a:cs typeface="Calibri"/>
              </a:rPr>
              <a:t>τ</a:t>
            </a:r>
            <a:r>
              <a:rPr sz="2000" spc="-39" dirty="0" smtClean="0">
                <a:latin typeface="Calibri"/>
                <a:cs typeface="Calibri"/>
              </a:rPr>
              <a:t>η</a:t>
            </a:r>
            <a:r>
              <a:rPr sz="2000" spc="-14" dirty="0" smtClean="0">
                <a:latin typeface="Calibri"/>
                <a:cs typeface="Calibri"/>
              </a:rPr>
              <a:t>τ</a:t>
            </a:r>
            <a:r>
              <a:rPr sz="2000" spc="0" dirty="0" smtClean="0">
                <a:latin typeface="Calibri"/>
                <a:cs typeface="Calibri"/>
              </a:rPr>
              <a:t>α</a:t>
            </a:r>
            <a:endParaRPr lang="el-GR" sz="2000" spc="0" dirty="0" smtClean="0">
              <a:latin typeface="Calibri"/>
              <a:cs typeface="Calibri"/>
            </a:endParaRPr>
          </a:p>
          <a:p>
            <a:pPr marL="12700">
              <a:lnSpc>
                <a:spcPct val="150000"/>
              </a:lnSpc>
              <a:buFont typeface="Arial" pitchFamily="34" charset="0"/>
              <a:buChar char="•"/>
            </a:pPr>
            <a:r>
              <a:rPr lang="el-GR" sz="2000" dirty="0" smtClean="0">
                <a:latin typeface="Calibri"/>
                <a:cs typeface="Calibri"/>
              </a:rPr>
              <a:t>Εργασιακό πλαίσιο</a:t>
            </a:r>
            <a:endParaRPr sz="2000" dirty="0">
              <a:latin typeface="Calibri"/>
              <a:cs typeface="Calibri"/>
            </a:endParaRPr>
          </a:p>
        </p:txBody>
      </p:sp>
      <p:sp>
        <p:nvSpPr>
          <p:cNvPr id="7" name="object 7"/>
          <p:cNvSpPr txBox="1"/>
          <p:nvPr/>
        </p:nvSpPr>
        <p:spPr>
          <a:xfrm>
            <a:off x="2149856" y="2884678"/>
            <a:ext cx="1482648"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αν</a:t>
            </a:r>
            <a:r>
              <a:rPr sz="3600" spc="-4" baseline="3413" dirty="0" smtClean="0">
                <a:latin typeface="Calibri"/>
                <a:cs typeface="Calibri"/>
              </a:rPr>
              <a:t>ά</a:t>
            </a:r>
            <a:r>
              <a:rPr sz="3600" spc="0" baseline="3413" dirty="0" smtClean="0">
                <a:latin typeface="Calibri"/>
                <a:cs typeface="Calibri"/>
              </a:rPr>
              <a:t>πτυξ</a:t>
            </a:r>
            <a:r>
              <a:rPr sz="3600" spc="-9" baseline="3413" dirty="0" smtClean="0">
                <a:latin typeface="Calibri"/>
                <a:cs typeface="Calibri"/>
              </a:rPr>
              <a:t>η</a:t>
            </a:r>
            <a:r>
              <a:rPr sz="3600" spc="0" baseline="3413" dirty="0" smtClean="0">
                <a:latin typeface="Calibri"/>
                <a:cs typeface="Calibri"/>
              </a:rPr>
              <a:t>ς,</a:t>
            </a:r>
            <a:endParaRPr sz="2400">
              <a:latin typeface="Calibri"/>
              <a:cs typeface="Calibri"/>
            </a:endParaRPr>
          </a:p>
        </p:txBody>
      </p:sp>
      <p:sp>
        <p:nvSpPr>
          <p:cNvPr id="6" name="object 6"/>
          <p:cNvSpPr txBox="1"/>
          <p:nvPr/>
        </p:nvSpPr>
        <p:spPr>
          <a:xfrm>
            <a:off x="1147368" y="3268726"/>
            <a:ext cx="1403095" cy="712724"/>
          </a:xfrm>
          <a:prstGeom prst="rect">
            <a:avLst/>
          </a:prstGeom>
        </p:spPr>
        <p:txBody>
          <a:bodyPr wrap="square" lIns="0" tIns="0" rIns="0" bIns="0" rtlCol="0">
            <a:noAutofit/>
          </a:bodyPr>
          <a:lstStyle/>
          <a:p>
            <a:pPr marL="12700" marR="45719">
              <a:lnSpc>
                <a:spcPts val="2545"/>
              </a:lnSpc>
              <a:spcBef>
                <a:spcPts val="127"/>
              </a:spcBef>
            </a:pPr>
            <a:r>
              <a:rPr sz="3600" spc="0" baseline="3413" dirty="0" smtClean="0">
                <a:latin typeface="Calibri"/>
                <a:cs typeface="Calibri"/>
              </a:rPr>
              <a:t>επ</a:t>
            </a:r>
            <a:r>
              <a:rPr sz="3600" spc="-29" baseline="3413" dirty="0" smtClean="0">
                <a:latin typeface="Calibri"/>
                <a:cs typeface="Calibri"/>
              </a:rPr>
              <a:t>ιτ</a:t>
            </a:r>
            <a:r>
              <a:rPr sz="3600" spc="0" baseline="3413" dirty="0" smtClean="0">
                <a:latin typeface="Calibri"/>
                <a:cs typeface="Calibri"/>
              </a:rPr>
              <a:t>ό</a:t>
            </a:r>
            <a:r>
              <a:rPr sz="3600" spc="-29" baseline="3413" dirty="0" smtClean="0">
                <a:latin typeface="Calibri"/>
                <a:cs typeface="Calibri"/>
              </a:rPr>
              <a:t>κ</a:t>
            </a:r>
            <a:r>
              <a:rPr sz="3600" spc="0" baseline="3413" dirty="0" smtClean="0">
                <a:latin typeface="Calibri"/>
                <a:cs typeface="Calibri"/>
              </a:rPr>
              <a:t>ι</a:t>
            </a:r>
            <a:r>
              <a:rPr sz="3600" spc="-50" baseline="3413" dirty="0" smtClean="0">
                <a:latin typeface="Calibri"/>
                <a:cs typeface="Calibri"/>
              </a:rPr>
              <a:t>ο</a:t>
            </a:r>
            <a:r>
              <a:rPr sz="3600" spc="0" baseline="3413" dirty="0" smtClean="0">
                <a:latin typeface="Calibri"/>
                <a:cs typeface="Calibri"/>
              </a:rPr>
              <a:t>,</a:t>
            </a:r>
            <a:endParaRPr sz="2400">
              <a:latin typeface="Calibri"/>
              <a:cs typeface="Calibri"/>
            </a:endParaRPr>
          </a:p>
          <a:p>
            <a:pPr marL="12700">
              <a:lnSpc>
                <a:spcPct val="101725"/>
              </a:lnSpc>
            </a:pPr>
            <a:r>
              <a:rPr sz="2400" spc="0" dirty="0" smtClean="0">
                <a:latin typeface="Calibri"/>
                <a:cs typeface="Calibri"/>
              </a:rPr>
              <a:t>π</a:t>
            </a:r>
            <a:r>
              <a:rPr sz="2400" spc="4" dirty="0" smtClean="0">
                <a:latin typeface="Calibri"/>
                <a:cs typeface="Calibri"/>
              </a:rPr>
              <a:t>ρ</a:t>
            </a:r>
            <a:r>
              <a:rPr sz="2400" spc="0" dirty="0" smtClean="0">
                <a:latin typeface="Calibri"/>
                <a:cs typeface="Calibri"/>
              </a:rPr>
              <a:t>ο</a:t>
            </a:r>
            <a:r>
              <a:rPr sz="2400" spc="-9" dirty="0" smtClean="0">
                <a:latin typeface="Calibri"/>
                <a:cs typeface="Calibri"/>
              </a:rPr>
              <a:t>σ</a:t>
            </a:r>
            <a:r>
              <a:rPr sz="2400" spc="0" dirty="0" smtClean="0">
                <a:latin typeface="Calibri"/>
                <a:cs typeface="Calibri"/>
              </a:rPr>
              <a:t>φ</a:t>
            </a:r>
            <a:r>
              <a:rPr sz="2400" spc="-4" dirty="0" smtClean="0">
                <a:latin typeface="Calibri"/>
                <a:cs typeface="Calibri"/>
              </a:rPr>
              <a:t>ο</a:t>
            </a:r>
            <a:r>
              <a:rPr sz="2400" spc="0" dirty="0" smtClean="0">
                <a:latin typeface="Calibri"/>
                <a:cs typeface="Calibri"/>
              </a:rPr>
              <a:t>ρά</a:t>
            </a:r>
            <a:endParaRPr sz="2400">
              <a:latin typeface="Calibri"/>
              <a:cs typeface="Calibri"/>
            </a:endParaRPr>
          </a:p>
        </p:txBody>
      </p:sp>
      <p:sp>
        <p:nvSpPr>
          <p:cNvPr id="5" name="object 5"/>
          <p:cNvSpPr txBox="1"/>
          <p:nvPr/>
        </p:nvSpPr>
        <p:spPr>
          <a:xfrm>
            <a:off x="2548839" y="3651250"/>
            <a:ext cx="1332992"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χρή</a:t>
            </a:r>
            <a:r>
              <a:rPr sz="3600" spc="-14" baseline="3413" dirty="0" smtClean="0">
                <a:latin typeface="Calibri"/>
                <a:cs typeface="Calibri"/>
              </a:rPr>
              <a:t>μ</a:t>
            </a:r>
            <a:r>
              <a:rPr sz="3600" spc="0" baseline="3413" dirty="0" smtClean="0">
                <a:latin typeface="Calibri"/>
                <a:cs typeface="Calibri"/>
              </a:rPr>
              <a:t>α</a:t>
            </a:r>
            <a:r>
              <a:rPr sz="3600" spc="-34" baseline="3413" dirty="0" smtClean="0">
                <a:latin typeface="Calibri"/>
                <a:cs typeface="Calibri"/>
              </a:rPr>
              <a:t>τ</a:t>
            </a:r>
            <a:r>
              <a:rPr sz="3600" spc="0" baseline="3413" dirty="0" smtClean="0">
                <a:latin typeface="Calibri"/>
                <a:cs typeface="Calibri"/>
              </a:rPr>
              <a:t>ο</a:t>
            </a:r>
            <a:r>
              <a:rPr sz="3600" spc="-4" baseline="3413" dirty="0" smtClean="0">
                <a:latin typeface="Calibri"/>
                <a:cs typeface="Calibri"/>
              </a:rPr>
              <a:t>ς</a:t>
            </a:r>
            <a:r>
              <a:rPr sz="3600" spc="0" baseline="3413" dirty="0" smtClean="0">
                <a:latin typeface="Calibri"/>
                <a:cs typeface="Calibri"/>
              </a:rPr>
              <a:t>,</a:t>
            </a:r>
            <a:endParaRPr sz="2400">
              <a:latin typeface="Calibri"/>
              <a:cs typeface="Calibri"/>
            </a:endParaRPr>
          </a:p>
        </p:txBody>
      </p:sp>
      <p:sp>
        <p:nvSpPr>
          <p:cNvPr id="4" name="object 4"/>
          <p:cNvSpPr txBox="1"/>
          <p:nvPr/>
        </p:nvSpPr>
        <p:spPr>
          <a:xfrm>
            <a:off x="1147368" y="4034154"/>
            <a:ext cx="2877413" cy="1863623"/>
          </a:xfrm>
          <a:prstGeom prst="rect">
            <a:avLst/>
          </a:prstGeom>
        </p:spPr>
        <p:txBody>
          <a:bodyPr wrap="square" lIns="0" tIns="0" rIns="0" bIns="0" rtlCol="0">
            <a:noAutofit/>
          </a:bodyPr>
          <a:lstStyle/>
          <a:p>
            <a:pPr marL="12700" marR="16459">
              <a:lnSpc>
                <a:spcPts val="2545"/>
              </a:lnSpc>
              <a:spcBef>
                <a:spcPts val="127"/>
              </a:spcBef>
            </a:pPr>
            <a:r>
              <a:rPr sz="3600" spc="0" baseline="3413" dirty="0" smtClean="0">
                <a:latin typeface="Calibri"/>
                <a:cs typeface="Calibri"/>
              </a:rPr>
              <a:t>π</a:t>
            </a:r>
            <a:r>
              <a:rPr sz="3600" spc="4" baseline="3413" dirty="0" smtClean="0">
                <a:latin typeface="Calibri"/>
                <a:cs typeface="Calibri"/>
              </a:rPr>
              <a:t>λ</a:t>
            </a:r>
            <a:r>
              <a:rPr sz="3600" spc="0" baseline="3413" dirty="0" smtClean="0">
                <a:latin typeface="Calibri"/>
                <a:cs typeface="Calibri"/>
              </a:rPr>
              <a:t>η</a:t>
            </a:r>
            <a:r>
              <a:rPr sz="3600" spc="-9" baseline="3413" dirty="0" smtClean="0">
                <a:latin typeface="Calibri"/>
                <a:cs typeface="Calibri"/>
              </a:rPr>
              <a:t>θ</a:t>
            </a:r>
            <a:r>
              <a:rPr sz="3600" spc="0" baseline="3413" dirty="0" smtClean="0">
                <a:latin typeface="Calibri"/>
                <a:cs typeface="Calibri"/>
              </a:rPr>
              <a:t>ωρι</a:t>
            </a:r>
            <a:r>
              <a:rPr sz="3600" spc="19" baseline="3413" dirty="0" smtClean="0">
                <a:latin typeface="Calibri"/>
                <a:cs typeface="Calibri"/>
              </a:rPr>
              <a:t>σ</a:t>
            </a:r>
            <a:r>
              <a:rPr sz="3600" spc="0" baseline="3413" dirty="0" smtClean="0">
                <a:latin typeface="Calibri"/>
                <a:cs typeface="Calibri"/>
              </a:rPr>
              <a:t>τι</a:t>
            </a:r>
            <a:r>
              <a:rPr sz="3600" spc="-39" baseline="3413" dirty="0" smtClean="0">
                <a:latin typeface="Calibri"/>
                <a:cs typeface="Calibri"/>
              </a:rPr>
              <a:t>κ</a:t>
            </a:r>
            <a:r>
              <a:rPr sz="3600" spc="0" baseline="3413" dirty="0" smtClean="0">
                <a:latin typeface="Calibri"/>
                <a:cs typeface="Calibri"/>
              </a:rPr>
              <a:t>ές </a:t>
            </a:r>
            <a:r>
              <a:rPr sz="3600" spc="-9" baseline="3413" dirty="0" smtClean="0">
                <a:latin typeface="Calibri"/>
                <a:cs typeface="Calibri"/>
              </a:rPr>
              <a:t>τ</a:t>
            </a:r>
            <a:r>
              <a:rPr sz="3600" spc="-29" baseline="3413" dirty="0" smtClean="0">
                <a:latin typeface="Calibri"/>
                <a:cs typeface="Calibri"/>
              </a:rPr>
              <a:t>ά</a:t>
            </a:r>
            <a:r>
              <a:rPr sz="3600" spc="0" baseline="3413" dirty="0" smtClean="0">
                <a:latin typeface="Calibri"/>
                <a:cs typeface="Calibri"/>
              </a:rPr>
              <a:t>σ</a:t>
            </a:r>
            <a:r>
              <a:rPr sz="3600" spc="-4" baseline="3413" dirty="0" smtClean="0">
                <a:latin typeface="Calibri"/>
                <a:cs typeface="Calibri"/>
              </a:rPr>
              <a:t>ε</a:t>
            </a:r>
            <a:r>
              <a:rPr sz="3600" spc="0" baseline="3413" dirty="0" smtClean="0">
                <a:latin typeface="Calibri"/>
                <a:cs typeface="Calibri"/>
              </a:rPr>
              <a:t>ις,</a:t>
            </a:r>
            <a:endParaRPr sz="2400">
              <a:latin typeface="Calibri"/>
              <a:cs typeface="Calibri"/>
            </a:endParaRPr>
          </a:p>
          <a:p>
            <a:pPr marL="12700" marR="1738445">
              <a:lnSpc>
                <a:spcPct val="104573"/>
              </a:lnSpc>
            </a:pPr>
            <a:r>
              <a:rPr sz="2400" spc="0" dirty="0" smtClean="0">
                <a:latin typeface="Calibri"/>
                <a:cs typeface="Calibri"/>
              </a:rPr>
              <a:t>ανε</a:t>
            </a:r>
            <a:r>
              <a:rPr sz="2400" spc="-14" dirty="0" smtClean="0">
                <a:latin typeface="Calibri"/>
                <a:cs typeface="Calibri"/>
              </a:rPr>
              <a:t>ρ</a:t>
            </a:r>
            <a:r>
              <a:rPr sz="2400" spc="0" dirty="0" smtClean="0">
                <a:latin typeface="Calibri"/>
                <a:cs typeface="Calibri"/>
              </a:rPr>
              <a:t>γία, μισ</a:t>
            </a:r>
            <a:r>
              <a:rPr sz="2400" spc="-4" dirty="0" smtClean="0">
                <a:latin typeface="Calibri"/>
                <a:cs typeface="Calibri"/>
              </a:rPr>
              <a:t>θ</a:t>
            </a:r>
            <a:r>
              <a:rPr sz="2400" spc="0" dirty="0" smtClean="0">
                <a:latin typeface="Calibri"/>
                <a:cs typeface="Calibri"/>
              </a:rPr>
              <a:t>οί, τιμέ</a:t>
            </a:r>
            <a:r>
              <a:rPr sz="2400" spc="-4" dirty="0" smtClean="0">
                <a:latin typeface="Calibri"/>
                <a:cs typeface="Calibri"/>
              </a:rPr>
              <a:t>ς</a:t>
            </a:r>
            <a:r>
              <a:rPr sz="2400" spc="0" dirty="0" smtClean="0">
                <a:latin typeface="Calibri"/>
                <a:cs typeface="Calibri"/>
              </a:rPr>
              <a:t>,</a:t>
            </a:r>
            <a:endParaRPr sz="2400">
              <a:latin typeface="Calibri"/>
              <a:cs typeface="Calibri"/>
            </a:endParaRPr>
          </a:p>
          <a:p>
            <a:pPr marL="12700">
              <a:lnSpc>
                <a:spcPct val="101725"/>
              </a:lnSpc>
              <a:spcBef>
                <a:spcPts val="15"/>
              </a:spcBef>
            </a:pPr>
            <a:r>
              <a:rPr sz="2400" spc="0" dirty="0" smtClean="0">
                <a:latin typeface="Calibri"/>
                <a:cs typeface="Calibri"/>
              </a:rPr>
              <a:t>υπο</a:t>
            </a:r>
            <a:r>
              <a:rPr sz="2400" spc="-9" dirty="0" smtClean="0">
                <a:latin typeface="Calibri"/>
                <a:cs typeface="Calibri"/>
              </a:rPr>
              <a:t>τ</a:t>
            </a:r>
            <a:r>
              <a:rPr sz="2400" spc="0" dirty="0" smtClean="0">
                <a:latin typeface="Calibri"/>
                <a:cs typeface="Calibri"/>
              </a:rPr>
              <a:t>ίμη</a:t>
            </a:r>
            <a:r>
              <a:rPr sz="2400" spc="-4" dirty="0" smtClean="0">
                <a:latin typeface="Calibri"/>
                <a:cs typeface="Calibri"/>
              </a:rPr>
              <a:t>σ</a:t>
            </a:r>
            <a:r>
              <a:rPr sz="2400" spc="0" dirty="0" smtClean="0">
                <a:latin typeface="Calibri"/>
                <a:cs typeface="Calibri"/>
              </a:rPr>
              <a:t>η</a:t>
            </a:r>
            <a:r>
              <a:rPr sz="2400" spc="-4" dirty="0" smtClean="0">
                <a:latin typeface="Calibri"/>
                <a:cs typeface="Calibri"/>
              </a:rPr>
              <a:t>/</a:t>
            </a:r>
            <a:r>
              <a:rPr sz="2400" spc="0" dirty="0" smtClean="0">
                <a:latin typeface="Calibri"/>
                <a:cs typeface="Calibri"/>
              </a:rPr>
              <a:t>αν</a:t>
            </a:r>
            <a:r>
              <a:rPr sz="2400" spc="-4" dirty="0" smtClean="0">
                <a:latin typeface="Calibri"/>
                <a:cs typeface="Calibri"/>
              </a:rPr>
              <a:t>α</a:t>
            </a:r>
            <a:r>
              <a:rPr sz="2400" spc="0" dirty="0" smtClean="0">
                <a:latin typeface="Calibri"/>
                <a:cs typeface="Calibri"/>
              </a:rPr>
              <a:t>τίμη</a:t>
            </a:r>
            <a:r>
              <a:rPr sz="2400" spc="-9" dirty="0" smtClean="0">
                <a:latin typeface="Calibri"/>
                <a:cs typeface="Calibri"/>
              </a:rPr>
              <a:t>σ</a:t>
            </a:r>
            <a:r>
              <a:rPr sz="2400" spc="0" dirty="0" smtClean="0">
                <a:latin typeface="Calibri"/>
                <a:cs typeface="Calibri"/>
              </a:rPr>
              <a:t>η</a:t>
            </a:r>
            <a:endParaRPr sz="2400">
              <a:latin typeface="Calibri"/>
              <a:cs typeface="Calibri"/>
            </a:endParaRPr>
          </a:p>
        </p:txBody>
      </p:sp>
      <p:sp>
        <p:nvSpPr>
          <p:cNvPr id="3" name="object 3"/>
          <p:cNvSpPr txBox="1"/>
          <p:nvPr/>
        </p:nvSpPr>
        <p:spPr>
          <a:xfrm>
            <a:off x="4027423" y="5567578"/>
            <a:ext cx="1595120"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νομίσ</a:t>
            </a:r>
            <a:r>
              <a:rPr sz="3600" spc="-14" baseline="3413" dirty="0" smtClean="0">
                <a:latin typeface="Calibri"/>
                <a:cs typeface="Calibri"/>
              </a:rPr>
              <a:t>μ</a:t>
            </a:r>
            <a:r>
              <a:rPr sz="3600" spc="0" baseline="3413" dirty="0" smtClean="0">
                <a:latin typeface="Calibri"/>
                <a:cs typeface="Calibri"/>
              </a:rPr>
              <a:t>α</a:t>
            </a:r>
            <a:r>
              <a:rPr sz="3600" spc="-34" baseline="3413" dirty="0" smtClean="0">
                <a:latin typeface="Calibri"/>
                <a:cs typeface="Calibri"/>
              </a:rPr>
              <a:t>τ</a:t>
            </a:r>
            <a:r>
              <a:rPr sz="3600" spc="0" baseline="3413" dirty="0" smtClean="0">
                <a:latin typeface="Calibri"/>
                <a:cs typeface="Calibri"/>
              </a:rPr>
              <a:t>ο</a:t>
            </a:r>
            <a:r>
              <a:rPr sz="3600" spc="-4" baseline="3413" dirty="0" smtClean="0">
                <a:latin typeface="Calibri"/>
                <a:cs typeface="Calibri"/>
              </a:rPr>
              <a:t>ς</a:t>
            </a:r>
            <a:r>
              <a:rPr sz="3600" spc="0" baseline="3413" dirty="0" smtClean="0">
                <a:latin typeface="Calibri"/>
                <a:cs typeface="Calibri"/>
              </a:rPr>
              <a:t>,</a:t>
            </a:r>
            <a:endParaRPr sz="2400">
              <a:latin typeface="Calibri"/>
              <a:cs typeface="Calibri"/>
            </a:endParaRPr>
          </a:p>
        </p:txBody>
      </p:sp>
      <p:sp>
        <p:nvSpPr>
          <p:cNvPr id="2" name="object 2"/>
          <p:cNvSpPr txBox="1"/>
          <p:nvPr/>
        </p:nvSpPr>
        <p:spPr>
          <a:xfrm>
            <a:off x="1147368" y="5950102"/>
            <a:ext cx="4666589" cy="330200"/>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διαθ</a:t>
            </a:r>
            <a:r>
              <a:rPr sz="3600" spc="-39" baseline="3413" dirty="0" smtClean="0">
                <a:latin typeface="Calibri"/>
                <a:cs typeface="Calibri"/>
              </a:rPr>
              <a:t>ε</a:t>
            </a:r>
            <a:r>
              <a:rPr sz="3600" spc="0" baseline="3413" dirty="0" smtClean="0">
                <a:latin typeface="Calibri"/>
                <a:cs typeface="Calibri"/>
              </a:rPr>
              <a:t>σι</a:t>
            </a:r>
            <a:r>
              <a:rPr sz="3600" spc="-14" baseline="3413" dirty="0" smtClean="0">
                <a:latin typeface="Calibri"/>
                <a:cs typeface="Calibri"/>
              </a:rPr>
              <a:t>μ</a:t>
            </a:r>
            <a:r>
              <a:rPr sz="3600" spc="0" baseline="3413" dirty="0" smtClean="0">
                <a:latin typeface="Calibri"/>
                <a:cs typeface="Calibri"/>
              </a:rPr>
              <a:t>ό</a:t>
            </a:r>
            <a:r>
              <a:rPr sz="3600" spc="-9" baseline="3413" dirty="0" smtClean="0">
                <a:latin typeface="Calibri"/>
                <a:cs typeface="Calibri"/>
              </a:rPr>
              <a:t>τ</a:t>
            </a:r>
            <a:r>
              <a:rPr sz="3600" spc="-39" baseline="3413" dirty="0" smtClean="0">
                <a:latin typeface="Calibri"/>
                <a:cs typeface="Calibri"/>
              </a:rPr>
              <a:t>η</a:t>
            </a:r>
            <a:r>
              <a:rPr sz="3600" spc="-14" baseline="3413" dirty="0" smtClean="0">
                <a:latin typeface="Calibri"/>
                <a:cs typeface="Calibri"/>
              </a:rPr>
              <a:t>τ</a:t>
            </a:r>
            <a:r>
              <a:rPr sz="3600" spc="0" baseline="3413" dirty="0" smtClean="0">
                <a:latin typeface="Calibri"/>
                <a:cs typeface="Calibri"/>
              </a:rPr>
              <a:t>α</a:t>
            </a:r>
            <a:r>
              <a:rPr sz="3600" spc="25" baseline="3413" dirty="0" smtClean="0">
                <a:latin typeface="Calibri"/>
                <a:cs typeface="Calibri"/>
              </a:rPr>
              <a:t> </a:t>
            </a:r>
            <a:r>
              <a:rPr sz="3600" spc="-69" baseline="3413" dirty="0" smtClean="0">
                <a:latin typeface="Calibri"/>
                <a:cs typeface="Calibri"/>
              </a:rPr>
              <a:t>κ</a:t>
            </a:r>
            <a:r>
              <a:rPr sz="3600" spc="0" baseline="3413" dirty="0" smtClean="0">
                <a:latin typeface="Calibri"/>
                <a:cs typeface="Calibri"/>
              </a:rPr>
              <a:t>αι</a:t>
            </a:r>
            <a:r>
              <a:rPr sz="3600" spc="-14" baseline="3413" dirty="0" smtClean="0">
                <a:latin typeface="Calibri"/>
                <a:cs typeface="Calibri"/>
              </a:rPr>
              <a:t> </a:t>
            </a:r>
            <a:r>
              <a:rPr sz="3600" spc="-69" baseline="3413" dirty="0" smtClean="0">
                <a:latin typeface="Calibri"/>
                <a:cs typeface="Calibri"/>
              </a:rPr>
              <a:t>κ</a:t>
            </a:r>
            <a:r>
              <a:rPr sz="3600" spc="0" baseline="3413" dirty="0" smtClean="0">
                <a:latin typeface="Calibri"/>
                <a:cs typeface="Calibri"/>
              </a:rPr>
              <a:t>ό</a:t>
            </a:r>
            <a:r>
              <a:rPr sz="3600" spc="9" baseline="3413" dirty="0" smtClean="0">
                <a:latin typeface="Calibri"/>
                <a:cs typeface="Calibri"/>
              </a:rPr>
              <a:t>σ</a:t>
            </a:r>
            <a:r>
              <a:rPr sz="3600" spc="-29" baseline="3413" dirty="0" smtClean="0">
                <a:latin typeface="Calibri"/>
                <a:cs typeface="Calibri"/>
              </a:rPr>
              <a:t>τ</a:t>
            </a:r>
            <a:r>
              <a:rPr sz="3600" spc="0" baseline="3413" dirty="0" smtClean="0">
                <a:latin typeface="Calibri"/>
                <a:cs typeface="Calibri"/>
              </a:rPr>
              <a:t>ος ενέ</a:t>
            </a:r>
            <a:r>
              <a:rPr sz="3600" spc="-9" baseline="3413" dirty="0" smtClean="0">
                <a:latin typeface="Calibri"/>
                <a:cs typeface="Calibri"/>
              </a:rPr>
              <a:t>ρ</a:t>
            </a:r>
            <a:r>
              <a:rPr sz="3600" spc="-14" baseline="3413" dirty="0" smtClean="0">
                <a:latin typeface="Calibri"/>
                <a:cs typeface="Calibri"/>
              </a:rPr>
              <a:t>γ</a:t>
            </a:r>
            <a:r>
              <a:rPr sz="3600" spc="0" baseline="3413" dirty="0" smtClean="0">
                <a:latin typeface="Calibri"/>
                <a:cs typeface="Calibri"/>
              </a:rPr>
              <a:t>ειας.</a:t>
            </a:r>
            <a:endParaRPr sz="2400">
              <a:latin typeface="Calibri"/>
              <a:cs typeface="Calibri"/>
            </a:endParaRPr>
          </a:p>
        </p:txBody>
      </p:sp>
      <p:sp>
        <p:nvSpPr>
          <p:cNvPr id="19" name="18 - Ορθογώνιο"/>
          <p:cNvSpPr/>
          <p:nvPr/>
        </p:nvSpPr>
        <p:spPr>
          <a:xfrm>
            <a:off x="762000" y="1828800"/>
            <a:ext cx="5257800" cy="646331"/>
          </a:xfrm>
          <a:prstGeom prst="rect">
            <a:avLst/>
          </a:prstGeom>
        </p:spPr>
        <p:txBody>
          <a:bodyPr wrap="square">
            <a:spAutoFit/>
          </a:bodyPr>
          <a:lstStyle/>
          <a:p>
            <a:pPr algn="just"/>
            <a:r>
              <a:rPr lang="el-GR" dirty="0" smtClean="0">
                <a:latin typeface="Arial" panose="020B0604020202020204" pitchFamily="34" charset="0"/>
                <a:cs typeface="Arial" panose="020B0604020202020204" pitchFamily="34" charset="0"/>
              </a:rPr>
              <a:t>Η κατάσταση της οικονομία επηρεάζει όπως είναι λογικό την καταναλωτική συμπεριφορά.</a:t>
            </a:r>
            <a:endParaRPr lang="el-GR" dirty="0">
              <a:latin typeface="Arial" panose="020B0604020202020204" pitchFamily="34" charset="0"/>
              <a:cs typeface="Arial" panose="020B0604020202020204" pitchFamily="34" charset="0"/>
            </a:endParaRPr>
          </a:p>
        </p:txBody>
      </p:sp>
      <p:sp>
        <p:nvSpPr>
          <p:cNvPr id="20" name="19 - Ορθογώνιο"/>
          <p:cNvSpPr/>
          <p:nvPr/>
        </p:nvSpPr>
        <p:spPr>
          <a:xfrm>
            <a:off x="6079744" y="1732280"/>
            <a:ext cx="5943600" cy="2862322"/>
          </a:xfrm>
          <a:prstGeom prst="rect">
            <a:avLst/>
          </a:prstGeom>
        </p:spPr>
        <p:txBody>
          <a:bodyPr wrap="square">
            <a:spAutoFit/>
          </a:bodyPr>
          <a:lstStyle/>
          <a:p>
            <a:pPr algn="just"/>
            <a:r>
              <a:rPr lang="el-GR" dirty="0" smtClean="0">
                <a:latin typeface="Arial" panose="020B0604020202020204" pitchFamily="34" charset="0"/>
                <a:cs typeface="Arial" panose="020B0604020202020204" pitchFamily="34" charset="0"/>
              </a:rPr>
              <a:t>Κάθε επιχείρηση λειτουργεί μέσα σε ένα περιβάλλον που ελέγχεται από το κράτος και τους νόμους. Συνεπώς η νομοθεσία (π.χ., εργασιακό πλαίσιο, ευθύνες σε περίπτωση ατυχημάτων), και η πολιτική της κάθε κυβέρνησης (π.χ., ιδιωτικοποιήσεις, χρηματοδοτήσεις κτλ.) είναι λογικό να επηρεάζουν το μέλλον κάθε επιχείρησης. • Ειδικά στο χώρο του αθλητισμού οι αθλητικοί νόμοι ορίζουν το πλαίσιο οργάνωσης και λειτουργίας των αθλητικών οργανισμών / επιχειρήσεων /ομάδων.</a:t>
            </a:r>
            <a:endParaRPr lang="el-G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p:nvPr/>
        </p:nvSpPr>
        <p:spPr>
          <a:xfrm>
            <a:off x="918768" y="749579"/>
            <a:ext cx="2121709" cy="585012"/>
          </a:xfrm>
          <a:prstGeom prst="rect">
            <a:avLst/>
          </a:prstGeom>
        </p:spPr>
        <p:txBody>
          <a:bodyPr wrap="square" lIns="0" tIns="0" rIns="0" bIns="0" rtlCol="0">
            <a:noAutofit/>
          </a:bodyPr>
          <a:lstStyle/>
          <a:p>
            <a:pPr marL="838200" indent="-838200" algn="ctr" defTabSz="457200">
              <a:lnSpc>
                <a:spcPts val="4585"/>
              </a:lnSpc>
              <a:spcBef>
                <a:spcPct val="0"/>
              </a:spcBef>
              <a:defRPr/>
            </a:pPr>
            <a:r>
              <a:rPr lang="el-G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ΑΝΑΛΥΣΗ</a:t>
            </a:r>
          </a:p>
        </p:txBody>
      </p:sp>
      <p:sp>
        <p:nvSpPr>
          <p:cNvPr id="16" name="object 16"/>
          <p:cNvSpPr txBox="1"/>
          <p:nvPr/>
        </p:nvSpPr>
        <p:spPr>
          <a:xfrm>
            <a:off x="3133905" y="749579"/>
            <a:ext cx="2689716" cy="585012"/>
          </a:xfrm>
          <a:prstGeom prst="rect">
            <a:avLst/>
          </a:prstGeom>
        </p:spPr>
        <p:txBody>
          <a:bodyPr wrap="square" lIns="0" tIns="0" rIns="0" bIns="0" rtlCol="0">
            <a:noAutofit/>
          </a:bodyPr>
          <a:lstStyle/>
          <a:p>
            <a:pPr marL="838200" indent="-838200" algn="ctr" defTabSz="457200">
              <a:lnSpc>
                <a:spcPts val="4585"/>
              </a:lnSpc>
              <a:spcBef>
                <a:spcPct val="0"/>
              </a:spcBef>
              <a:defRPr/>
            </a:pPr>
            <a:r>
              <a:rPr lang="el-G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ΕΞΩΤΕΡΙΚΟΥ</a:t>
            </a:r>
          </a:p>
        </p:txBody>
      </p:sp>
      <p:sp>
        <p:nvSpPr>
          <p:cNvPr id="15" name="object 15"/>
          <p:cNvSpPr txBox="1"/>
          <p:nvPr/>
        </p:nvSpPr>
        <p:spPr>
          <a:xfrm>
            <a:off x="5762624" y="749579"/>
            <a:ext cx="5972175" cy="585012"/>
          </a:xfrm>
          <a:prstGeom prst="rect">
            <a:avLst/>
          </a:prstGeom>
        </p:spPr>
        <p:txBody>
          <a:bodyPr wrap="square" lIns="0" tIns="0" rIns="0" bIns="0" rtlCol="0">
            <a:noAutofit/>
          </a:bodyPr>
          <a:lstStyle/>
          <a:p>
            <a:pPr marL="838200" indent="-838200" algn="ctr" defTabSz="457200">
              <a:lnSpc>
                <a:spcPts val="4585"/>
              </a:lnSpc>
              <a:spcBef>
                <a:spcPct val="0"/>
              </a:spcBef>
              <a:defRPr/>
            </a:pPr>
            <a:r>
              <a:rPr lang="el-G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(ΜΑΚΡΟ) ΠΕΡΙΒΑΛΛΟΝΤΟΣ</a:t>
            </a:r>
          </a:p>
        </p:txBody>
      </p:sp>
      <p:sp>
        <p:nvSpPr>
          <p:cNvPr id="14" name="object 14"/>
          <p:cNvSpPr txBox="1"/>
          <p:nvPr/>
        </p:nvSpPr>
        <p:spPr>
          <a:xfrm>
            <a:off x="918767" y="1962912"/>
            <a:ext cx="1795810" cy="410464"/>
          </a:xfrm>
          <a:prstGeom prst="rect">
            <a:avLst/>
          </a:prstGeom>
        </p:spPr>
        <p:txBody>
          <a:bodyPr wrap="square" lIns="0" tIns="0" rIns="0" bIns="0" rtlCol="0">
            <a:noAutofit/>
          </a:bodyPr>
          <a:lstStyle/>
          <a:p>
            <a:pPr marL="12700">
              <a:lnSpc>
                <a:spcPts val="2545"/>
              </a:lnSpc>
              <a:spcBef>
                <a:spcPts val="127"/>
              </a:spcBef>
            </a:pPr>
            <a:r>
              <a:rPr sz="4000" b="1" spc="-64" baseline="3413" dirty="0" smtClean="0">
                <a:solidFill>
                  <a:srgbClr val="FF0000"/>
                </a:solidFill>
                <a:latin typeface="Calibri"/>
                <a:cs typeface="Calibri"/>
              </a:rPr>
              <a:t>Κ</a:t>
            </a:r>
            <a:r>
              <a:rPr sz="4000" b="1" spc="0" baseline="3413" dirty="0" smtClean="0">
                <a:solidFill>
                  <a:srgbClr val="FF0000"/>
                </a:solidFill>
                <a:latin typeface="Calibri"/>
                <a:cs typeface="Calibri"/>
              </a:rPr>
              <a:t>ο</a:t>
            </a:r>
            <a:r>
              <a:rPr sz="4000" b="1" spc="-34" baseline="3413" dirty="0" smtClean="0">
                <a:solidFill>
                  <a:srgbClr val="FF0000"/>
                </a:solidFill>
                <a:latin typeface="Calibri"/>
                <a:cs typeface="Calibri"/>
              </a:rPr>
              <a:t>ι</a:t>
            </a:r>
            <a:r>
              <a:rPr sz="4000" b="1" spc="-14" baseline="3413" dirty="0" smtClean="0">
                <a:solidFill>
                  <a:srgbClr val="FF0000"/>
                </a:solidFill>
                <a:latin typeface="Calibri"/>
                <a:cs typeface="Calibri"/>
              </a:rPr>
              <a:t>ν</a:t>
            </a:r>
            <a:r>
              <a:rPr sz="4000" b="1" spc="-4" baseline="3413" dirty="0" smtClean="0">
                <a:solidFill>
                  <a:srgbClr val="FF0000"/>
                </a:solidFill>
                <a:latin typeface="Calibri"/>
                <a:cs typeface="Calibri"/>
              </a:rPr>
              <a:t>ω</a:t>
            </a:r>
            <a:r>
              <a:rPr sz="4000" b="1" spc="0" baseline="3413" dirty="0" smtClean="0">
                <a:solidFill>
                  <a:srgbClr val="FF0000"/>
                </a:solidFill>
                <a:latin typeface="Calibri"/>
                <a:cs typeface="Calibri"/>
              </a:rPr>
              <a:t>νι</a:t>
            </a:r>
            <a:r>
              <a:rPr sz="4000" b="1" spc="-64" baseline="3413" dirty="0" smtClean="0">
                <a:solidFill>
                  <a:srgbClr val="FF0000"/>
                </a:solidFill>
                <a:latin typeface="Calibri"/>
                <a:cs typeface="Calibri"/>
              </a:rPr>
              <a:t>κ</a:t>
            </a:r>
            <a:r>
              <a:rPr sz="4000" b="1" spc="0" baseline="3413" dirty="0" smtClean="0">
                <a:solidFill>
                  <a:srgbClr val="FF0000"/>
                </a:solidFill>
                <a:latin typeface="Calibri"/>
                <a:cs typeface="Calibri"/>
              </a:rPr>
              <a:t>ό</a:t>
            </a:r>
            <a:endParaRPr sz="4000" dirty="0">
              <a:solidFill>
                <a:srgbClr val="FF0000"/>
              </a:solidFill>
              <a:latin typeface="Calibri"/>
              <a:cs typeface="Calibri"/>
            </a:endParaRPr>
          </a:p>
        </p:txBody>
      </p:sp>
      <p:sp>
        <p:nvSpPr>
          <p:cNvPr id="13" name="object 13"/>
          <p:cNvSpPr txBox="1"/>
          <p:nvPr/>
        </p:nvSpPr>
        <p:spPr>
          <a:xfrm>
            <a:off x="6251829" y="1981200"/>
            <a:ext cx="2053971" cy="486664"/>
          </a:xfrm>
          <a:prstGeom prst="rect">
            <a:avLst/>
          </a:prstGeom>
        </p:spPr>
        <p:txBody>
          <a:bodyPr wrap="square" lIns="0" tIns="0" rIns="0" bIns="0" rtlCol="0">
            <a:noAutofit/>
          </a:bodyPr>
          <a:lstStyle/>
          <a:p>
            <a:pPr marL="12700">
              <a:lnSpc>
                <a:spcPts val="2545"/>
              </a:lnSpc>
              <a:spcBef>
                <a:spcPts val="127"/>
              </a:spcBef>
            </a:pPr>
            <a:r>
              <a:rPr sz="4000" b="1" spc="0" baseline="3413" dirty="0" smtClean="0">
                <a:solidFill>
                  <a:srgbClr val="FF0000"/>
                </a:solidFill>
                <a:latin typeface="Calibri"/>
                <a:cs typeface="Calibri"/>
              </a:rPr>
              <a:t>Δ</a:t>
            </a:r>
            <a:r>
              <a:rPr sz="4000" b="1" spc="4" baseline="3413" dirty="0" smtClean="0">
                <a:solidFill>
                  <a:srgbClr val="FF0000"/>
                </a:solidFill>
                <a:latin typeface="Calibri"/>
                <a:cs typeface="Calibri"/>
              </a:rPr>
              <a:t>η</a:t>
            </a:r>
            <a:r>
              <a:rPr sz="4000" b="1" spc="-4" baseline="3413" dirty="0" smtClean="0">
                <a:solidFill>
                  <a:srgbClr val="FF0000"/>
                </a:solidFill>
                <a:latin typeface="Calibri"/>
                <a:cs typeface="Calibri"/>
              </a:rPr>
              <a:t>μ</a:t>
            </a:r>
            <a:r>
              <a:rPr sz="4000" b="1" spc="0" baseline="3413" dirty="0" smtClean="0">
                <a:solidFill>
                  <a:srgbClr val="FF0000"/>
                </a:solidFill>
                <a:latin typeface="Calibri"/>
                <a:cs typeface="Calibri"/>
              </a:rPr>
              <a:t>ο</a:t>
            </a:r>
            <a:r>
              <a:rPr sz="4000" b="1" spc="-25" baseline="3413" dirty="0" smtClean="0">
                <a:solidFill>
                  <a:srgbClr val="FF0000"/>
                </a:solidFill>
                <a:latin typeface="Calibri"/>
                <a:cs typeface="Calibri"/>
              </a:rPr>
              <a:t>γ</a:t>
            </a:r>
            <a:r>
              <a:rPr sz="4000" b="1" spc="0" baseline="3413" dirty="0" smtClean="0">
                <a:solidFill>
                  <a:srgbClr val="FF0000"/>
                </a:solidFill>
                <a:latin typeface="Calibri"/>
                <a:cs typeface="Calibri"/>
              </a:rPr>
              <a:t>ραφι</a:t>
            </a:r>
            <a:r>
              <a:rPr sz="4000" b="1" spc="-59" baseline="3413" dirty="0" smtClean="0">
                <a:solidFill>
                  <a:srgbClr val="FF0000"/>
                </a:solidFill>
                <a:latin typeface="Calibri"/>
                <a:cs typeface="Calibri"/>
              </a:rPr>
              <a:t>κ</a:t>
            </a:r>
            <a:r>
              <a:rPr sz="4000" b="1" spc="0" baseline="3413" dirty="0" smtClean="0">
                <a:solidFill>
                  <a:srgbClr val="FF0000"/>
                </a:solidFill>
                <a:latin typeface="Calibri"/>
                <a:cs typeface="Calibri"/>
              </a:rPr>
              <a:t>ό</a:t>
            </a:r>
            <a:endParaRPr sz="4000" dirty="0">
              <a:solidFill>
                <a:srgbClr val="FF0000"/>
              </a:solidFill>
              <a:latin typeface="Calibri"/>
              <a:cs typeface="Calibri"/>
            </a:endParaRPr>
          </a:p>
        </p:txBody>
      </p:sp>
      <p:sp>
        <p:nvSpPr>
          <p:cNvPr id="12" name="object 12"/>
          <p:cNvSpPr txBox="1"/>
          <p:nvPr/>
        </p:nvSpPr>
        <p:spPr>
          <a:xfrm>
            <a:off x="918768" y="2540553"/>
            <a:ext cx="202946" cy="2426081"/>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a:t>
            </a:r>
            <a:endParaRPr sz="2800">
              <a:latin typeface="Arial"/>
              <a:cs typeface="Arial"/>
            </a:endParaRPr>
          </a:p>
          <a:p>
            <a:pPr marL="12700">
              <a:lnSpc>
                <a:spcPct val="95825"/>
              </a:lnSpc>
              <a:spcBef>
                <a:spcPts val="664"/>
              </a:spcBef>
            </a:pPr>
            <a:r>
              <a:rPr sz="2800" spc="0" dirty="0" smtClean="0">
                <a:latin typeface="Arial"/>
                <a:cs typeface="Arial"/>
              </a:rPr>
              <a:t>•</a:t>
            </a:r>
            <a:endParaRPr sz="2800">
              <a:latin typeface="Arial"/>
              <a:cs typeface="Arial"/>
            </a:endParaRPr>
          </a:p>
          <a:p>
            <a:pPr marL="12700">
              <a:lnSpc>
                <a:spcPct val="95825"/>
              </a:lnSpc>
              <a:spcBef>
                <a:spcPts val="800"/>
              </a:spcBef>
            </a:pPr>
            <a:r>
              <a:rPr sz="2800" spc="0" dirty="0" smtClean="0">
                <a:latin typeface="Arial"/>
                <a:cs typeface="Arial"/>
              </a:rPr>
              <a:t>•</a:t>
            </a:r>
            <a:endParaRPr sz="2800">
              <a:latin typeface="Arial"/>
              <a:cs typeface="Arial"/>
            </a:endParaRPr>
          </a:p>
          <a:p>
            <a:pPr marL="12700">
              <a:lnSpc>
                <a:spcPct val="95825"/>
              </a:lnSpc>
              <a:spcBef>
                <a:spcPts val="803"/>
              </a:spcBef>
            </a:pPr>
            <a:r>
              <a:rPr sz="2800" spc="0" dirty="0" smtClean="0">
                <a:latin typeface="Arial"/>
                <a:cs typeface="Arial"/>
              </a:rPr>
              <a:t>•</a:t>
            </a:r>
            <a:endParaRPr sz="2800">
              <a:latin typeface="Arial"/>
              <a:cs typeface="Arial"/>
            </a:endParaRPr>
          </a:p>
          <a:p>
            <a:pPr marL="12700">
              <a:lnSpc>
                <a:spcPct val="95825"/>
              </a:lnSpc>
              <a:spcBef>
                <a:spcPts val="812"/>
              </a:spcBef>
            </a:pPr>
            <a:r>
              <a:rPr sz="2800" spc="0" dirty="0" smtClean="0">
                <a:latin typeface="Arial"/>
                <a:cs typeface="Arial"/>
              </a:rPr>
              <a:t>•</a:t>
            </a:r>
            <a:endParaRPr sz="2800">
              <a:latin typeface="Arial"/>
              <a:cs typeface="Arial"/>
            </a:endParaRPr>
          </a:p>
        </p:txBody>
      </p:sp>
      <p:sp>
        <p:nvSpPr>
          <p:cNvPr id="10" name="object 10"/>
          <p:cNvSpPr txBox="1"/>
          <p:nvPr/>
        </p:nvSpPr>
        <p:spPr>
          <a:xfrm>
            <a:off x="1147368" y="2561971"/>
            <a:ext cx="1567209" cy="380491"/>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η</a:t>
            </a:r>
            <a:r>
              <a:rPr sz="4200" spc="-14" baseline="2925" dirty="0" smtClean="0">
                <a:latin typeface="Calibri"/>
                <a:cs typeface="Calibri"/>
              </a:rPr>
              <a:t> </a:t>
            </a:r>
            <a:r>
              <a:rPr sz="4200" spc="0" baseline="2925" dirty="0" smtClean="0">
                <a:latin typeface="Calibri"/>
                <a:cs typeface="Calibri"/>
              </a:rPr>
              <a:t>δια</a:t>
            </a:r>
            <a:r>
              <a:rPr sz="4200" spc="4" baseline="2925" dirty="0" smtClean="0">
                <a:latin typeface="Calibri"/>
                <a:cs typeface="Calibri"/>
              </a:rPr>
              <a:t>ν</a:t>
            </a:r>
            <a:r>
              <a:rPr sz="4200" spc="0" baseline="2925" dirty="0" smtClean="0">
                <a:latin typeface="Calibri"/>
                <a:cs typeface="Calibri"/>
              </a:rPr>
              <a:t>ομή</a:t>
            </a:r>
            <a:endParaRPr sz="2800" dirty="0">
              <a:latin typeface="Calibri"/>
              <a:cs typeface="Calibri"/>
            </a:endParaRPr>
          </a:p>
        </p:txBody>
      </p:sp>
      <p:sp>
        <p:nvSpPr>
          <p:cNvPr id="9" name="object 9"/>
          <p:cNvSpPr txBox="1"/>
          <p:nvPr/>
        </p:nvSpPr>
        <p:spPr>
          <a:xfrm>
            <a:off x="2716165" y="2561971"/>
            <a:ext cx="2637101" cy="380491"/>
          </a:xfrm>
          <a:prstGeom prst="rect">
            <a:avLst/>
          </a:prstGeom>
        </p:spPr>
        <p:txBody>
          <a:bodyPr wrap="square" lIns="0" tIns="0" rIns="0" bIns="0" rtlCol="0">
            <a:noAutofit/>
          </a:bodyPr>
          <a:lstStyle/>
          <a:p>
            <a:pPr marL="12700">
              <a:lnSpc>
                <a:spcPts val="2950"/>
              </a:lnSpc>
              <a:spcBef>
                <a:spcPts val="147"/>
              </a:spcBef>
            </a:pPr>
            <a:r>
              <a:rPr sz="4200" spc="-19" baseline="2925" dirty="0" smtClean="0">
                <a:latin typeface="Calibri"/>
                <a:cs typeface="Calibri"/>
              </a:rPr>
              <a:t>τ</a:t>
            </a:r>
            <a:r>
              <a:rPr sz="4200" spc="0" baseline="2925" dirty="0" smtClean="0">
                <a:latin typeface="Calibri"/>
                <a:cs typeface="Calibri"/>
              </a:rPr>
              <a:t>ου</a:t>
            </a:r>
            <a:r>
              <a:rPr sz="4200" spc="-30" baseline="2925" dirty="0" smtClean="0">
                <a:latin typeface="Calibri"/>
                <a:cs typeface="Calibri"/>
              </a:rPr>
              <a:t> </a:t>
            </a:r>
            <a:r>
              <a:rPr sz="4200" spc="0" baseline="2925" dirty="0" smtClean="0">
                <a:latin typeface="Calibri"/>
                <a:cs typeface="Calibri"/>
              </a:rPr>
              <a:t>εισοδή</a:t>
            </a:r>
            <a:r>
              <a:rPr sz="4200" spc="-9" baseline="2925" dirty="0" smtClean="0">
                <a:latin typeface="Calibri"/>
                <a:cs typeface="Calibri"/>
              </a:rPr>
              <a:t>μ</a:t>
            </a:r>
            <a:r>
              <a:rPr sz="4200" spc="0" baseline="2925" dirty="0" smtClean="0">
                <a:latin typeface="Calibri"/>
                <a:cs typeface="Calibri"/>
              </a:rPr>
              <a:t>α</a:t>
            </a:r>
            <a:r>
              <a:rPr sz="4200" spc="-29" baseline="2925" dirty="0" smtClean="0">
                <a:latin typeface="Calibri"/>
                <a:cs typeface="Calibri"/>
              </a:rPr>
              <a:t>τ</a:t>
            </a:r>
            <a:r>
              <a:rPr sz="4200" spc="0" baseline="2925" dirty="0" smtClean="0">
                <a:latin typeface="Calibri"/>
                <a:cs typeface="Calibri"/>
              </a:rPr>
              <a:t>ος,</a:t>
            </a:r>
            <a:endParaRPr sz="2800">
              <a:latin typeface="Calibri"/>
              <a:cs typeface="Calibri"/>
            </a:endParaRPr>
          </a:p>
        </p:txBody>
      </p:sp>
      <p:sp>
        <p:nvSpPr>
          <p:cNvPr id="4" name="object 4"/>
          <p:cNvSpPr txBox="1"/>
          <p:nvPr/>
        </p:nvSpPr>
        <p:spPr>
          <a:xfrm>
            <a:off x="1147368" y="3074034"/>
            <a:ext cx="4676253" cy="2298065"/>
          </a:xfrm>
          <a:prstGeom prst="rect">
            <a:avLst/>
          </a:prstGeom>
        </p:spPr>
        <p:txBody>
          <a:bodyPr wrap="square" lIns="0" tIns="0" rIns="0" bIns="0" rtlCol="0">
            <a:noAutofit/>
          </a:bodyPr>
          <a:lstStyle/>
          <a:p>
            <a:pPr marL="12700" marR="52412">
              <a:lnSpc>
                <a:spcPts val="2950"/>
              </a:lnSpc>
              <a:spcBef>
                <a:spcPts val="147"/>
              </a:spcBef>
            </a:pPr>
            <a:r>
              <a:rPr sz="4200" spc="0" baseline="2925" dirty="0" smtClean="0">
                <a:latin typeface="Calibri"/>
                <a:cs typeface="Calibri"/>
              </a:rPr>
              <a:t>οι</a:t>
            </a:r>
            <a:r>
              <a:rPr sz="4200" spc="-22" baseline="2925" dirty="0" smtClean="0">
                <a:latin typeface="Calibri"/>
                <a:cs typeface="Calibri"/>
              </a:rPr>
              <a:t> </a:t>
            </a:r>
            <a:r>
              <a:rPr sz="4200" spc="9" baseline="2925" dirty="0" smtClean="0">
                <a:latin typeface="Calibri"/>
                <a:cs typeface="Calibri"/>
              </a:rPr>
              <a:t>αλ</a:t>
            </a:r>
            <a:r>
              <a:rPr sz="4200" spc="-34" baseline="2925" dirty="0" smtClean="0">
                <a:latin typeface="Calibri"/>
                <a:cs typeface="Calibri"/>
              </a:rPr>
              <a:t>λ</a:t>
            </a:r>
            <a:r>
              <a:rPr sz="4200" spc="-14" baseline="2925" dirty="0" smtClean="0">
                <a:latin typeface="Calibri"/>
                <a:cs typeface="Calibri"/>
              </a:rPr>
              <a:t>α</a:t>
            </a:r>
            <a:r>
              <a:rPr sz="4200" spc="-9" baseline="2925" dirty="0" smtClean="0">
                <a:latin typeface="Calibri"/>
                <a:cs typeface="Calibri"/>
              </a:rPr>
              <a:t>γ</a:t>
            </a:r>
            <a:r>
              <a:rPr sz="4200" spc="0" baseline="2925" dirty="0" smtClean="0">
                <a:latin typeface="Calibri"/>
                <a:cs typeface="Calibri"/>
              </a:rPr>
              <a:t>ές</a:t>
            </a:r>
            <a:r>
              <a:rPr sz="4200" spc="-29" baseline="2925" dirty="0" smtClean="0">
                <a:latin typeface="Calibri"/>
                <a:cs typeface="Calibri"/>
              </a:rPr>
              <a:t> </a:t>
            </a:r>
            <a:r>
              <a:rPr sz="4200" spc="19" baseline="2925" dirty="0" smtClean="0">
                <a:latin typeface="Calibri"/>
                <a:cs typeface="Calibri"/>
              </a:rPr>
              <a:t>σ</a:t>
            </a:r>
            <a:r>
              <a:rPr sz="4200" spc="-25" baseline="2925" dirty="0" smtClean="0">
                <a:latin typeface="Calibri"/>
                <a:cs typeface="Calibri"/>
              </a:rPr>
              <a:t>τ</a:t>
            </a:r>
            <a:r>
              <a:rPr sz="4200" spc="0" baseline="2925" dirty="0" smtClean="0">
                <a:latin typeface="Calibri"/>
                <a:cs typeface="Calibri"/>
              </a:rPr>
              <a:t>ον</a:t>
            </a:r>
            <a:r>
              <a:rPr sz="4200" spc="-3" baseline="2925" dirty="0" smtClean="0">
                <a:latin typeface="Calibri"/>
                <a:cs typeface="Calibri"/>
              </a:rPr>
              <a:t> </a:t>
            </a:r>
            <a:r>
              <a:rPr sz="4200" spc="-14" baseline="2925" dirty="0" smtClean="0">
                <a:latin typeface="Calibri"/>
                <a:cs typeface="Calibri"/>
              </a:rPr>
              <a:t>τ</a:t>
            </a:r>
            <a:r>
              <a:rPr sz="4200" spc="0" baseline="2925" dirty="0" smtClean="0">
                <a:latin typeface="Calibri"/>
                <a:cs typeface="Calibri"/>
              </a:rPr>
              <a:t>ρό</a:t>
            </a:r>
            <a:r>
              <a:rPr sz="4200" spc="4" baseline="2925" dirty="0" smtClean="0">
                <a:latin typeface="Calibri"/>
                <a:cs typeface="Calibri"/>
              </a:rPr>
              <a:t>π</a:t>
            </a:r>
            <a:r>
              <a:rPr sz="4200" spc="0" baseline="2925" dirty="0" smtClean="0">
                <a:latin typeface="Calibri"/>
                <a:cs typeface="Calibri"/>
              </a:rPr>
              <a:t>ο</a:t>
            </a:r>
            <a:r>
              <a:rPr sz="4200" spc="-70" baseline="2925" dirty="0" smtClean="0">
                <a:latin typeface="Calibri"/>
                <a:cs typeface="Calibri"/>
              </a:rPr>
              <a:t> </a:t>
            </a:r>
            <a:r>
              <a:rPr sz="4200" spc="-89" baseline="2925" dirty="0" smtClean="0">
                <a:latin typeface="Calibri"/>
                <a:cs typeface="Calibri"/>
              </a:rPr>
              <a:t>ζ</a:t>
            </a:r>
            <a:r>
              <a:rPr sz="4200" spc="0" baseline="2925" dirty="0" smtClean="0">
                <a:latin typeface="Calibri"/>
                <a:cs typeface="Calibri"/>
              </a:rPr>
              <a:t>ωής,</a:t>
            </a:r>
            <a:endParaRPr sz="2800">
              <a:latin typeface="Calibri"/>
              <a:cs typeface="Calibri"/>
            </a:endParaRPr>
          </a:p>
          <a:p>
            <a:pPr marL="12700" marR="52412">
              <a:lnSpc>
                <a:spcPct val="101725"/>
              </a:lnSpc>
              <a:spcBef>
                <a:spcPts val="454"/>
              </a:spcBef>
            </a:pPr>
            <a:r>
              <a:rPr sz="2800" spc="0" dirty="0" smtClean="0">
                <a:latin typeface="Calibri"/>
                <a:cs typeface="Calibri"/>
              </a:rPr>
              <a:t>ο</a:t>
            </a:r>
            <a:r>
              <a:rPr sz="2800" spc="-14" dirty="0" smtClean="0">
                <a:latin typeface="Calibri"/>
                <a:cs typeface="Calibri"/>
              </a:rPr>
              <a:t> </a:t>
            </a:r>
            <a:r>
              <a:rPr sz="2800" spc="-79" dirty="0" smtClean="0">
                <a:latin typeface="Calibri"/>
                <a:cs typeface="Calibri"/>
              </a:rPr>
              <a:t>κ</a:t>
            </a:r>
            <a:r>
              <a:rPr sz="2800" spc="0" dirty="0" smtClean="0">
                <a:latin typeface="Calibri"/>
                <a:cs typeface="Calibri"/>
              </a:rPr>
              <a:t>α</a:t>
            </a:r>
            <a:r>
              <a:rPr sz="2800" spc="-14" dirty="0" smtClean="0">
                <a:latin typeface="Calibri"/>
                <a:cs typeface="Calibri"/>
              </a:rPr>
              <a:t>τ</a:t>
            </a:r>
            <a:r>
              <a:rPr sz="2800" spc="0" dirty="0" smtClean="0">
                <a:latin typeface="Calibri"/>
                <a:cs typeface="Calibri"/>
              </a:rPr>
              <a:t>αν</a:t>
            </a:r>
            <a:r>
              <a:rPr sz="2800" spc="9" dirty="0" smtClean="0">
                <a:latin typeface="Calibri"/>
                <a:cs typeface="Calibri"/>
              </a:rPr>
              <a:t>α</a:t>
            </a:r>
            <a:r>
              <a:rPr sz="2800" spc="-50" dirty="0" smtClean="0">
                <a:latin typeface="Calibri"/>
                <a:cs typeface="Calibri"/>
              </a:rPr>
              <a:t>λ</a:t>
            </a:r>
            <a:r>
              <a:rPr sz="2800" spc="0" dirty="0" smtClean="0">
                <a:latin typeface="Calibri"/>
                <a:cs typeface="Calibri"/>
              </a:rPr>
              <a:t>ωτισ</a:t>
            </a:r>
            <a:r>
              <a:rPr sz="2800" spc="-29" dirty="0" smtClean="0">
                <a:latin typeface="Calibri"/>
                <a:cs typeface="Calibri"/>
              </a:rPr>
              <a:t>μ</a:t>
            </a:r>
            <a:r>
              <a:rPr sz="2800" spc="0" dirty="0" smtClean="0">
                <a:latin typeface="Calibri"/>
                <a:cs typeface="Calibri"/>
              </a:rPr>
              <a:t>ός,</a:t>
            </a:r>
            <a:endParaRPr sz="2800">
              <a:latin typeface="Calibri"/>
              <a:cs typeface="Calibri"/>
            </a:endParaRPr>
          </a:p>
          <a:p>
            <a:pPr marL="12700" marR="52412">
              <a:lnSpc>
                <a:spcPct val="101725"/>
              </a:lnSpc>
              <a:spcBef>
                <a:spcPts val="605"/>
              </a:spcBef>
            </a:pPr>
            <a:r>
              <a:rPr sz="2800" spc="-25" dirty="0" smtClean="0">
                <a:latin typeface="Calibri"/>
                <a:cs typeface="Calibri"/>
              </a:rPr>
              <a:t>τ</a:t>
            </a:r>
            <a:r>
              <a:rPr sz="2800" spc="0" dirty="0" smtClean="0">
                <a:latin typeface="Calibri"/>
                <a:cs typeface="Calibri"/>
              </a:rPr>
              <a:t>ο</a:t>
            </a:r>
            <a:r>
              <a:rPr sz="2800" spc="-10" dirty="0" smtClean="0">
                <a:latin typeface="Calibri"/>
                <a:cs typeface="Calibri"/>
              </a:rPr>
              <a:t> </a:t>
            </a:r>
            <a:r>
              <a:rPr sz="2800" spc="0" dirty="0" smtClean="0">
                <a:latin typeface="Calibri"/>
                <a:cs typeface="Calibri"/>
              </a:rPr>
              <a:t>επίπ</a:t>
            </a:r>
            <a:r>
              <a:rPr sz="2800" spc="-34" dirty="0" smtClean="0">
                <a:latin typeface="Calibri"/>
                <a:cs typeface="Calibri"/>
              </a:rPr>
              <a:t>ε</a:t>
            </a:r>
            <a:r>
              <a:rPr sz="2800" spc="0" dirty="0" smtClean="0">
                <a:latin typeface="Calibri"/>
                <a:cs typeface="Calibri"/>
              </a:rPr>
              <a:t>δο</a:t>
            </a:r>
            <a:r>
              <a:rPr sz="2800" spc="-29" dirty="0" smtClean="0">
                <a:latin typeface="Calibri"/>
                <a:cs typeface="Calibri"/>
              </a:rPr>
              <a:t> </a:t>
            </a:r>
            <a:r>
              <a:rPr sz="2800" spc="-14" dirty="0" smtClean="0">
                <a:latin typeface="Calibri"/>
                <a:cs typeface="Calibri"/>
              </a:rPr>
              <a:t>μ</a:t>
            </a:r>
            <a:r>
              <a:rPr sz="2800" spc="0" dirty="0" smtClean="0">
                <a:latin typeface="Calibri"/>
                <a:cs typeface="Calibri"/>
              </a:rPr>
              <a:t>όρ</a:t>
            </a:r>
            <a:r>
              <a:rPr sz="2800" spc="9" dirty="0" smtClean="0">
                <a:latin typeface="Calibri"/>
                <a:cs typeface="Calibri"/>
              </a:rPr>
              <a:t>φ</a:t>
            </a:r>
            <a:r>
              <a:rPr sz="2800" spc="0" dirty="0" smtClean="0">
                <a:latin typeface="Calibri"/>
                <a:cs typeface="Calibri"/>
              </a:rPr>
              <a:t>ωσης,</a:t>
            </a:r>
            <a:endParaRPr sz="2800">
              <a:latin typeface="Calibri"/>
              <a:cs typeface="Calibri"/>
            </a:endParaRPr>
          </a:p>
          <a:p>
            <a:pPr marL="12700">
              <a:lnSpc>
                <a:spcPts val="3020"/>
              </a:lnSpc>
              <a:spcBef>
                <a:spcPts val="1015"/>
              </a:spcBef>
            </a:pPr>
            <a:r>
              <a:rPr sz="2800" spc="0" dirty="0" smtClean="0">
                <a:latin typeface="Calibri"/>
                <a:cs typeface="Calibri"/>
              </a:rPr>
              <a:t>η</a:t>
            </a:r>
            <a:r>
              <a:rPr sz="2800" spc="-14" dirty="0" smtClean="0">
                <a:latin typeface="Calibri"/>
                <a:cs typeface="Calibri"/>
              </a:rPr>
              <a:t> </a:t>
            </a:r>
            <a:r>
              <a:rPr sz="2800" spc="25" dirty="0" smtClean="0">
                <a:latin typeface="Calibri"/>
                <a:cs typeface="Calibri"/>
              </a:rPr>
              <a:t>σ</a:t>
            </a:r>
            <a:r>
              <a:rPr sz="2800" spc="-14" dirty="0" smtClean="0">
                <a:latin typeface="Calibri"/>
                <a:cs typeface="Calibri"/>
              </a:rPr>
              <a:t>τ</a:t>
            </a:r>
            <a:r>
              <a:rPr sz="2800" spc="-25" dirty="0" smtClean="0">
                <a:latin typeface="Calibri"/>
                <a:cs typeface="Calibri"/>
              </a:rPr>
              <a:t>ά</a:t>
            </a:r>
            <a:r>
              <a:rPr sz="2800" spc="0" dirty="0" smtClean="0">
                <a:latin typeface="Calibri"/>
                <a:cs typeface="Calibri"/>
              </a:rPr>
              <a:t>ση</a:t>
            </a:r>
            <a:r>
              <a:rPr sz="2800" spc="-46" dirty="0" smtClean="0">
                <a:latin typeface="Calibri"/>
                <a:cs typeface="Calibri"/>
              </a:rPr>
              <a:t> </a:t>
            </a:r>
            <a:r>
              <a:rPr sz="2800" spc="0" dirty="0" smtClean="0">
                <a:latin typeface="Calibri"/>
                <a:cs typeface="Calibri"/>
              </a:rPr>
              <a:t>απένα</a:t>
            </a:r>
            <a:r>
              <a:rPr sz="2800" spc="14" dirty="0" smtClean="0">
                <a:latin typeface="Calibri"/>
                <a:cs typeface="Calibri"/>
              </a:rPr>
              <a:t>ν</a:t>
            </a:r>
            <a:r>
              <a:rPr sz="2800" spc="0" dirty="0" smtClean="0">
                <a:latin typeface="Calibri"/>
                <a:cs typeface="Calibri"/>
              </a:rPr>
              <a:t>τι</a:t>
            </a:r>
            <a:r>
              <a:rPr sz="2800" spc="-78" dirty="0" smtClean="0">
                <a:latin typeface="Calibri"/>
                <a:cs typeface="Calibri"/>
              </a:rPr>
              <a:t> </a:t>
            </a:r>
            <a:r>
              <a:rPr sz="2800" spc="19" dirty="0" smtClean="0">
                <a:latin typeface="Calibri"/>
                <a:cs typeface="Calibri"/>
              </a:rPr>
              <a:t>σ</a:t>
            </a:r>
            <a:r>
              <a:rPr sz="2800" spc="0" dirty="0" smtClean="0">
                <a:latin typeface="Calibri"/>
                <a:cs typeface="Calibri"/>
              </a:rPr>
              <a:t>τ</a:t>
            </a:r>
            <a:r>
              <a:rPr sz="2800" spc="-64" dirty="0" smtClean="0">
                <a:latin typeface="Calibri"/>
                <a:cs typeface="Calibri"/>
              </a:rPr>
              <a:t>η</a:t>
            </a:r>
            <a:r>
              <a:rPr sz="2800" spc="0" dirty="0" smtClean="0">
                <a:latin typeface="Calibri"/>
                <a:cs typeface="Calibri"/>
              </a:rPr>
              <a:t>ν</a:t>
            </a:r>
            <a:r>
              <a:rPr sz="2800" spc="4" dirty="0" smtClean="0">
                <a:latin typeface="Calibri"/>
                <a:cs typeface="Calibri"/>
              </a:rPr>
              <a:t> </a:t>
            </a:r>
            <a:r>
              <a:rPr sz="2800" spc="0" dirty="0" smtClean="0">
                <a:latin typeface="Calibri"/>
                <a:cs typeface="Calibri"/>
              </a:rPr>
              <a:t>ε</a:t>
            </a:r>
            <a:r>
              <a:rPr sz="2800" spc="-9" dirty="0" smtClean="0">
                <a:latin typeface="Calibri"/>
                <a:cs typeface="Calibri"/>
              </a:rPr>
              <a:t>ρ</a:t>
            </a:r>
            <a:r>
              <a:rPr sz="2800" spc="0" dirty="0" smtClean="0">
                <a:latin typeface="Calibri"/>
                <a:cs typeface="Calibri"/>
              </a:rPr>
              <a:t>γ</a:t>
            </a:r>
            <a:r>
              <a:rPr sz="2800" spc="-25" dirty="0" smtClean="0">
                <a:latin typeface="Calibri"/>
                <a:cs typeface="Calibri"/>
              </a:rPr>
              <a:t>α</a:t>
            </a:r>
            <a:r>
              <a:rPr sz="2800" spc="0" dirty="0" smtClean="0">
                <a:latin typeface="Calibri"/>
                <a:cs typeface="Calibri"/>
              </a:rPr>
              <a:t>σία </a:t>
            </a:r>
            <a:r>
              <a:rPr sz="2800" spc="-84" dirty="0" smtClean="0">
                <a:latin typeface="Calibri"/>
                <a:cs typeface="Calibri"/>
              </a:rPr>
              <a:t>κ</a:t>
            </a:r>
            <a:r>
              <a:rPr sz="2800" spc="0" dirty="0" smtClean="0">
                <a:latin typeface="Calibri"/>
                <a:cs typeface="Calibri"/>
              </a:rPr>
              <a:t>αι</a:t>
            </a:r>
            <a:r>
              <a:rPr sz="2800" spc="-23" dirty="0" smtClean="0">
                <a:latin typeface="Calibri"/>
                <a:cs typeface="Calibri"/>
              </a:rPr>
              <a:t> </a:t>
            </a:r>
            <a:r>
              <a:rPr sz="2800" spc="-19" dirty="0" smtClean="0">
                <a:latin typeface="Calibri"/>
                <a:cs typeface="Calibri"/>
              </a:rPr>
              <a:t>τ</a:t>
            </a:r>
            <a:r>
              <a:rPr sz="2800" spc="0" dirty="0" smtClean="0">
                <a:latin typeface="Calibri"/>
                <a:cs typeface="Calibri"/>
              </a:rPr>
              <a:t>ον</a:t>
            </a:r>
            <a:r>
              <a:rPr sz="2800" spc="-18" dirty="0" smtClean="0">
                <a:latin typeface="Calibri"/>
                <a:cs typeface="Calibri"/>
              </a:rPr>
              <a:t> </a:t>
            </a:r>
            <a:r>
              <a:rPr sz="2800" spc="0" dirty="0" smtClean="0">
                <a:latin typeface="Calibri"/>
                <a:cs typeface="Calibri"/>
              </a:rPr>
              <a:t>ελεύθ</a:t>
            </a:r>
            <a:r>
              <a:rPr sz="2800" spc="-9" dirty="0" smtClean="0">
                <a:latin typeface="Calibri"/>
                <a:cs typeface="Calibri"/>
              </a:rPr>
              <a:t>ε</a:t>
            </a:r>
            <a:r>
              <a:rPr sz="2800" spc="0" dirty="0" smtClean="0">
                <a:latin typeface="Calibri"/>
                <a:cs typeface="Calibri"/>
              </a:rPr>
              <a:t>ρο</a:t>
            </a:r>
            <a:r>
              <a:rPr sz="2800" spc="-8" dirty="0" smtClean="0">
                <a:latin typeface="Calibri"/>
                <a:cs typeface="Calibri"/>
              </a:rPr>
              <a:t> </a:t>
            </a:r>
            <a:r>
              <a:rPr sz="2800" spc="0" dirty="0" smtClean="0">
                <a:latin typeface="Calibri"/>
                <a:cs typeface="Calibri"/>
              </a:rPr>
              <a:t>χρό</a:t>
            </a:r>
            <a:r>
              <a:rPr sz="2800" spc="4" dirty="0" smtClean="0">
                <a:latin typeface="Calibri"/>
                <a:cs typeface="Calibri"/>
              </a:rPr>
              <a:t>ν</a:t>
            </a:r>
            <a:r>
              <a:rPr sz="2800" spc="0" dirty="0" smtClean="0">
                <a:latin typeface="Calibri"/>
                <a:cs typeface="Calibri"/>
              </a:rPr>
              <a:t>ο.</a:t>
            </a:r>
            <a:endParaRPr sz="2800">
              <a:latin typeface="Calibri"/>
              <a:cs typeface="Calibri"/>
            </a:endParaRPr>
          </a:p>
        </p:txBody>
      </p:sp>
      <p:sp>
        <p:nvSpPr>
          <p:cNvPr id="18" name="17 - Ορθογώνιο"/>
          <p:cNvSpPr/>
          <p:nvPr/>
        </p:nvSpPr>
        <p:spPr>
          <a:xfrm>
            <a:off x="5867400" y="2438400"/>
            <a:ext cx="6096000" cy="3172663"/>
          </a:xfrm>
          <a:prstGeom prst="rect">
            <a:avLst/>
          </a:prstGeom>
        </p:spPr>
        <p:txBody>
          <a:bodyPr wrap="square">
            <a:spAutoFit/>
          </a:bodyPr>
          <a:lstStyle/>
          <a:p>
            <a:pPr marL="12700">
              <a:spcBef>
                <a:spcPts val="147"/>
              </a:spcBef>
              <a:buFont typeface="Arial" pitchFamily="34" charset="0"/>
              <a:buChar char="•"/>
            </a:pPr>
            <a:r>
              <a:rPr lang="el-GR" sz="3600" spc="9" baseline="2925" dirty="0" smtClean="0">
                <a:latin typeface="Calibri"/>
                <a:cs typeface="Calibri"/>
              </a:rPr>
              <a:t> </a:t>
            </a:r>
            <a:r>
              <a:rPr lang="el-GR" sz="4200" baseline="2925" dirty="0" smtClean="0">
                <a:latin typeface="Calibri"/>
                <a:cs typeface="Calibri"/>
              </a:rPr>
              <a:t>Συνολικός Πληθυσμός και Τάσεις</a:t>
            </a:r>
            <a:endParaRPr lang="en-US" sz="4200" baseline="2925" dirty="0" smtClean="0">
              <a:latin typeface="Calibri"/>
              <a:cs typeface="Calibri"/>
            </a:endParaRPr>
          </a:p>
          <a:p>
            <a:pPr marL="12700">
              <a:spcBef>
                <a:spcPts val="147"/>
              </a:spcBef>
            </a:pPr>
            <a:r>
              <a:rPr lang="en-US" sz="4200" baseline="2925" dirty="0" smtClean="0">
                <a:latin typeface="Calibri"/>
                <a:cs typeface="Calibri"/>
              </a:rPr>
              <a:t>  </a:t>
            </a:r>
            <a:r>
              <a:rPr lang="el-GR" sz="4200" baseline="2925" dirty="0" smtClean="0">
                <a:latin typeface="Calibri"/>
                <a:cs typeface="Calibri"/>
              </a:rPr>
              <a:t> (Χώρας, Πόλης, Περιοχής κτλ.)</a:t>
            </a:r>
          </a:p>
          <a:p>
            <a:pPr marL="12700">
              <a:spcBef>
                <a:spcPts val="147"/>
              </a:spcBef>
              <a:buFont typeface="Arial" pitchFamily="34" charset="0"/>
              <a:buChar char="•"/>
            </a:pPr>
            <a:r>
              <a:rPr lang="el-GR" sz="4200" baseline="2925" dirty="0" smtClean="0">
                <a:latin typeface="Calibri"/>
                <a:cs typeface="Calibri"/>
              </a:rPr>
              <a:t> Ηλικία του Πληθυσμού</a:t>
            </a:r>
          </a:p>
          <a:p>
            <a:pPr marL="12700">
              <a:spcBef>
                <a:spcPts val="147"/>
              </a:spcBef>
              <a:buFont typeface="Arial" pitchFamily="34" charset="0"/>
              <a:buChar char="•"/>
            </a:pPr>
            <a:r>
              <a:rPr lang="el-GR" sz="4200" baseline="2925" dirty="0" smtClean="0">
                <a:latin typeface="Calibri"/>
                <a:cs typeface="Calibri"/>
              </a:rPr>
              <a:t> Κοινωνικό-οικονομικές αλλαγές</a:t>
            </a:r>
          </a:p>
          <a:p>
            <a:pPr marL="12700">
              <a:spcBef>
                <a:spcPts val="147"/>
              </a:spcBef>
              <a:buFont typeface="Arial" pitchFamily="34" charset="0"/>
              <a:buChar char="•"/>
            </a:pPr>
            <a:r>
              <a:rPr lang="el-GR" sz="4200" baseline="2925" dirty="0" smtClean="0">
                <a:latin typeface="Calibri"/>
                <a:cs typeface="Calibri"/>
              </a:rPr>
              <a:t> Μετανάστες / μειονότητες</a:t>
            </a:r>
          </a:p>
          <a:p>
            <a:pPr marL="12700">
              <a:spcBef>
                <a:spcPts val="147"/>
              </a:spcBef>
              <a:buFont typeface="Arial" pitchFamily="34" charset="0"/>
              <a:buChar char="•"/>
            </a:pPr>
            <a:r>
              <a:rPr lang="el-GR" sz="4200" baseline="2925" dirty="0" smtClean="0">
                <a:latin typeface="Calibri"/>
                <a:cs typeface="Calibri"/>
              </a:rPr>
              <a:t> Κουλτούρα / Πολιτισμικές Συνήθειες –   Διεθνές Μάρκετινγκ</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p:nvPr/>
        </p:nvSpPr>
        <p:spPr>
          <a:xfrm>
            <a:off x="838200" y="457073"/>
            <a:ext cx="2121709" cy="585012"/>
          </a:xfrm>
          <a:prstGeom prst="rect">
            <a:avLst/>
          </a:prstGeom>
        </p:spPr>
        <p:txBody>
          <a:bodyPr wrap="square" lIns="0" tIns="0" rIns="0" bIns="0" rtlCol="0">
            <a:noAutofit/>
          </a:bodyPr>
          <a:lstStyle/>
          <a:p>
            <a:pPr marL="12700">
              <a:lnSpc>
                <a:spcPts val="4585"/>
              </a:lnSpc>
              <a:spcBef>
                <a:spcPts val="229"/>
              </a:spcBef>
            </a:pPr>
            <a:r>
              <a:rPr lang="el-GR" sz="3200" b="1" dirty="0" smtClean="0">
                <a:solidFill>
                  <a:srgbClr val="FFC000"/>
                </a:solidFill>
                <a:effectLst>
                  <a:outerShdw blurRad="38100" dist="38100" dir="2700000" algn="tl">
                    <a:srgbClr val="000000">
                      <a:alpha val="43137"/>
                    </a:srgbClr>
                  </a:outerShdw>
                </a:effectLst>
                <a:latin typeface="Arial" charset="0"/>
                <a:ea typeface="+mj-ea"/>
                <a:cs typeface="Times New Roman" pitchFamily="18" charset="0"/>
              </a:rPr>
              <a:t>ΑΝΑΛΥΣΗ</a:t>
            </a:r>
            <a:endParaRPr lang="el-GR" sz="3200" b="1" dirty="0">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p:txBody>
      </p:sp>
      <p:sp>
        <p:nvSpPr>
          <p:cNvPr id="16" name="object 16"/>
          <p:cNvSpPr txBox="1"/>
          <p:nvPr/>
        </p:nvSpPr>
        <p:spPr>
          <a:xfrm>
            <a:off x="2978197" y="434328"/>
            <a:ext cx="2689716" cy="585012"/>
          </a:xfrm>
          <a:prstGeom prst="rect">
            <a:avLst/>
          </a:prstGeom>
        </p:spPr>
        <p:txBody>
          <a:bodyPr wrap="square" lIns="0" tIns="0" rIns="0" bIns="0" rtlCol="0">
            <a:noAutofit/>
          </a:bodyPr>
          <a:lstStyle/>
          <a:p>
            <a:pPr marL="12700">
              <a:lnSpc>
                <a:spcPts val="4585"/>
              </a:lnSpc>
              <a:spcBef>
                <a:spcPts val="229"/>
              </a:spcBef>
            </a:pPr>
            <a:r>
              <a:rPr lang="el-GR" sz="3200" b="1" dirty="0" smtClean="0">
                <a:solidFill>
                  <a:srgbClr val="FFC000"/>
                </a:solidFill>
                <a:effectLst>
                  <a:outerShdw blurRad="38100" dist="38100" dir="2700000" algn="tl">
                    <a:srgbClr val="000000">
                      <a:alpha val="43137"/>
                    </a:srgbClr>
                  </a:outerShdw>
                </a:effectLst>
                <a:latin typeface="Arial" charset="0"/>
                <a:ea typeface="+mj-ea"/>
                <a:cs typeface="Times New Roman" pitchFamily="18" charset="0"/>
              </a:rPr>
              <a:t>ΕΞΩΤΕΡΙΚΟΥ</a:t>
            </a:r>
            <a:endParaRPr lang="el-GR" sz="3200" b="1" dirty="0">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p:txBody>
      </p:sp>
      <p:sp>
        <p:nvSpPr>
          <p:cNvPr id="15" name="object 15"/>
          <p:cNvSpPr txBox="1"/>
          <p:nvPr/>
        </p:nvSpPr>
        <p:spPr>
          <a:xfrm>
            <a:off x="5716681" y="414299"/>
            <a:ext cx="6276975" cy="585012"/>
          </a:xfrm>
          <a:prstGeom prst="rect">
            <a:avLst/>
          </a:prstGeom>
        </p:spPr>
        <p:txBody>
          <a:bodyPr wrap="square" lIns="0" tIns="0" rIns="0" bIns="0" rtlCol="0">
            <a:noAutofit/>
          </a:bodyPr>
          <a:lstStyle/>
          <a:p>
            <a:pPr marL="12700">
              <a:lnSpc>
                <a:spcPts val="4585"/>
              </a:lnSpc>
              <a:spcBef>
                <a:spcPts val="229"/>
              </a:spcBef>
            </a:pPr>
            <a:r>
              <a:rPr lang="el-GR" sz="3200" b="1" dirty="0" smtClean="0">
                <a:solidFill>
                  <a:srgbClr val="FFC000"/>
                </a:solidFill>
                <a:effectLst>
                  <a:outerShdw blurRad="38100" dist="38100" dir="2700000" algn="tl">
                    <a:srgbClr val="000000">
                      <a:alpha val="43137"/>
                    </a:srgbClr>
                  </a:outerShdw>
                </a:effectLst>
                <a:latin typeface="Arial" charset="0"/>
                <a:ea typeface="+mj-ea"/>
                <a:cs typeface="Times New Roman" pitchFamily="18" charset="0"/>
              </a:rPr>
              <a:t>(ΜΑΚΡΟ) ΠΕΡΙΒΑΛΛΟΝΤΟΣ</a:t>
            </a:r>
            <a:endParaRPr lang="el-GR" sz="3200" b="1" dirty="0">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p:txBody>
      </p:sp>
      <p:sp>
        <p:nvSpPr>
          <p:cNvPr id="14" name="object 14"/>
          <p:cNvSpPr txBox="1"/>
          <p:nvPr/>
        </p:nvSpPr>
        <p:spPr>
          <a:xfrm>
            <a:off x="838200" y="1154611"/>
            <a:ext cx="1676400" cy="482600"/>
          </a:xfrm>
          <a:prstGeom prst="rect">
            <a:avLst/>
          </a:prstGeom>
        </p:spPr>
        <p:txBody>
          <a:bodyPr wrap="square" lIns="0" tIns="0" rIns="0" bIns="0" rtlCol="0">
            <a:noAutofit/>
          </a:bodyPr>
          <a:lstStyle/>
          <a:p>
            <a:pPr marL="12700">
              <a:lnSpc>
                <a:spcPts val="2545"/>
              </a:lnSpc>
              <a:spcBef>
                <a:spcPts val="127"/>
              </a:spcBef>
            </a:pPr>
            <a:r>
              <a:rPr sz="3600" b="1" spc="0" baseline="3413" dirty="0" smtClean="0">
                <a:solidFill>
                  <a:srgbClr val="FF0000"/>
                </a:solidFill>
                <a:latin typeface="Calibri"/>
                <a:cs typeface="Calibri"/>
              </a:rPr>
              <a:t>Τε</a:t>
            </a:r>
            <a:r>
              <a:rPr sz="3600" b="1" spc="9" baseline="3413" dirty="0" smtClean="0">
                <a:solidFill>
                  <a:srgbClr val="FF0000"/>
                </a:solidFill>
                <a:latin typeface="Calibri"/>
                <a:cs typeface="Calibri"/>
              </a:rPr>
              <a:t>χ</a:t>
            </a:r>
            <a:r>
              <a:rPr sz="3600" b="1" spc="0" baseline="3413" dirty="0" smtClean="0">
                <a:solidFill>
                  <a:srgbClr val="FF0000"/>
                </a:solidFill>
                <a:latin typeface="Calibri"/>
                <a:cs typeface="Calibri"/>
              </a:rPr>
              <a:t>ν</a:t>
            </a:r>
            <a:r>
              <a:rPr sz="3600" b="1" spc="-19" baseline="3413" dirty="0" smtClean="0">
                <a:solidFill>
                  <a:srgbClr val="FF0000"/>
                </a:solidFill>
                <a:latin typeface="Calibri"/>
                <a:cs typeface="Calibri"/>
              </a:rPr>
              <a:t>ο</a:t>
            </a:r>
            <a:r>
              <a:rPr sz="3600" b="1" spc="-25" baseline="3413" dirty="0" smtClean="0">
                <a:solidFill>
                  <a:srgbClr val="FF0000"/>
                </a:solidFill>
                <a:latin typeface="Calibri"/>
                <a:cs typeface="Calibri"/>
              </a:rPr>
              <a:t>λ</a:t>
            </a:r>
            <a:r>
              <a:rPr sz="3600" b="1" spc="0" baseline="3413" dirty="0" smtClean="0">
                <a:solidFill>
                  <a:srgbClr val="FF0000"/>
                </a:solidFill>
                <a:latin typeface="Calibri"/>
                <a:cs typeface="Calibri"/>
              </a:rPr>
              <a:t>ογι</a:t>
            </a:r>
            <a:r>
              <a:rPr sz="3600" b="1" spc="-59" baseline="3413" dirty="0" smtClean="0">
                <a:solidFill>
                  <a:srgbClr val="FF0000"/>
                </a:solidFill>
                <a:latin typeface="Calibri"/>
                <a:cs typeface="Calibri"/>
              </a:rPr>
              <a:t>κ</a:t>
            </a:r>
            <a:r>
              <a:rPr sz="3600" b="1" spc="0" baseline="3413" dirty="0" smtClean="0">
                <a:solidFill>
                  <a:srgbClr val="FF0000"/>
                </a:solidFill>
                <a:latin typeface="Calibri"/>
                <a:cs typeface="Calibri"/>
              </a:rPr>
              <a:t>ό</a:t>
            </a:r>
            <a:endParaRPr sz="2400" dirty="0">
              <a:solidFill>
                <a:srgbClr val="FF0000"/>
              </a:solidFill>
              <a:latin typeface="Calibri"/>
              <a:cs typeface="Calibri"/>
            </a:endParaRPr>
          </a:p>
        </p:txBody>
      </p:sp>
      <p:sp>
        <p:nvSpPr>
          <p:cNvPr id="13" name="object 13"/>
          <p:cNvSpPr txBox="1"/>
          <p:nvPr/>
        </p:nvSpPr>
        <p:spPr>
          <a:xfrm>
            <a:off x="7238248" y="1885796"/>
            <a:ext cx="1749171" cy="442660"/>
          </a:xfrm>
          <a:prstGeom prst="rect">
            <a:avLst/>
          </a:prstGeom>
        </p:spPr>
        <p:txBody>
          <a:bodyPr wrap="square" lIns="0" tIns="0" rIns="0" bIns="0" rtlCol="0">
            <a:noAutofit/>
          </a:bodyPr>
          <a:lstStyle/>
          <a:p>
            <a:pPr marL="12700">
              <a:lnSpc>
                <a:spcPts val="2545"/>
              </a:lnSpc>
              <a:spcBef>
                <a:spcPts val="127"/>
              </a:spcBef>
            </a:pPr>
            <a:r>
              <a:rPr sz="4000" b="1" spc="0" baseline="3413" dirty="0" smtClean="0">
                <a:solidFill>
                  <a:srgbClr val="FF0000"/>
                </a:solidFill>
                <a:latin typeface="Calibri"/>
                <a:cs typeface="Calibri"/>
              </a:rPr>
              <a:t>Π</a:t>
            </a:r>
            <a:r>
              <a:rPr sz="4000" b="1" spc="-14" baseline="3413" dirty="0" smtClean="0">
                <a:solidFill>
                  <a:srgbClr val="FF0000"/>
                </a:solidFill>
                <a:latin typeface="Calibri"/>
                <a:cs typeface="Calibri"/>
              </a:rPr>
              <a:t>α</a:t>
            </a:r>
            <a:r>
              <a:rPr sz="4000" b="1" spc="0" baseline="3413" dirty="0" smtClean="0">
                <a:solidFill>
                  <a:srgbClr val="FF0000"/>
                </a:solidFill>
                <a:latin typeface="Calibri"/>
                <a:cs typeface="Calibri"/>
              </a:rPr>
              <a:t>γ</a:t>
            </a:r>
            <a:r>
              <a:rPr sz="4000" b="1" spc="-64" baseline="3413" dirty="0" smtClean="0">
                <a:solidFill>
                  <a:srgbClr val="FF0000"/>
                </a:solidFill>
                <a:latin typeface="Calibri"/>
                <a:cs typeface="Calibri"/>
              </a:rPr>
              <a:t>κ</a:t>
            </a:r>
            <a:r>
              <a:rPr sz="4000" b="1" spc="0" baseline="3413" dirty="0" smtClean="0">
                <a:solidFill>
                  <a:srgbClr val="FF0000"/>
                </a:solidFill>
                <a:latin typeface="Calibri"/>
                <a:cs typeface="Calibri"/>
              </a:rPr>
              <a:t>ό</a:t>
            </a:r>
            <a:r>
              <a:rPr sz="4000" b="1" spc="4" baseline="3413" dirty="0" smtClean="0">
                <a:solidFill>
                  <a:srgbClr val="FF0000"/>
                </a:solidFill>
                <a:latin typeface="Calibri"/>
                <a:cs typeface="Calibri"/>
              </a:rPr>
              <a:t>σ</a:t>
            </a:r>
            <a:r>
              <a:rPr sz="4000" b="1" spc="0" baseline="3413" dirty="0" smtClean="0">
                <a:solidFill>
                  <a:srgbClr val="FF0000"/>
                </a:solidFill>
                <a:latin typeface="Calibri"/>
                <a:cs typeface="Calibri"/>
              </a:rPr>
              <a:t>μιο</a:t>
            </a:r>
            <a:endParaRPr sz="4000" dirty="0">
              <a:solidFill>
                <a:srgbClr val="FF0000"/>
              </a:solidFill>
              <a:latin typeface="Calibri"/>
              <a:cs typeface="Calibri"/>
            </a:endParaRPr>
          </a:p>
        </p:txBody>
      </p:sp>
      <p:sp>
        <p:nvSpPr>
          <p:cNvPr id="11" name="object 11"/>
          <p:cNvSpPr txBox="1"/>
          <p:nvPr/>
        </p:nvSpPr>
        <p:spPr>
          <a:xfrm>
            <a:off x="7240641" y="2557362"/>
            <a:ext cx="202946" cy="1403096"/>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a:t>
            </a:r>
            <a:endParaRPr sz="2800" dirty="0">
              <a:latin typeface="Arial"/>
              <a:cs typeface="Arial"/>
            </a:endParaRPr>
          </a:p>
          <a:p>
            <a:pPr marL="12700">
              <a:lnSpc>
                <a:spcPct val="95825"/>
              </a:lnSpc>
              <a:spcBef>
                <a:spcPts val="664"/>
              </a:spcBef>
            </a:pPr>
            <a:r>
              <a:rPr sz="2800" spc="0" dirty="0" smtClean="0">
                <a:latin typeface="Arial"/>
                <a:cs typeface="Arial"/>
              </a:rPr>
              <a:t>•</a:t>
            </a:r>
            <a:endParaRPr sz="2800" dirty="0">
              <a:latin typeface="Arial"/>
              <a:cs typeface="Arial"/>
            </a:endParaRPr>
          </a:p>
          <a:p>
            <a:pPr marL="12700">
              <a:lnSpc>
                <a:spcPct val="95825"/>
              </a:lnSpc>
              <a:spcBef>
                <a:spcPts val="800"/>
              </a:spcBef>
            </a:pPr>
            <a:r>
              <a:rPr sz="2800" spc="0" dirty="0" smtClean="0">
                <a:latin typeface="Arial"/>
                <a:cs typeface="Arial"/>
              </a:rPr>
              <a:t>•</a:t>
            </a:r>
            <a:endParaRPr sz="2800" dirty="0">
              <a:latin typeface="Arial"/>
              <a:cs typeface="Arial"/>
            </a:endParaRPr>
          </a:p>
        </p:txBody>
      </p:sp>
      <p:sp>
        <p:nvSpPr>
          <p:cNvPr id="7" name="object 7"/>
          <p:cNvSpPr txBox="1"/>
          <p:nvPr/>
        </p:nvSpPr>
        <p:spPr>
          <a:xfrm>
            <a:off x="7564770" y="2540553"/>
            <a:ext cx="3881557" cy="3578504"/>
          </a:xfrm>
          <a:prstGeom prst="rect">
            <a:avLst/>
          </a:prstGeom>
        </p:spPr>
        <p:txBody>
          <a:bodyPr wrap="square" lIns="0" tIns="0" rIns="0" bIns="0" rtlCol="0">
            <a:noAutofit/>
          </a:bodyPr>
          <a:lstStyle/>
          <a:p>
            <a:pPr marL="12700" marR="52412">
              <a:lnSpc>
                <a:spcPts val="2950"/>
              </a:lnSpc>
              <a:spcBef>
                <a:spcPts val="147"/>
              </a:spcBef>
            </a:pPr>
            <a:r>
              <a:rPr sz="4200" spc="0" baseline="2925" dirty="0" smtClean="0">
                <a:latin typeface="Calibri"/>
                <a:cs typeface="Calibri"/>
              </a:rPr>
              <a:t>Π</a:t>
            </a:r>
            <a:r>
              <a:rPr sz="4200" spc="-14" baseline="2925" dirty="0" smtClean="0">
                <a:latin typeface="Calibri"/>
                <a:cs typeface="Calibri"/>
              </a:rPr>
              <a:t>α</a:t>
            </a:r>
            <a:r>
              <a:rPr sz="4200" spc="0" baseline="2925" dirty="0" smtClean="0">
                <a:latin typeface="Calibri"/>
                <a:cs typeface="Calibri"/>
              </a:rPr>
              <a:t>γ</a:t>
            </a:r>
            <a:r>
              <a:rPr sz="4200" spc="-84" baseline="2925" dirty="0" smtClean="0">
                <a:latin typeface="Calibri"/>
                <a:cs typeface="Calibri"/>
              </a:rPr>
              <a:t>κ</a:t>
            </a:r>
            <a:r>
              <a:rPr sz="4200" spc="0" baseline="2925" dirty="0" smtClean="0">
                <a:latin typeface="Calibri"/>
                <a:cs typeface="Calibri"/>
              </a:rPr>
              <a:t>οσμιοπ</a:t>
            </a:r>
            <a:r>
              <a:rPr sz="4200" spc="9" baseline="2925" dirty="0" smtClean="0">
                <a:latin typeface="Calibri"/>
                <a:cs typeface="Calibri"/>
              </a:rPr>
              <a:t>ο</a:t>
            </a:r>
            <a:r>
              <a:rPr sz="4200" spc="0" baseline="2925" dirty="0" smtClean="0">
                <a:latin typeface="Calibri"/>
                <a:cs typeface="Calibri"/>
              </a:rPr>
              <a:t>ίηση,</a:t>
            </a:r>
            <a:endParaRPr sz="2800" dirty="0">
              <a:latin typeface="Calibri"/>
              <a:cs typeface="Calibri"/>
            </a:endParaRPr>
          </a:p>
          <a:p>
            <a:pPr marL="12700">
              <a:lnSpc>
                <a:spcPts val="3417"/>
              </a:lnSpc>
              <a:spcBef>
                <a:spcPts val="466"/>
              </a:spcBef>
            </a:pPr>
            <a:r>
              <a:rPr sz="2800" spc="0" dirty="0" smtClean="0">
                <a:latin typeface="Calibri"/>
                <a:cs typeface="Calibri"/>
              </a:rPr>
              <a:t>άνο</a:t>
            </a:r>
            <a:r>
              <a:rPr sz="2800" spc="-29" dirty="0" smtClean="0">
                <a:latin typeface="Calibri"/>
                <a:cs typeface="Calibri"/>
              </a:rPr>
              <a:t>ι</a:t>
            </a:r>
            <a:r>
              <a:rPr sz="2800" spc="0" dirty="0" smtClean="0">
                <a:latin typeface="Calibri"/>
                <a:cs typeface="Calibri"/>
              </a:rPr>
              <a:t>γ</a:t>
            </a:r>
            <a:r>
              <a:rPr sz="2800" spc="-14" dirty="0" smtClean="0">
                <a:latin typeface="Calibri"/>
                <a:cs typeface="Calibri"/>
              </a:rPr>
              <a:t>μ</a:t>
            </a:r>
            <a:r>
              <a:rPr sz="2800" spc="0" dirty="0" smtClean="0">
                <a:latin typeface="Calibri"/>
                <a:cs typeface="Calibri"/>
              </a:rPr>
              <a:t>α</a:t>
            </a:r>
            <a:r>
              <a:rPr sz="2800" spc="-94" dirty="0" smtClean="0">
                <a:latin typeface="Calibri"/>
                <a:cs typeface="Calibri"/>
              </a:rPr>
              <a:t> </a:t>
            </a:r>
            <a:r>
              <a:rPr sz="2800" spc="0" dirty="0" smtClean="0">
                <a:latin typeface="Calibri"/>
                <a:cs typeface="Calibri"/>
              </a:rPr>
              <a:t>νέ</a:t>
            </a:r>
            <a:r>
              <a:rPr sz="2800" spc="-9" dirty="0" smtClean="0">
                <a:latin typeface="Calibri"/>
                <a:cs typeface="Calibri"/>
              </a:rPr>
              <a:t>ω</a:t>
            </a:r>
            <a:r>
              <a:rPr sz="2800" spc="0" dirty="0" smtClean="0">
                <a:latin typeface="Calibri"/>
                <a:cs typeface="Calibri"/>
              </a:rPr>
              <a:t>ν</a:t>
            </a:r>
            <a:r>
              <a:rPr sz="2800" spc="-29" dirty="0" smtClean="0">
                <a:latin typeface="Calibri"/>
                <a:cs typeface="Calibri"/>
              </a:rPr>
              <a:t> </a:t>
            </a:r>
            <a:r>
              <a:rPr sz="2800" spc="-14" dirty="0" smtClean="0">
                <a:latin typeface="Calibri"/>
                <a:cs typeface="Calibri"/>
              </a:rPr>
              <a:t>α</a:t>
            </a:r>
            <a:r>
              <a:rPr sz="2800" spc="0" dirty="0" smtClean="0">
                <a:latin typeface="Calibri"/>
                <a:cs typeface="Calibri"/>
              </a:rPr>
              <a:t>γορών, </a:t>
            </a:r>
            <a:endParaRPr sz="2800" dirty="0">
              <a:latin typeface="Calibri"/>
              <a:cs typeface="Calibri"/>
            </a:endParaRPr>
          </a:p>
          <a:p>
            <a:pPr marL="12700">
              <a:lnSpc>
                <a:spcPts val="3417"/>
              </a:lnSpc>
              <a:spcBef>
                <a:spcPts val="601"/>
              </a:spcBef>
            </a:pPr>
            <a:r>
              <a:rPr sz="2800" spc="9" dirty="0" smtClean="0">
                <a:latin typeface="Calibri"/>
                <a:cs typeface="Calibri"/>
              </a:rPr>
              <a:t>αλ</a:t>
            </a:r>
            <a:r>
              <a:rPr sz="2800" spc="-34" dirty="0" smtClean="0">
                <a:latin typeface="Calibri"/>
                <a:cs typeface="Calibri"/>
              </a:rPr>
              <a:t>λ</a:t>
            </a:r>
            <a:r>
              <a:rPr sz="2800" spc="-14" dirty="0" smtClean="0">
                <a:latin typeface="Calibri"/>
                <a:cs typeface="Calibri"/>
              </a:rPr>
              <a:t>α</a:t>
            </a:r>
            <a:r>
              <a:rPr sz="2800" spc="-9" dirty="0" smtClean="0">
                <a:latin typeface="Calibri"/>
                <a:cs typeface="Calibri"/>
              </a:rPr>
              <a:t>γ</a:t>
            </a:r>
            <a:r>
              <a:rPr sz="2800" spc="0" dirty="0" smtClean="0">
                <a:latin typeface="Calibri"/>
                <a:cs typeface="Calibri"/>
              </a:rPr>
              <a:t>ές</a:t>
            </a:r>
            <a:r>
              <a:rPr sz="2800" spc="-19" dirty="0" smtClean="0">
                <a:latin typeface="Calibri"/>
                <a:cs typeface="Calibri"/>
              </a:rPr>
              <a:t> </a:t>
            </a:r>
            <a:r>
              <a:rPr sz="2800" spc="19" dirty="0" smtClean="0">
                <a:latin typeface="Calibri"/>
                <a:cs typeface="Calibri"/>
              </a:rPr>
              <a:t>σ</a:t>
            </a:r>
            <a:r>
              <a:rPr sz="2800" spc="0" dirty="0" smtClean="0">
                <a:latin typeface="Calibri"/>
                <a:cs typeface="Calibri"/>
              </a:rPr>
              <a:t>τις</a:t>
            </a:r>
            <a:r>
              <a:rPr sz="2800" spc="-29" dirty="0" smtClean="0">
                <a:latin typeface="Calibri"/>
                <a:cs typeface="Calibri"/>
              </a:rPr>
              <a:t> </a:t>
            </a:r>
            <a:r>
              <a:rPr sz="2800" spc="0" dirty="0" smtClean="0">
                <a:latin typeface="Calibri"/>
                <a:cs typeface="Calibri"/>
              </a:rPr>
              <a:t>υφ</a:t>
            </a:r>
            <a:r>
              <a:rPr sz="2800" spc="4" dirty="0" smtClean="0">
                <a:latin typeface="Calibri"/>
                <a:cs typeface="Calibri"/>
              </a:rPr>
              <a:t>ι</a:t>
            </a:r>
            <a:r>
              <a:rPr sz="2800" spc="19" dirty="0" smtClean="0">
                <a:latin typeface="Calibri"/>
                <a:cs typeface="Calibri"/>
              </a:rPr>
              <a:t>σ</a:t>
            </a:r>
            <a:r>
              <a:rPr sz="2800" spc="-14" dirty="0" smtClean="0">
                <a:latin typeface="Calibri"/>
                <a:cs typeface="Calibri"/>
              </a:rPr>
              <a:t>τ</a:t>
            </a:r>
            <a:r>
              <a:rPr sz="2800" spc="0" dirty="0" smtClean="0">
                <a:latin typeface="Calibri"/>
                <a:cs typeface="Calibri"/>
              </a:rPr>
              <a:t>άμενες</a:t>
            </a:r>
            <a:endParaRPr sz="2800" dirty="0">
              <a:latin typeface="Calibri"/>
              <a:cs typeface="Calibri"/>
            </a:endParaRPr>
          </a:p>
          <a:p>
            <a:pPr marL="12700" marR="52412">
              <a:lnSpc>
                <a:spcPts val="2425"/>
              </a:lnSpc>
              <a:spcBef>
                <a:spcPts val="722"/>
              </a:spcBef>
            </a:pPr>
            <a:r>
              <a:rPr sz="4200" spc="-14" baseline="4876" dirty="0" smtClean="0">
                <a:latin typeface="Calibri"/>
                <a:cs typeface="Calibri"/>
              </a:rPr>
              <a:t>α</a:t>
            </a:r>
            <a:r>
              <a:rPr sz="4200" spc="0" baseline="4876" dirty="0" smtClean="0">
                <a:latin typeface="Calibri"/>
                <a:cs typeface="Calibri"/>
              </a:rPr>
              <a:t>γορές,</a:t>
            </a:r>
            <a:endParaRPr sz="2800" dirty="0">
              <a:latin typeface="Calibri"/>
              <a:cs typeface="Calibri"/>
            </a:endParaRPr>
          </a:p>
          <a:p>
            <a:pPr marL="12700" marR="192459">
              <a:lnSpc>
                <a:spcPts val="3020"/>
              </a:lnSpc>
              <a:spcBef>
                <a:spcPts val="881"/>
              </a:spcBef>
            </a:pPr>
            <a:r>
              <a:rPr sz="2800" spc="0" dirty="0" smtClean="0">
                <a:latin typeface="Calibri"/>
                <a:cs typeface="Calibri"/>
              </a:rPr>
              <a:t>π</a:t>
            </a:r>
            <a:r>
              <a:rPr sz="2800" spc="-19" dirty="0" smtClean="0">
                <a:latin typeface="Calibri"/>
                <a:cs typeface="Calibri"/>
              </a:rPr>
              <a:t>ολ</a:t>
            </a:r>
            <a:r>
              <a:rPr sz="2800" spc="-34" dirty="0" smtClean="0">
                <a:latin typeface="Calibri"/>
                <a:cs typeface="Calibri"/>
              </a:rPr>
              <a:t>ι</a:t>
            </a:r>
            <a:r>
              <a:rPr sz="2800" spc="0" dirty="0" smtClean="0">
                <a:latin typeface="Calibri"/>
                <a:cs typeface="Calibri"/>
              </a:rPr>
              <a:t>τι</a:t>
            </a:r>
            <a:r>
              <a:rPr sz="2800" spc="-84" dirty="0" smtClean="0">
                <a:latin typeface="Calibri"/>
                <a:cs typeface="Calibri"/>
              </a:rPr>
              <a:t>κ</a:t>
            </a:r>
            <a:r>
              <a:rPr sz="2800" spc="0" dirty="0" smtClean="0">
                <a:latin typeface="Calibri"/>
                <a:cs typeface="Calibri"/>
              </a:rPr>
              <a:t>ά</a:t>
            </a:r>
            <a:r>
              <a:rPr sz="2800" spc="-84" dirty="0" smtClean="0">
                <a:latin typeface="Calibri"/>
                <a:cs typeface="Calibri"/>
              </a:rPr>
              <a:t> </a:t>
            </a:r>
            <a:r>
              <a:rPr sz="2800" spc="-79" dirty="0" smtClean="0">
                <a:latin typeface="Calibri"/>
                <a:cs typeface="Calibri"/>
              </a:rPr>
              <a:t>κ</a:t>
            </a:r>
            <a:r>
              <a:rPr sz="2800" spc="0" dirty="0" smtClean="0">
                <a:latin typeface="Calibri"/>
                <a:cs typeface="Calibri"/>
              </a:rPr>
              <a:t>αι</a:t>
            </a:r>
            <a:r>
              <a:rPr sz="2800" spc="-23" dirty="0" smtClean="0">
                <a:latin typeface="Calibri"/>
                <a:cs typeface="Calibri"/>
              </a:rPr>
              <a:t> </a:t>
            </a:r>
            <a:r>
              <a:rPr sz="2800" spc="0" dirty="0" smtClean="0">
                <a:latin typeface="Calibri"/>
                <a:cs typeface="Calibri"/>
              </a:rPr>
              <a:t>π</a:t>
            </a:r>
            <a:r>
              <a:rPr sz="2800" spc="-14" dirty="0" smtClean="0">
                <a:latin typeface="Calibri"/>
                <a:cs typeface="Calibri"/>
              </a:rPr>
              <a:t>ο</a:t>
            </a:r>
            <a:r>
              <a:rPr sz="2800" spc="-19" dirty="0" smtClean="0">
                <a:latin typeface="Calibri"/>
                <a:cs typeface="Calibri"/>
              </a:rPr>
              <a:t>λ</a:t>
            </a:r>
            <a:r>
              <a:rPr sz="2800" spc="-34" dirty="0" smtClean="0">
                <a:latin typeface="Calibri"/>
                <a:cs typeface="Calibri"/>
              </a:rPr>
              <a:t>ι</a:t>
            </a:r>
            <a:r>
              <a:rPr sz="2800" spc="0" dirty="0" smtClean="0">
                <a:latin typeface="Calibri"/>
                <a:cs typeface="Calibri"/>
              </a:rPr>
              <a:t>τισμι</a:t>
            </a:r>
            <a:r>
              <a:rPr sz="2800" spc="-84" dirty="0" smtClean="0">
                <a:latin typeface="Calibri"/>
                <a:cs typeface="Calibri"/>
              </a:rPr>
              <a:t>κ</a:t>
            </a:r>
            <a:r>
              <a:rPr sz="2800" spc="0" dirty="0" smtClean="0">
                <a:latin typeface="Calibri"/>
                <a:cs typeface="Calibri"/>
              </a:rPr>
              <a:t>ά δρώμενα</a:t>
            </a:r>
            <a:r>
              <a:rPr sz="2800" spc="-89" dirty="0" smtClean="0">
                <a:latin typeface="Calibri"/>
                <a:cs typeface="Calibri"/>
              </a:rPr>
              <a:t> </a:t>
            </a:r>
            <a:r>
              <a:rPr sz="2800" spc="0" dirty="0" smtClean="0">
                <a:latin typeface="Calibri"/>
                <a:cs typeface="Calibri"/>
              </a:rPr>
              <a:t>ανά</a:t>
            </a:r>
            <a:r>
              <a:rPr sz="2800" spc="-29" dirty="0" smtClean="0">
                <a:latin typeface="Calibri"/>
                <a:cs typeface="Calibri"/>
              </a:rPr>
              <a:t> </a:t>
            </a:r>
            <a:r>
              <a:rPr sz="2800" spc="-25" dirty="0" smtClean="0">
                <a:latin typeface="Calibri"/>
                <a:cs typeface="Calibri"/>
              </a:rPr>
              <a:t>τ</a:t>
            </a:r>
            <a:r>
              <a:rPr sz="2800" spc="0" dirty="0" smtClean="0">
                <a:latin typeface="Calibri"/>
                <a:cs typeface="Calibri"/>
              </a:rPr>
              <a:t>ον</a:t>
            </a:r>
            <a:r>
              <a:rPr sz="2800" spc="-18" dirty="0" smtClean="0">
                <a:latin typeface="Calibri"/>
                <a:cs typeface="Calibri"/>
              </a:rPr>
              <a:t> </a:t>
            </a:r>
            <a:r>
              <a:rPr sz="2800" spc="-84" dirty="0" smtClean="0">
                <a:latin typeface="Calibri"/>
                <a:cs typeface="Calibri"/>
              </a:rPr>
              <a:t>κ</a:t>
            </a:r>
            <a:r>
              <a:rPr sz="2800" spc="0" dirty="0" smtClean="0">
                <a:latin typeface="Calibri"/>
                <a:cs typeface="Calibri"/>
              </a:rPr>
              <a:t>όσ</a:t>
            </a:r>
            <a:r>
              <a:rPr sz="2800" spc="-19" dirty="0" smtClean="0">
                <a:latin typeface="Calibri"/>
                <a:cs typeface="Calibri"/>
              </a:rPr>
              <a:t>μ</a:t>
            </a:r>
            <a:r>
              <a:rPr sz="2800" spc="-44" dirty="0" smtClean="0">
                <a:latin typeface="Calibri"/>
                <a:cs typeface="Calibri"/>
              </a:rPr>
              <a:t>ο</a:t>
            </a:r>
            <a:r>
              <a:rPr sz="2800" spc="0" dirty="0" smtClean="0">
                <a:latin typeface="Calibri"/>
                <a:cs typeface="Calibri"/>
              </a:rPr>
              <a:t>,</a:t>
            </a:r>
            <a:endParaRPr sz="2800" dirty="0">
              <a:latin typeface="Calibri"/>
              <a:cs typeface="Calibri"/>
            </a:endParaRPr>
          </a:p>
          <a:p>
            <a:pPr marL="48215" marR="195969" algn="ctr">
              <a:lnSpc>
                <a:spcPct val="101725"/>
              </a:lnSpc>
              <a:spcBef>
                <a:spcPts val="610"/>
              </a:spcBef>
            </a:pPr>
            <a:r>
              <a:rPr sz="2800" spc="-75" dirty="0" smtClean="0">
                <a:latin typeface="Calibri"/>
                <a:cs typeface="Calibri"/>
              </a:rPr>
              <a:t>χ</a:t>
            </a:r>
            <a:r>
              <a:rPr sz="2800" spc="0" dirty="0" smtClean="0">
                <a:latin typeface="Calibri"/>
                <a:cs typeface="Calibri"/>
              </a:rPr>
              <a:t>αρακτ</a:t>
            </a:r>
            <a:r>
              <a:rPr sz="2800" spc="-9" dirty="0" smtClean="0">
                <a:latin typeface="Calibri"/>
                <a:cs typeface="Calibri"/>
              </a:rPr>
              <a:t>η</a:t>
            </a:r>
            <a:r>
              <a:rPr sz="2800" spc="0" dirty="0" smtClean="0">
                <a:latin typeface="Calibri"/>
                <a:cs typeface="Calibri"/>
              </a:rPr>
              <a:t>ρι</a:t>
            </a:r>
            <a:r>
              <a:rPr sz="2800" spc="25" dirty="0" smtClean="0">
                <a:latin typeface="Calibri"/>
                <a:cs typeface="Calibri"/>
              </a:rPr>
              <a:t>σ</a:t>
            </a:r>
            <a:r>
              <a:rPr sz="2800" spc="0" dirty="0" smtClean="0">
                <a:latin typeface="Calibri"/>
                <a:cs typeface="Calibri"/>
              </a:rPr>
              <a:t>τι</a:t>
            </a:r>
            <a:r>
              <a:rPr sz="2800" spc="-84" dirty="0" smtClean="0">
                <a:latin typeface="Calibri"/>
                <a:cs typeface="Calibri"/>
              </a:rPr>
              <a:t>κ</a:t>
            </a:r>
            <a:r>
              <a:rPr sz="2800" spc="0" dirty="0" smtClean="0">
                <a:latin typeface="Calibri"/>
                <a:cs typeface="Calibri"/>
              </a:rPr>
              <a:t>ά</a:t>
            </a:r>
            <a:r>
              <a:rPr sz="2800" spc="-17" dirty="0" smtClean="0">
                <a:latin typeface="Calibri"/>
                <a:cs typeface="Calibri"/>
              </a:rPr>
              <a:t> </a:t>
            </a:r>
            <a:r>
              <a:rPr sz="2800" spc="0" dirty="0" smtClean="0">
                <a:latin typeface="Calibri"/>
                <a:cs typeface="Calibri"/>
              </a:rPr>
              <a:t>δι</a:t>
            </a:r>
            <a:r>
              <a:rPr sz="2800" spc="-39" dirty="0" smtClean="0">
                <a:latin typeface="Calibri"/>
                <a:cs typeface="Calibri"/>
              </a:rPr>
              <a:t>ε</a:t>
            </a:r>
            <a:r>
              <a:rPr sz="2800" spc="0" dirty="0" smtClean="0">
                <a:latin typeface="Calibri"/>
                <a:cs typeface="Calibri"/>
              </a:rPr>
              <a:t>θ</a:t>
            </a:r>
            <a:r>
              <a:rPr sz="2800" spc="-9" dirty="0" smtClean="0">
                <a:latin typeface="Calibri"/>
                <a:cs typeface="Calibri"/>
              </a:rPr>
              <a:t>ν</a:t>
            </a:r>
            <a:r>
              <a:rPr sz="2800" spc="-14" dirty="0" smtClean="0">
                <a:latin typeface="Calibri"/>
                <a:cs typeface="Calibri"/>
              </a:rPr>
              <a:t>ώ</a:t>
            </a:r>
            <a:r>
              <a:rPr sz="2800" spc="0" dirty="0" smtClean="0">
                <a:latin typeface="Calibri"/>
                <a:cs typeface="Calibri"/>
              </a:rPr>
              <a:t>ν</a:t>
            </a:r>
            <a:endParaRPr sz="2800" dirty="0">
              <a:latin typeface="Calibri"/>
              <a:cs typeface="Calibri"/>
            </a:endParaRPr>
          </a:p>
          <a:p>
            <a:pPr marL="12700" marR="52412">
              <a:lnSpc>
                <a:spcPts val="3025"/>
              </a:lnSpc>
              <a:spcBef>
                <a:spcPts val="151"/>
              </a:spcBef>
            </a:pPr>
            <a:r>
              <a:rPr sz="4200" spc="-14" baseline="2925" dirty="0" smtClean="0">
                <a:latin typeface="Calibri"/>
                <a:cs typeface="Calibri"/>
              </a:rPr>
              <a:t>α</a:t>
            </a:r>
            <a:r>
              <a:rPr sz="4200" spc="0" baseline="2925" dirty="0" smtClean="0">
                <a:latin typeface="Calibri"/>
                <a:cs typeface="Calibri"/>
              </a:rPr>
              <a:t>γορών</a:t>
            </a:r>
            <a:endParaRPr sz="2800" dirty="0">
              <a:latin typeface="Calibri"/>
              <a:cs typeface="Calibri"/>
            </a:endParaRPr>
          </a:p>
        </p:txBody>
      </p:sp>
      <p:sp>
        <p:nvSpPr>
          <p:cNvPr id="3" name="object 3"/>
          <p:cNvSpPr txBox="1"/>
          <p:nvPr/>
        </p:nvSpPr>
        <p:spPr>
          <a:xfrm>
            <a:off x="7238248" y="4495800"/>
            <a:ext cx="202946" cy="380491"/>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a:t>
            </a:r>
            <a:endParaRPr sz="2800" dirty="0">
              <a:latin typeface="Arial"/>
              <a:cs typeface="Arial"/>
            </a:endParaRPr>
          </a:p>
        </p:txBody>
      </p:sp>
      <p:sp>
        <p:nvSpPr>
          <p:cNvPr id="2" name="object 2"/>
          <p:cNvSpPr txBox="1"/>
          <p:nvPr/>
        </p:nvSpPr>
        <p:spPr>
          <a:xfrm>
            <a:off x="7304167" y="5334000"/>
            <a:ext cx="203098" cy="380796"/>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a:t>
            </a:r>
            <a:endParaRPr sz="2800" dirty="0">
              <a:latin typeface="Arial"/>
              <a:cs typeface="Arial"/>
            </a:endParaRPr>
          </a:p>
        </p:txBody>
      </p:sp>
      <p:sp>
        <p:nvSpPr>
          <p:cNvPr id="18" name="17 - Ορθογώνιο"/>
          <p:cNvSpPr/>
          <p:nvPr/>
        </p:nvSpPr>
        <p:spPr>
          <a:xfrm>
            <a:off x="0" y="1447800"/>
            <a:ext cx="6096000" cy="4801314"/>
          </a:xfrm>
          <a:prstGeom prst="rect">
            <a:avLst/>
          </a:prstGeom>
        </p:spPr>
        <p:txBody>
          <a:bodyPr>
            <a:spAutoFit/>
          </a:bodyPr>
          <a:lstStyle/>
          <a:p>
            <a:pPr algn="just"/>
            <a:r>
              <a:rPr lang="el-GR" dirty="0" smtClean="0">
                <a:latin typeface="Arial" panose="020B0604020202020204" pitchFamily="34" charset="0"/>
                <a:cs typeface="Arial" panose="020B0604020202020204" pitchFamily="34" charset="0"/>
              </a:rPr>
              <a:t>    Η ανάπτυξη της τεχνολογίας είναι ραγδαία τα τελευταία χρόνια κι επηρεάζει όλους τους τομείς της ζωής. Η παρακολούθηση της τεχνολογικής εξέλιξης είναι απαραίτητη προκειμένου η επιχείρηση να συνεχίσει να είναι ανταγωνιστική. Οι εφαρμογές της τεχνολογίας στον αθλητισμό είναι πάρα πολλές. </a:t>
            </a:r>
          </a:p>
          <a:p>
            <a:pPr algn="just"/>
            <a:endParaRPr lang="el-GR" dirty="0">
              <a:latin typeface="Arial" panose="020B0604020202020204" pitchFamily="34" charset="0"/>
              <a:cs typeface="Arial" panose="020B0604020202020204" pitchFamily="34" charset="0"/>
            </a:endParaRPr>
          </a:p>
          <a:p>
            <a:pPr algn="just"/>
            <a:r>
              <a:rPr lang="el-GR" b="1" i="1" dirty="0" smtClean="0">
                <a:solidFill>
                  <a:srgbClr val="FFFF00"/>
                </a:solidFill>
                <a:latin typeface="Arial" panose="020B0604020202020204" pitchFamily="34" charset="0"/>
                <a:cs typeface="Arial" panose="020B0604020202020204" pitchFamily="34" charset="0"/>
              </a:rPr>
              <a:t>• Παραδείγματα αποτελούν</a:t>
            </a:r>
          </a:p>
          <a:p>
            <a:pPr marL="285750" indent="-285750" algn="just">
              <a:lnSpc>
                <a:spcPct val="150000"/>
              </a:lnSpc>
              <a:buClr>
                <a:srgbClr val="FFFF00"/>
              </a:buClr>
              <a:buFont typeface="Wingdings" panose="05000000000000000000" pitchFamily="2" charset="2"/>
              <a:buChar char="§"/>
            </a:pPr>
            <a:r>
              <a:rPr lang="el-GR" dirty="0" smtClean="0">
                <a:latin typeface="Arial" panose="020B0604020202020204" pitchFamily="34" charset="0"/>
                <a:cs typeface="Arial" panose="020B0604020202020204" pitchFamily="34" charset="0"/>
              </a:rPr>
              <a:t>η ανάπτυξη ιστοσελίδων στο διαδίκτυο, </a:t>
            </a:r>
          </a:p>
          <a:p>
            <a:pPr marL="285750" indent="-285750" algn="just">
              <a:lnSpc>
                <a:spcPct val="150000"/>
              </a:lnSpc>
              <a:buClr>
                <a:srgbClr val="FFFF00"/>
              </a:buClr>
              <a:buFont typeface="Wingdings" panose="05000000000000000000" pitchFamily="2" charset="2"/>
              <a:buChar char="§"/>
            </a:pPr>
            <a:r>
              <a:rPr lang="el-GR" dirty="0" smtClean="0">
                <a:latin typeface="Arial" panose="020B0604020202020204" pitchFamily="34" charset="0"/>
                <a:cs typeface="Arial" panose="020B0604020202020204" pitchFamily="34" charset="0"/>
              </a:rPr>
              <a:t>η χρήση σύγχρονων μηχανημάτων άσκησης (στα γυμναστήρια) και προπόνησης, </a:t>
            </a:r>
          </a:p>
          <a:p>
            <a:pPr marL="285750" indent="-285750" algn="just">
              <a:lnSpc>
                <a:spcPct val="150000"/>
              </a:lnSpc>
              <a:buClr>
                <a:srgbClr val="FFFF00"/>
              </a:buClr>
              <a:buFont typeface="Wingdings" panose="05000000000000000000" pitchFamily="2" charset="2"/>
              <a:buChar char="§"/>
            </a:pPr>
            <a:r>
              <a:rPr lang="el-GR" dirty="0" smtClean="0">
                <a:latin typeface="Arial" panose="020B0604020202020204" pitchFamily="34" charset="0"/>
                <a:cs typeface="Arial" panose="020B0604020202020204" pitchFamily="34" charset="0"/>
              </a:rPr>
              <a:t>η χρήση της εικονικής πραγματικότητας, </a:t>
            </a:r>
          </a:p>
          <a:p>
            <a:pPr marL="285750" indent="-285750" algn="just">
              <a:lnSpc>
                <a:spcPct val="150000"/>
              </a:lnSpc>
              <a:buClr>
                <a:srgbClr val="FFFF00"/>
              </a:buClr>
              <a:buFont typeface="Wingdings" panose="05000000000000000000" pitchFamily="2" charset="2"/>
              <a:buChar char="§"/>
            </a:pPr>
            <a:r>
              <a:rPr lang="el-GR" dirty="0" smtClean="0">
                <a:latin typeface="Arial" panose="020B0604020202020204" pitchFamily="34" charset="0"/>
                <a:cs typeface="Arial" panose="020B0604020202020204" pitchFamily="34" charset="0"/>
              </a:rPr>
              <a:t>η ανάπτυξη βάσεων δεδομένων, </a:t>
            </a:r>
          </a:p>
          <a:p>
            <a:pPr marL="285750" indent="-285750" algn="just">
              <a:lnSpc>
                <a:spcPct val="150000"/>
              </a:lnSpc>
              <a:buClr>
                <a:srgbClr val="FFFF00"/>
              </a:buClr>
              <a:buFont typeface="Wingdings" panose="05000000000000000000" pitchFamily="2" charset="2"/>
              <a:buChar char="§"/>
            </a:pPr>
            <a:r>
              <a:rPr lang="el-GR" dirty="0" smtClean="0">
                <a:latin typeface="Arial" panose="020B0604020202020204" pitchFamily="34" charset="0"/>
                <a:cs typeface="Arial" panose="020B0604020202020204" pitchFamily="34" charset="0"/>
              </a:rPr>
              <a:t>το ηλεκτρονικό μάρκετινγκ κτλ.</a:t>
            </a:r>
            <a:endParaRPr lang="el-GR"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41413" y="381000"/>
            <a:ext cx="9905998" cy="685800"/>
          </a:xfrm>
        </p:spPr>
        <p:txBody>
          <a:bodyPr>
            <a:normAutofit/>
          </a:bodyPr>
          <a:lstStyle/>
          <a:p>
            <a:pPr marL="54864" indent="0" algn="ctr" fontAlgn="auto">
              <a:spcAft>
                <a:spcPts val="0"/>
              </a:spcAft>
              <a:defRPr/>
            </a:pPr>
            <a:r>
              <a:rPr lang="el-GR" b="1" dirty="0">
                <a:solidFill>
                  <a:srgbClr val="FFC000"/>
                </a:solidFill>
                <a:effectLst>
                  <a:outerShdw blurRad="38100" dist="38100" dir="2700000" algn="tl">
                    <a:srgbClr val="000000">
                      <a:alpha val="43137"/>
                    </a:srgbClr>
                  </a:outerShdw>
                </a:effectLst>
                <a:latin typeface="Arial" charset="0"/>
                <a:cs typeface="Times New Roman" pitchFamily="18" charset="0"/>
              </a:rPr>
              <a:t>ΤΕΧΝΟΛΟΓΙΚΟ ΠΕΡΙΒΑΛΛΟΝ</a:t>
            </a:r>
            <a:endParaRPr lang="en-US" b="1" dirty="0">
              <a:solidFill>
                <a:srgbClr val="FFC000"/>
              </a:solidFill>
              <a:effectLst>
                <a:outerShdw blurRad="38100" dist="38100" dir="2700000" algn="tl">
                  <a:srgbClr val="000000">
                    <a:alpha val="43137"/>
                  </a:srgbClr>
                </a:outerShdw>
              </a:effectLst>
              <a:latin typeface="Arial" charset="0"/>
              <a:cs typeface="Times New Roman" pitchFamily="18" charset="0"/>
            </a:endParaRPr>
          </a:p>
        </p:txBody>
      </p:sp>
      <p:sp>
        <p:nvSpPr>
          <p:cNvPr id="31747" name="Rectangle 3"/>
          <p:cNvSpPr>
            <a:spLocks noGrp="1" noChangeArrowheads="1"/>
          </p:cNvSpPr>
          <p:nvPr>
            <p:ph idx="1"/>
          </p:nvPr>
        </p:nvSpPr>
        <p:spPr>
          <a:xfrm>
            <a:off x="455612" y="1219200"/>
            <a:ext cx="11277599" cy="5257800"/>
          </a:xfrm>
        </p:spPr>
        <p:txBody>
          <a:bodyPr>
            <a:normAutofit fontScale="92500" lnSpcReduction="10000"/>
          </a:bodyPr>
          <a:lstStyle/>
          <a:p>
            <a:pPr>
              <a:lnSpc>
                <a:spcPct val="90000"/>
              </a:lnSpc>
              <a:buFont typeface="Wingdings" pitchFamily="2" charset="2"/>
              <a:buChar char="Ø"/>
            </a:pPr>
            <a:r>
              <a:rPr lang="el-GR" sz="2800" i="1" dirty="0" smtClean="0">
                <a:solidFill>
                  <a:srgbClr val="92D050"/>
                </a:solidFill>
                <a:latin typeface="Arial" panose="020B0604020202020204" pitchFamily="34" charset="0"/>
                <a:cs typeface="Arial" panose="020B0604020202020204" pitchFamily="34" charset="0"/>
              </a:rPr>
              <a:t>Παραδείγματα τεχνολογικών αλλαγών</a:t>
            </a:r>
          </a:p>
          <a:p>
            <a:pPr eaLnBrk="0" hangingPunct="0">
              <a:lnSpc>
                <a:spcPct val="90000"/>
              </a:lnSpc>
              <a:spcBef>
                <a:spcPct val="50000"/>
              </a:spcBef>
              <a:buFont typeface="Monotype Sorts" pitchFamily="2" charset="2"/>
              <a:buChar char="n"/>
            </a:pPr>
            <a:r>
              <a:rPr kumimoji="1" lang="en-US" sz="2400" dirty="0" smtClean="0">
                <a:latin typeface="Arial" panose="020B0604020202020204" pitchFamily="34" charset="0"/>
                <a:cs typeface="Arial" panose="020B0604020202020204" pitchFamily="34" charset="0"/>
              </a:rPr>
              <a:t>e-Marketing</a:t>
            </a:r>
          </a:p>
          <a:p>
            <a:pPr eaLnBrk="0" hangingPunct="0">
              <a:lnSpc>
                <a:spcPct val="90000"/>
              </a:lnSpc>
              <a:spcBef>
                <a:spcPct val="50000"/>
              </a:spcBef>
              <a:buFont typeface="Monotype Sorts" pitchFamily="2" charset="2"/>
              <a:buChar char="n"/>
            </a:pPr>
            <a:r>
              <a:rPr kumimoji="1" lang="en-US" sz="2400" dirty="0" smtClean="0">
                <a:latin typeface="Arial" panose="020B0604020202020204" pitchFamily="34" charset="0"/>
                <a:cs typeface="Arial" panose="020B0604020202020204" pitchFamily="34" charset="0"/>
              </a:rPr>
              <a:t>e-bookings</a:t>
            </a:r>
          </a:p>
          <a:p>
            <a:pPr eaLnBrk="0" hangingPunct="0">
              <a:lnSpc>
                <a:spcPct val="90000"/>
              </a:lnSpc>
              <a:spcBef>
                <a:spcPct val="50000"/>
              </a:spcBef>
              <a:buFont typeface="Monotype Sorts" pitchFamily="2" charset="2"/>
              <a:buChar char="n"/>
            </a:pPr>
            <a:r>
              <a:rPr kumimoji="1" lang="en-US" sz="2400" dirty="0" smtClean="0">
                <a:latin typeface="Arial" panose="020B0604020202020204" pitchFamily="34" charset="0"/>
                <a:cs typeface="Arial" panose="020B0604020202020204" pitchFamily="34" charset="0"/>
              </a:rPr>
              <a:t>e-tickets</a:t>
            </a:r>
          </a:p>
          <a:p>
            <a:pPr eaLnBrk="0" hangingPunct="0">
              <a:lnSpc>
                <a:spcPct val="90000"/>
              </a:lnSpc>
              <a:spcBef>
                <a:spcPct val="50000"/>
              </a:spcBef>
              <a:buFont typeface="Monotype Sorts" pitchFamily="2" charset="2"/>
              <a:buChar char="n"/>
            </a:pPr>
            <a:r>
              <a:rPr kumimoji="1" lang="el-GR" sz="2400" dirty="0" smtClean="0">
                <a:latin typeface="Arial" panose="020B0604020202020204" pitchFamily="34" charset="0"/>
                <a:cs typeface="Arial" panose="020B0604020202020204" pitchFamily="34" charset="0"/>
              </a:rPr>
              <a:t>Βάσεις Δεδομένων</a:t>
            </a:r>
          </a:p>
          <a:p>
            <a:pPr eaLnBrk="0" hangingPunct="0">
              <a:lnSpc>
                <a:spcPct val="90000"/>
              </a:lnSpc>
              <a:spcBef>
                <a:spcPct val="50000"/>
              </a:spcBef>
              <a:buFont typeface="Monotype Sorts" pitchFamily="2" charset="2"/>
              <a:buChar char="n"/>
            </a:pPr>
            <a:r>
              <a:rPr kumimoji="1" lang="el-GR" sz="2400" dirty="0" smtClean="0">
                <a:latin typeface="Arial" panose="020B0604020202020204" pitchFamily="34" charset="0"/>
                <a:cs typeface="Arial" panose="020B0604020202020204" pitchFamily="34" charset="0"/>
              </a:rPr>
              <a:t>Εξοπλισμός</a:t>
            </a:r>
            <a:endParaRPr kumimoji="1" lang="en-US" sz="2400" dirty="0" smtClean="0">
              <a:latin typeface="Arial" panose="020B0604020202020204" pitchFamily="34" charset="0"/>
              <a:cs typeface="Arial" panose="020B0604020202020204" pitchFamily="34" charset="0"/>
            </a:endParaRPr>
          </a:p>
          <a:p>
            <a:pPr eaLnBrk="0" hangingPunct="0">
              <a:lnSpc>
                <a:spcPct val="90000"/>
              </a:lnSpc>
              <a:spcBef>
                <a:spcPct val="50000"/>
              </a:spcBef>
              <a:buFont typeface="Monotype Sorts" pitchFamily="2" charset="2"/>
              <a:buChar char="n"/>
            </a:pPr>
            <a:r>
              <a:rPr kumimoji="1" lang="en-US" sz="2400" dirty="0" smtClean="0">
                <a:latin typeface="Arial" panose="020B0604020202020204" pitchFamily="34" charset="0"/>
                <a:cs typeface="Arial" panose="020B0604020202020204" pitchFamily="34" charset="0"/>
              </a:rPr>
              <a:t>On-line education</a:t>
            </a:r>
            <a:endParaRPr kumimoji="1" lang="el-GR" sz="2400" dirty="0" smtClean="0">
              <a:latin typeface="Arial" panose="020B0604020202020204" pitchFamily="34" charset="0"/>
              <a:cs typeface="Arial" panose="020B0604020202020204" pitchFamily="34" charset="0"/>
            </a:endParaRPr>
          </a:p>
          <a:p>
            <a:pPr eaLnBrk="0" hangingPunct="0">
              <a:lnSpc>
                <a:spcPct val="90000"/>
              </a:lnSpc>
              <a:spcBef>
                <a:spcPct val="50000"/>
              </a:spcBef>
              <a:buFont typeface="Monotype Sorts" pitchFamily="2" charset="2"/>
              <a:buNone/>
            </a:pPr>
            <a:r>
              <a:rPr kumimoji="1" lang="el-GR" sz="1800" dirty="0" smtClean="0">
                <a:solidFill>
                  <a:srgbClr val="92D050"/>
                </a:solidFill>
                <a:latin typeface="Arial" panose="020B0604020202020204" pitchFamily="34" charset="0"/>
                <a:cs typeface="Arial" panose="020B0604020202020204" pitchFamily="34" charset="0"/>
              </a:rPr>
              <a:t>Εφαρμογές:</a:t>
            </a:r>
            <a:endParaRPr kumimoji="1" lang="en-US" sz="1800" dirty="0" smtClean="0">
              <a:solidFill>
                <a:srgbClr val="92D050"/>
              </a:solidFill>
              <a:latin typeface="Arial" panose="020B0604020202020204" pitchFamily="34" charset="0"/>
              <a:cs typeface="Arial" panose="020B0604020202020204" pitchFamily="34" charset="0"/>
            </a:endParaRPr>
          </a:p>
          <a:p>
            <a:pPr>
              <a:lnSpc>
                <a:spcPct val="90000"/>
              </a:lnSpc>
              <a:buFont typeface="Wingdings" pitchFamily="2" charset="2"/>
              <a:buNone/>
            </a:pPr>
            <a:r>
              <a:rPr lang="el-GR" sz="1800" dirty="0" smtClean="0">
                <a:latin typeface="Arial" panose="020B0604020202020204" pitchFamily="34" charset="0"/>
                <a:cs typeface="Arial" panose="020B0604020202020204" pitchFamily="34" charset="0"/>
              </a:rPr>
              <a:t>1. Γυμναστήρια</a:t>
            </a:r>
          </a:p>
          <a:p>
            <a:pPr>
              <a:lnSpc>
                <a:spcPct val="90000"/>
              </a:lnSpc>
              <a:buFont typeface="Wingdings" pitchFamily="2" charset="2"/>
              <a:buNone/>
            </a:pPr>
            <a:r>
              <a:rPr lang="el-GR" sz="1800" dirty="0" smtClean="0">
                <a:latin typeface="Arial" panose="020B0604020202020204" pitchFamily="34" charset="0"/>
                <a:cs typeface="Arial" panose="020B0604020202020204" pitchFamily="34" charset="0"/>
              </a:rPr>
              <a:t>2. Βιομηχανία Παραγωγής Αθλητικών Προϊόντων</a:t>
            </a:r>
          </a:p>
          <a:p>
            <a:pPr>
              <a:lnSpc>
                <a:spcPct val="90000"/>
              </a:lnSpc>
              <a:buFont typeface="Wingdings" pitchFamily="2" charset="2"/>
              <a:buNone/>
            </a:pPr>
            <a:r>
              <a:rPr lang="el-GR" sz="1800" dirty="0" smtClean="0">
                <a:latin typeface="Arial" panose="020B0604020202020204" pitchFamily="34" charset="0"/>
                <a:cs typeface="Arial" panose="020B0604020202020204" pitchFamily="34" charset="0"/>
              </a:rPr>
              <a:t>3. Επαγγελματικοί Αθλητικοί Σύλλογοι</a:t>
            </a:r>
          </a:p>
          <a:p>
            <a:pPr>
              <a:lnSpc>
                <a:spcPct val="90000"/>
              </a:lnSpc>
              <a:buFont typeface="Wingdings" pitchFamily="2" charset="2"/>
              <a:buNone/>
            </a:pPr>
            <a:r>
              <a:rPr lang="el-GR" sz="1800" dirty="0" smtClean="0">
                <a:latin typeface="Arial" panose="020B0604020202020204" pitchFamily="34" charset="0"/>
                <a:cs typeface="Arial" panose="020B0604020202020204" pitchFamily="34" charset="0"/>
              </a:rPr>
              <a:t>4. Διοργάνωση Αθλητικών Εκδηλώσεων</a:t>
            </a:r>
            <a:endParaRPr lang="el-GR" sz="28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918768" y="749579"/>
            <a:ext cx="4727245" cy="585012"/>
          </a:xfrm>
          <a:prstGeom prst="rect">
            <a:avLst/>
          </a:prstGeom>
        </p:spPr>
        <p:txBody>
          <a:bodyPr wrap="square" lIns="0" tIns="0" rIns="0" bIns="0" rtlCol="0">
            <a:noAutofit/>
          </a:bodyPr>
          <a:lstStyle/>
          <a:p>
            <a:pPr marL="12700">
              <a:lnSpc>
                <a:spcPts val="4585"/>
              </a:lnSpc>
              <a:spcBef>
                <a:spcPts val="229"/>
              </a:spcBef>
            </a:pPr>
            <a:r>
              <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Ανάλυση</a:t>
            </a:r>
          </a:p>
        </p:txBody>
      </p:sp>
      <p:sp>
        <p:nvSpPr>
          <p:cNvPr id="13" name="object 13"/>
          <p:cNvSpPr txBox="1"/>
          <p:nvPr/>
        </p:nvSpPr>
        <p:spPr>
          <a:xfrm>
            <a:off x="2971800" y="749579"/>
            <a:ext cx="2775187" cy="585012"/>
          </a:xfrm>
          <a:prstGeom prst="rect">
            <a:avLst/>
          </a:prstGeom>
        </p:spPr>
        <p:txBody>
          <a:bodyPr wrap="square" lIns="0" tIns="0" rIns="0" bIns="0" rtlCol="0">
            <a:noAutofit/>
          </a:bodyPr>
          <a:lstStyle/>
          <a:p>
            <a:pPr marL="12700">
              <a:lnSpc>
                <a:spcPts val="4585"/>
              </a:lnSpc>
              <a:spcBef>
                <a:spcPts val="229"/>
              </a:spcBef>
            </a:pPr>
            <a:r>
              <a:rPr sz="32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εξωτερικο</a:t>
            </a:r>
            <a:r>
              <a:rPr lang="el-G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Υ</a:t>
            </a:r>
            <a:endPar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p:txBody>
      </p:sp>
      <p:sp>
        <p:nvSpPr>
          <p:cNvPr id="12" name="object 12"/>
          <p:cNvSpPr txBox="1"/>
          <p:nvPr/>
        </p:nvSpPr>
        <p:spPr>
          <a:xfrm>
            <a:off x="5762624" y="749579"/>
            <a:ext cx="5743575" cy="1718284"/>
          </a:xfrm>
          <a:prstGeom prst="rect">
            <a:avLst/>
          </a:prstGeom>
        </p:spPr>
        <p:txBody>
          <a:bodyPr wrap="square" lIns="0" tIns="0" rIns="0" bIns="0" rtlCol="0">
            <a:noAutofit/>
          </a:bodyPr>
          <a:lstStyle/>
          <a:p>
            <a:pPr marL="12700">
              <a:lnSpc>
                <a:spcPts val="4585"/>
              </a:lnSpc>
              <a:spcBef>
                <a:spcPts val="229"/>
              </a:spcBef>
            </a:pPr>
            <a:r>
              <a:rPr lang="el-G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(ΜΙΚΡΟ) ΠΕΡΙΒΑΛΛΟΝΤΟΣ</a:t>
            </a:r>
          </a:p>
          <a:p>
            <a:pPr marL="501903" marR="1163224">
              <a:lnSpc>
                <a:spcPts val="2590"/>
              </a:lnSpc>
              <a:spcBef>
                <a:spcPts val="3479"/>
              </a:spcBef>
            </a:pPr>
            <a:r>
              <a:rPr sz="2400" b="1" spc="0" dirty="0" err="1" smtClean="0">
                <a:solidFill>
                  <a:srgbClr val="FF0000"/>
                </a:solidFill>
                <a:latin typeface="Calibri"/>
                <a:cs typeface="Calibri"/>
              </a:rPr>
              <a:t>Δι</a:t>
            </a:r>
            <a:r>
              <a:rPr sz="2400" b="1" spc="0" dirty="0" smtClean="0">
                <a:solidFill>
                  <a:srgbClr val="FF0000"/>
                </a:solidFill>
                <a:latin typeface="Calibri"/>
                <a:cs typeface="Calibri"/>
              </a:rPr>
              <a:t>απρ</a:t>
            </a:r>
            <a:r>
              <a:rPr sz="2400" b="1" spc="-9" dirty="0" smtClean="0">
                <a:solidFill>
                  <a:srgbClr val="FF0000"/>
                </a:solidFill>
                <a:latin typeface="Calibri"/>
                <a:cs typeface="Calibri"/>
              </a:rPr>
              <a:t>α</a:t>
            </a:r>
            <a:r>
              <a:rPr sz="2400" b="1" spc="0" dirty="0" smtClean="0">
                <a:solidFill>
                  <a:srgbClr val="FF0000"/>
                </a:solidFill>
                <a:latin typeface="Calibri"/>
                <a:cs typeface="Calibri"/>
              </a:rPr>
              <a:t>γ</a:t>
            </a:r>
            <a:r>
              <a:rPr sz="2400" b="1" spc="-9" dirty="0" smtClean="0">
                <a:solidFill>
                  <a:srgbClr val="FF0000"/>
                </a:solidFill>
                <a:latin typeface="Calibri"/>
                <a:cs typeface="Calibri"/>
              </a:rPr>
              <a:t>μ</a:t>
            </a:r>
            <a:r>
              <a:rPr sz="2400" b="1" spc="0" dirty="0" smtClean="0">
                <a:solidFill>
                  <a:srgbClr val="FF0000"/>
                </a:solidFill>
                <a:latin typeface="Calibri"/>
                <a:cs typeface="Calibri"/>
              </a:rPr>
              <a:t>ατ</a:t>
            </a:r>
            <a:r>
              <a:rPr sz="2400" b="1" spc="4" dirty="0" smtClean="0">
                <a:solidFill>
                  <a:srgbClr val="FF0000"/>
                </a:solidFill>
                <a:latin typeface="Calibri"/>
                <a:cs typeface="Calibri"/>
              </a:rPr>
              <a:t>ε</a:t>
            </a:r>
            <a:r>
              <a:rPr sz="2400" b="1" spc="0" dirty="0" smtClean="0">
                <a:solidFill>
                  <a:srgbClr val="FF0000"/>
                </a:solidFill>
                <a:latin typeface="Calibri"/>
                <a:cs typeface="Calibri"/>
              </a:rPr>
              <a:t>υτική</a:t>
            </a:r>
            <a:r>
              <a:rPr sz="2400" b="1" spc="-39" dirty="0" smtClean="0">
                <a:solidFill>
                  <a:srgbClr val="FF0000"/>
                </a:solidFill>
                <a:latin typeface="Calibri"/>
                <a:cs typeface="Calibri"/>
              </a:rPr>
              <a:t> </a:t>
            </a:r>
            <a:r>
              <a:rPr sz="2400" b="1" spc="0" dirty="0" smtClean="0">
                <a:solidFill>
                  <a:srgbClr val="FF0000"/>
                </a:solidFill>
                <a:latin typeface="Calibri"/>
                <a:cs typeface="Calibri"/>
              </a:rPr>
              <a:t>δ</a:t>
            </a:r>
            <a:r>
              <a:rPr sz="2400" b="1" spc="4" dirty="0" smtClean="0">
                <a:solidFill>
                  <a:srgbClr val="FF0000"/>
                </a:solidFill>
                <a:latin typeface="Calibri"/>
                <a:cs typeface="Calibri"/>
              </a:rPr>
              <a:t>ύ</a:t>
            </a:r>
            <a:r>
              <a:rPr sz="2400" b="1" spc="0" dirty="0" smtClean="0">
                <a:solidFill>
                  <a:srgbClr val="FF0000"/>
                </a:solidFill>
                <a:latin typeface="Calibri"/>
                <a:cs typeface="Calibri"/>
              </a:rPr>
              <a:t>ναμη προ</a:t>
            </a:r>
            <a:r>
              <a:rPr sz="2400" b="1" spc="9" dirty="0" smtClean="0">
                <a:solidFill>
                  <a:srgbClr val="FF0000"/>
                </a:solidFill>
                <a:latin typeface="Calibri"/>
                <a:cs typeface="Calibri"/>
              </a:rPr>
              <a:t>μ</a:t>
            </a:r>
            <a:r>
              <a:rPr sz="2400" b="1" spc="0" dirty="0" smtClean="0">
                <a:solidFill>
                  <a:srgbClr val="FF0000"/>
                </a:solidFill>
                <a:latin typeface="Calibri"/>
                <a:cs typeface="Calibri"/>
              </a:rPr>
              <a:t>ηθ</a:t>
            </a:r>
            <a:r>
              <a:rPr sz="2400" b="1" spc="4" dirty="0" smtClean="0">
                <a:solidFill>
                  <a:srgbClr val="FF0000"/>
                </a:solidFill>
                <a:latin typeface="Calibri"/>
                <a:cs typeface="Calibri"/>
              </a:rPr>
              <a:t>ε</a:t>
            </a:r>
            <a:r>
              <a:rPr sz="2400" b="1" spc="0" dirty="0" smtClean="0">
                <a:solidFill>
                  <a:srgbClr val="FF0000"/>
                </a:solidFill>
                <a:latin typeface="Calibri"/>
                <a:cs typeface="Calibri"/>
              </a:rPr>
              <a:t>υ</a:t>
            </a:r>
            <a:r>
              <a:rPr sz="2400" b="1" spc="-14" dirty="0" smtClean="0">
                <a:solidFill>
                  <a:srgbClr val="FF0000"/>
                </a:solidFill>
                <a:latin typeface="Calibri"/>
                <a:cs typeface="Calibri"/>
              </a:rPr>
              <a:t>τ</a:t>
            </a:r>
            <a:r>
              <a:rPr sz="2400" b="1" spc="-4" dirty="0" smtClean="0">
                <a:solidFill>
                  <a:srgbClr val="FF0000"/>
                </a:solidFill>
                <a:latin typeface="Calibri"/>
                <a:cs typeface="Calibri"/>
              </a:rPr>
              <a:t>ώ</a:t>
            </a:r>
            <a:r>
              <a:rPr sz="2400" b="1" spc="0" dirty="0" smtClean="0">
                <a:solidFill>
                  <a:srgbClr val="FF0000"/>
                </a:solidFill>
                <a:latin typeface="Calibri"/>
                <a:cs typeface="Calibri"/>
              </a:rPr>
              <a:t>ν</a:t>
            </a:r>
            <a:endParaRPr sz="2400" dirty="0">
              <a:solidFill>
                <a:srgbClr val="FF0000"/>
              </a:solidFill>
              <a:latin typeface="Calibri"/>
              <a:cs typeface="Calibri"/>
            </a:endParaRPr>
          </a:p>
        </p:txBody>
      </p:sp>
      <p:sp>
        <p:nvSpPr>
          <p:cNvPr id="11" name="object 11"/>
          <p:cNvSpPr txBox="1"/>
          <p:nvPr/>
        </p:nvSpPr>
        <p:spPr>
          <a:xfrm>
            <a:off x="918768" y="2137664"/>
            <a:ext cx="2093468" cy="330200"/>
          </a:xfrm>
          <a:prstGeom prst="rect">
            <a:avLst/>
          </a:prstGeom>
        </p:spPr>
        <p:txBody>
          <a:bodyPr wrap="square" lIns="0" tIns="0" rIns="0" bIns="0" rtlCol="0">
            <a:noAutofit/>
          </a:bodyPr>
          <a:lstStyle/>
          <a:p>
            <a:pPr marL="12700">
              <a:lnSpc>
                <a:spcPts val="2545"/>
              </a:lnSpc>
              <a:spcBef>
                <a:spcPts val="127"/>
              </a:spcBef>
            </a:pPr>
            <a:r>
              <a:rPr sz="3600" b="1" spc="0" baseline="3413" dirty="0" smtClean="0">
                <a:solidFill>
                  <a:srgbClr val="FF0000"/>
                </a:solidFill>
                <a:latin typeface="Calibri"/>
                <a:cs typeface="Calibri"/>
              </a:rPr>
              <a:t>Απε</a:t>
            </a:r>
            <a:r>
              <a:rPr sz="3600" b="1" spc="25" baseline="3413" dirty="0" smtClean="0">
                <a:solidFill>
                  <a:srgbClr val="FF0000"/>
                </a:solidFill>
                <a:latin typeface="Calibri"/>
                <a:cs typeface="Calibri"/>
              </a:rPr>
              <a:t>ι</a:t>
            </a:r>
            <a:r>
              <a:rPr sz="3600" b="1" spc="0" baseline="3413" dirty="0" smtClean="0">
                <a:solidFill>
                  <a:srgbClr val="FF0000"/>
                </a:solidFill>
                <a:latin typeface="Calibri"/>
                <a:cs typeface="Calibri"/>
              </a:rPr>
              <a:t>λή</a:t>
            </a:r>
            <a:r>
              <a:rPr sz="3600" b="1" spc="-24" baseline="3413" dirty="0" smtClean="0">
                <a:solidFill>
                  <a:srgbClr val="FF0000"/>
                </a:solidFill>
                <a:latin typeface="Calibri"/>
                <a:cs typeface="Calibri"/>
              </a:rPr>
              <a:t> </a:t>
            </a:r>
            <a:r>
              <a:rPr sz="3600" b="1" spc="0" baseline="3413" dirty="0" smtClean="0">
                <a:solidFill>
                  <a:srgbClr val="FF0000"/>
                </a:solidFill>
                <a:latin typeface="Calibri"/>
                <a:cs typeface="Calibri"/>
              </a:rPr>
              <a:t>εισ</a:t>
            </a:r>
            <a:r>
              <a:rPr sz="3600" b="1" spc="4" baseline="3413" dirty="0" smtClean="0">
                <a:solidFill>
                  <a:srgbClr val="FF0000"/>
                </a:solidFill>
                <a:latin typeface="Calibri"/>
                <a:cs typeface="Calibri"/>
              </a:rPr>
              <a:t>ό</a:t>
            </a:r>
            <a:r>
              <a:rPr sz="3600" b="1" spc="0" baseline="3413" dirty="0" smtClean="0">
                <a:solidFill>
                  <a:srgbClr val="FF0000"/>
                </a:solidFill>
                <a:latin typeface="Calibri"/>
                <a:cs typeface="Calibri"/>
              </a:rPr>
              <a:t>δ</a:t>
            </a:r>
            <a:r>
              <a:rPr sz="3600" b="1" spc="4" baseline="3413" dirty="0" smtClean="0">
                <a:solidFill>
                  <a:srgbClr val="FF0000"/>
                </a:solidFill>
                <a:latin typeface="Calibri"/>
                <a:cs typeface="Calibri"/>
              </a:rPr>
              <a:t>ο</a:t>
            </a:r>
            <a:r>
              <a:rPr sz="3600" b="1" spc="0" baseline="3413" dirty="0" smtClean="0">
                <a:solidFill>
                  <a:srgbClr val="FF0000"/>
                </a:solidFill>
                <a:latin typeface="Calibri"/>
                <a:cs typeface="Calibri"/>
              </a:rPr>
              <a:t>υ</a:t>
            </a:r>
            <a:endParaRPr sz="2400" dirty="0">
              <a:solidFill>
                <a:srgbClr val="FF0000"/>
              </a:solidFill>
              <a:latin typeface="Calibri"/>
              <a:cs typeface="Calibri"/>
            </a:endParaRPr>
          </a:p>
        </p:txBody>
      </p:sp>
      <p:sp>
        <p:nvSpPr>
          <p:cNvPr id="10" name="object 10"/>
          <p:cNvSpPr txBox="1"/>
          <p:nvPr/>
        </p:nvSpPr>
        <p:spPr>
          <a:xfrm>
            <a:off x="3040477" y="2137664"/>
            <a:ext cx="2605536" cy="330200"/>
          </a:xfrm>
          <a:prstGeom prst="rect">
            <a:avLst/>
          </a:prstGeom>
        </p:spPr>
        <p:txBody>
          <a:bodyPr wrap="square" lIns="0" tIns="0" rIns="0" bIns="0" rtlCol="0">
            <a:noAutofit/>
          </a:bodyPr>
          <a:lstStyle/>
          <a:p>
            <a:pPr marL="12700">
              <a:lnSpc>
                <a:spcPts val="2545"/>
              </a:lnSpc>
              <a:spcBef>
                <a:spcPts val="127"/>
              </a:spcBef>
            </a:pPr>
            <a:r>
              <a:rPr sz="3600" b="1" spc="-14" baseline="3413" dirty="0" smtClean="0">
                <a:solidFill>
                  <a:srgbClr val="FF0000"/>
                </a:solidFill>
                <a:latin typeface="Calibri"/>
                <a:cs typeface="Calibri"/>
              </a:rPr>
              <a:t>ν</a:t>
            </a:r>
            <a:r>
              <a:rPr sz="3600" b="1" spc="0" baseline="3413" dirty="0" smtClean="0">
                <a:solidFill>
                  <a:srgbClr val="FF0000"/>
                </a:solidFill>
                <a:latin typeface="Calibri"/>
                <a:cs typeface="Calibri"/>
              </a:rPr>
              <a:t>έων</a:t>
            </a:r>
            <a:r>
              <a:rPr sz="3600" b="1" spc="-19" baseline="3413" dirty="0" smtClean="0">
                <a:solidFill>
                  <a:srgbClr val="FF0000"/>
                </a:solidFill>
                <a:latin typeface="Calibri"/>
                <a:cs typeface="Calibri"/>
              </a:rPr>
              <a:t> </a:t>
            </a:r>
            <a:r>
              <a:rPr sz="3600" b="1" spc="0" baseline="3413" dirty="0" smtClean="0">
                <a:solidFill>
                  <a:srgbClr val="FF0000"/>
                </a:solidFill>
                <a:latin typeface="Calibri"/>
                <a:cs typeface="Calibri"/>
              </a:rPr>
              <a:t>α</a:t>
            </a:r>
            <a:r>
              <a:rPr sz="3600" b="1" spc="4" baseline="3413" dirty="0" smtClean="0">
                <a:solidFill>
                  <a:srgbClr val="FF0000"/>
                </a:solidFill>
                <a:latin typeface="Calibri"/>
                <a:cs typeface="Calibri"/>
              </a:rPr>
              <a:t>ν</a:t>
            </a:r>
            <a:r>
              <a:rPr sz="3600" b="1" spc="-19" baseline="3413" dirty="0" smtClean="0">
                <a:solidFill>
                  <a:srgbClr val="FF0000"/>
                </a:solidFill>
                <a:latin typeface="Calibri"/>
                <a:cs typeface="Calibri"/>
              </a:rPr>
              <a:t>τ</a:t>
            </a:r>
            <a:r>
              <a:rPr sz="3600" b="1" spc="-14" baseline="3413" dirty="0" smtClean="0">
                <a:solidFill>
                  <a:srgbClr val="FF0000"/>
                </a:solidFill>
                <a:latin typeface="Calibri"/>
                <a:cs typeface="Calibri"/>
              </a:rPr>
              <a:t>αγ</a:t>
            </a:r>
            <a:r>
              <a:rPr sz="3600" b="1" spc="-4" baseline="3413" dirty="0" smtClean="0">
                <a:solidFill>
                  <a:srgbClr val="FF0000"/>
                </a:solidFill>
                <a:latin typeface="Calibri"/>
                <a:cs typeface="Calibri"/>
              </a:rPr>
              <a:t>ω</a:t>
            </a:r>
            <a:r>
              <a:rPr sz="3600" b="1" spc="0" baseline="3413" dirty="0" smtClean="0">
                <a:solidFill>
                  <a:srgbClr val="FF0000"/>
                </a:solidFill>
                <a:latin typeface="Calibri"/>
                <a:cs typeface="Calibri"/>
              </a:rPr>
              <a:t>νι</a:t>
            </a:r>
            <a:r>
              <a:rPr sz="3600" b="1" spc="19" baseline="3413" dirty="0" smtClean="0">
                <a:solidFill>
                  <a:srgbClr val="FF0000"/>
                </a:solidFill>
                <a:latin typeface="Calibri"/>
                <a:cs typeface="Calibri"/>
              </a:rPr>
              <a:t>σ</a:t>
            </a:r>
            <a:r>
              <a:rPr sz="3600" b="1" spc="-4" baseline="3413" dirty="0" smtClean="0">
                <a:solidFill>
                  <a:srgbClr val="FF0000"/>
                </a:solidFill>
                <a:latin typeface="Calibri"/>
                <a:cs typeface="Calibri"/>
              </a:rPr>
              <a:t>τώ</a:t>
            </a:r>
            <a:r>
              <a:rPr sz="3600" b="1" spc="0" baseline="3413" dirty="0" smtClean="0">
                <a:solidFill>
                  <a:srgbClr val="FF0000"/>
                </a:solidFill>
                <a:latin typeface="Calibri"/>
                <a:cs typeface="Calibri"/>
              </a:rPr>
              <a:t>ν</a:t>
            </a:r>
            <a:endParaRPr sz="2400" dirty="0">
              <a:solidFill>
                <a:srgbClr val="FF0000"/>
              </a:solidFill>
              <a:latin typeface="Calibri"/>
              <a:cs typeface="Calibri"/>
            </a:endParaRPr>
          </a:p>
        </p:txBody>
      </p:sp>
      <p:sp>
        <p:nvSpPr>
          <p:cNvPr id="9" name="object 9"/>
          <p:cNvSpPr txBox="1"/>
          <p:nvPr/>
        </p:nvSpPr>
        <p:spPr>
          <a:xfrm>
            <a:off x="918768" y="2507025"/>
            <a:ext cx="203098" cy="3191161"/>
          </a:xfrm>
          <a:prstGeom prst="rect">
            <a:avLst/>
          </a:prstGeom>
        </p:spPr>
        <p:txBody>
          <a:bodyPr wrap="square" lIns="0" tIns="0" rIns="0" bIns="0" rtlCol="0">
            <a:noAutofit/>
          </a:bodyPr>
          <a:lstStyle/>
          <a:p>
            <a:pPr marL="12700" marR="152">
              <a:lnSpc>
                <a:spcPts val="2960"/>
              </a:lnSpc>
              <a:spcBef>
                <a:spcPts val="148"/>
              </a:spcBef>
            </a:pPr>
            <a:r>
              <a:rPr sz="2800" spc="0" dirty="0" smtClean="0">
                <a:latin typeface="Arial"/>
                <a:cs typeface="Arial"/>
              </a:rPr>
              <a:t>•</a:t>
            </a:r>
            <a:endParaRPr sz="2800">
              <a:latin typeface="Arial"/>
              <a:cs typeface="Arial"/>
            </a:endParaRPr>
          </a:p>
          <a:p>
            <a:pPr marL="12700" marR="152">
              <a:lnSpc>
                <a:spcPct val="95825"/>
              </a:lnSpc>
              <a:spcBef>
                <a:spcPts val="316"/>
              </a:spcBef>
            </a:pPr>
            <a:r>
              <a:rPr sz="2800" spc="0" dirty="0" smtClean="0">
                <a:latin typeface="Arial"/>
                <a:cs typeface="Arial"/>
              </a:rPr>
              <a:t>•</a:t>
            </a:r>
            <a:endParaRPr sz="2800">
              <a:latin typeface="Arial"/>
              <a:cs typeface="Arial"/>
            </a:endParaRPr>
          </a:p>
          <a:p>
            <a:pPr marL="12700" marR="152">
              <a:lnSpc>
                <a:spcPct val="95825"/>
              </a:lnSpc>
              <a:spcBef>
                <a:spcPts val="475"/>
              </a:spcBef>
            </a:pPr>
            <a:r>
              <a:rPr sz="2800" spc="0" dirty="0" smtClean="0">
                <a:latin typeface="Arial"/>
                <a:cs typeface="Arial"/>
              </a:rPr>
              <a:t>•</a:t>
            </a:r>
            <a:endParaRPr sz="2800">
              <a:latin typeface="Arial"/>
              <a:cs typeface="Arial"/>
            </a:endParaRPr>
          </a:p>
          <a:p>
            <a:pPr marL="12700">
              <a:lnSpc>
                <a:spcPct val="95825"/>
              </a:lnSpc>
              <a:spcBef>
                <a:spcPts val="464"/>
              </a:spcBef>
            </a:pPr>
            <a:r>
              <a:rPr sz="2800" spc="0" dirty="0" smtClean="0">
                <a:latin typeface="Arial"/>
                <a:cs typeface="Arial"/>
              </a:rPr>
              <a:t>•</a:t>
            </a:r>
            <a:endParaRPr sz="2800">
              <a:latin typeface="Arial"/>
              <a:cs typeface="Arial"/>
            </a:endParaRPr>
          </a:p>
          <a:p>
            <a:pPr marL="12700" marR="152">
              <a:lnSpc>
                <a:spcPct val="95825"/>
              </a:lnSpc>
              <a:spcBef>
                <a:spcPts val="465"/>
              </a:spcBef>
            </a:pPr>
            <a:r>
              <a:rPr sz="2800" spc="0" dirty="0" smtClean="0">
                <a:latin typeface="Arial"/>
                <a:cs typeface="Arial"/>
              </a:rPr>
              <a:t>•</a:t>
            </a:r>
            <a:endParaRPr sz="2800">
              <a:latin typeface="Arial"/>
              <a:cs typeface="Arial"/>
            </a:endParaRPr>
          </a:p>
          <a:p>
            <a:pPr marL="12700" marR="152">
              <a:lnSpc>
                <a:spcPct val="95825"/>
              </a:lnSpc>
              <a:spcBef>
                <a:spcPts val="475"/>
              </a:spcBef>
            </a:pPr>
            <a:r>
              <a:rPr sz="2800" spc="0" dirty="0" smtClean="0">
                <a:latin typeface="Arial"/>
                <a:cs typeface="Arial"/>
              </a:rPr>
              <a:t>•</a:t>
            </a:r>
            <a:endParaRPr sz="2800">
              <a:latin typeface="Arial"/>
              <a:cs typeface="Arial"/>
            </a:endParaRPr>
          </a:p>
          <a:p>
            <a:pPr marL="12700">
              <a:lnSpc>
                <a:spcPct val="95825"/>
              </a:lnSpc>
              <a:spcBef>
                <a:spcPts val="464"/>
              </a:spcBef>
            </a:pPr>
            <a:r>
              <a:rPr sz="2800" spc="0" dirty="0" smtClean="0">
                <a:latin typeface="Arial"/>
                <a:cs typeface="Arial"/>
              </a:rPr>
              <a:t>•</a:t>
            </a:r>
            <a:endParaRPr sz="2800">
              <a:latin typeface="Arial"/>
              <a:cs typeface="Arial"/>
            </a:endParaRPr>
          </a:p>
        </p:txBody>
      </p:sp>
      <p:sp>
        <p:nvSpPr>
          <p:cNvPr id="8" name="object 8"/>
          <p:cNvSpPr txBox="1"/>
          <p:nvPr/>
        </p:nvSpPr>
        <p:spPr>
          <a:xfrm>
            <a:off x="6251829" y="2507025"/>
            <a:ext cx="202946" cy="848360"/>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a:t>
            </a:r>
            <a:endParaRPr sz="2800">
              <a:latin typeface="Arial"/>
              <a:cs typeface="Arial"/>
            </a:endParaRPr>
          </a:p>
          <a:p>
            <a:pPr marL="12700">
              <a:lnSpc>
                <a:spcPct val="95825"/>
              </a:lnSpc>
              <a:spcBef>
                <a:spcPts val="316"/>
              </a:spcBef>
            </a:pPr>
            <a:r>
              <a:rPr sz="2800" spc="0" dirty="0" smtClean="0">
                <a:latin typeface="Arial"/>
                <a:cs typeface="Arial"/>
              </a:rPr>
              <a:t>•</a:t>
            </a:r>
            <a:endParaRPr sz="2800">
              <a:latin typeface="Arial"/>
              <a:cs typeface="Arial"/>
            </a:endParaRPr>
          </a:p>
        </p:txBody>
      </p:sp>
      <p:sp>
        <p:nvSpPr>
          <p:cNvPr id="7" name="object 7"/>
          <p:cNvSpPr txBox="1"/>
          <p:nvPr/>
        </p:nvSpPr>
        <p:spPr>
          <a:xfrm>
            <a:off x="1147368" y="2528443"/>
            <a:ext cx="1696818" cy="848359"/>
          </a:xfrm>
          <a:prstGeom prst="rect">
            <a:avLst/>
          </a:prstGeom>
        </p:spPr>
        <p:txBody>
          <a:bodyPr wrap="square" lIns="0" tIns="0" rIns="0" bIns="0" rtlCol="0">
            <a:noAutofit/>
          </a:bodyPr>
          <a:lstStyle/>
          <a:p>
            <a:pPr marL="12700">
              <a:lnSpc>
                <a:spcPts val="2950"/>
              </a:lnSpc>
              <a:spcBef>
                <a:spcPts val="147"/>
              </a:spcBef>
            </a:pPr>
            <a:r>
              <a:rPr sz="4200" spc="0" baseline="2925" dirty="0" smtClean="0">
                <a:latin typeface="Calibri"/>
                <a:cs typeface="Calibri"/>
              </a:rPr>
              <a:t>Οι</a:t>
            </a:r>
            <a:r>
              <a:rPr sz="4200" spc="-84" baseline="2925" dirty="0" smtClean="0">
                <a:latin typeface="Calibri"/>
                <a:cs typeface="Calibri"/>
              </a:rPr>
              <a:t>κ</a:t>
            </a:r>
            <a:r>
              <a:rPr sz="4200" spc="0" baseline="2925" dirty="0" smtClean="0">
                <a:latin typeface="Calibri"/>
                <a:cs typeface="Calibri"/>
              </a:rPr>
              <a:t>ον</a:t>
            </a:r>
            <a:r>
              <a:rPr sz="4200" spc="4" baseline="2925" dirty="0" smtClean="0">
                <a:latin typeface="Calibri"/>
                <a:cs typeface="Calibri"/>
              </a:rPr>
              <a:t>ο</a:t>
            </a:r>
            <a:r>
              <a:rPr sz="4200" spc="0" baseline="2925" dirty="0" smtClean="0">
                <a:latin typeface="Calibri"/>
                <a:cs typeface="Calibri"/>
              </a:rPr>
              <a:t>μίες</a:t>
            </a:r>
            <a:endParaRPr sz="2800">
              <a:latin typeface="Calibri"/>
              <a:cs typeface="Calibri"/>
            </a:endParaRPr>
          </a:p>
          <a:p>
            <a:pPr marL="12700" marR="7101">
              <a:lnSpc>
                <a:spcPct val="101725"/>
              </a:lnSpc>
              <a:spcBef>
                <a:spcPts val="117"/>
              </a:spcBef>
            </a:pPr>
            <a:r>
              <a:rPr sz="2800" spc="0" dirty="0" smtClean="0">
                <a:latin typeface="Calibri"/>
                <a:cs typeface="Calibri"/>
              </a:rPr>
              <a:t>α</a:t>
            </a:r>
            <a:r>
              <a:rPr sz="2800" spc="-19" dirty="0" smtClean="0">
                <a:latin typeface="Calibri"/>
                <a:cs typeface="Calibri"/>
              </a:rPr>
              <a:t>π</a:t>
            </a:r>
            <a:r>
              <a:rPr sz="2800" spc="0" dirty="0" smtClean="0">
                <a:latin typeface="Calibri"/>
                <a:cs typeface="Calibri"/>
              </a:rPr>
              <a:t>α</a:t>
            </a:r>
            <a:r>
              <a:rPr sz="2800" spc="-34" dirty="0" smtClean="0">
                <a:latin typeface="Calibri"/>
                <a:cs typeface="Calibri"/>
              </a:rPr>
              <a:t>ι</a:t>
            </a:r>
            <a:r>
              <a:rPr sz="2800" spc="0" dirty="0" smtClean="0">
                <a:latin typeface="Calibri"/>
                <a:cs typeface="Calibri"/>
              </a:rPr>
              <a:t>τήσεις</a:t>
            </a:r>
            <a:endParaRPr sz="2800">
              <a:latin typeface="Calibri"/>
              <a:cs typeface="Calibri"/>
            </a:endParaRPr>
          </a:p>
        </p:txBody>
      </p:sp>
      <p:sp>
        <p:nvSpPr>
          <p:cNvPr id="6" name="object 6"/>
          <p:cNvSpPr txBox="1"/>
          <p:nvPr/>
        </p:nvSpPr>
        <p:spPr>
          <a:xfrm>
            <a:off x="2838671" y="2528443"/>
            <a:ext cx="2008588" cy="848359"/>
          </a:xfrm>
          <a:prstGeom prst="rect">
            <a:avLst/>
          </a:prstGeom>
        </p:spPr>
        <p:txBody>
          <a:bodyPr wrap="square" lIns="0" tIns="0" rIns="0" bIns="0" rtlCol="0">
            <a:noAutofit/>
          </a:bodyPr>
          <a:lstStyle/>
          <a:p>
            <a:pPr marL="19801" marR="53263">
              <a:lnSpc>
                <a:spcPts val="2950"/>
              </a:lnSpc>
              <a:spcBef>
                <a:spcPts val="147"/>
              </a:spcBef>
            </a:pPr>
            <a:r>
              <a:rPr sz="4200" spc="0" baseline="2925" dirty="0" smtClean="0">
                <a:latin typeface="Calibri"/>
                <a:cs typeface="Calibri"/>
              </a:rPr>
              <a:t>κ</a:t>
            </a:r>
            <a:r>
              <a:rPr sz="4200" spc="-29" baseline="2925" dirty="0" smtClean="0">
                <a:latin typeface="Calibri"/>
                <a:cs typeface="Calibri"/>
              </a:rPr>
              <a:t>λ</a:t>
            </a:r>
            <a:r>
              <a:rPr sz="4200" spc="0" baseline="2925" dirty="0" smtClean="0">
                <a:latin typeface="Calibri"/>
                <a:cs typeface="Calibri"/>
              </a:rPr>
              <a:t>ί</a:t>
            </a:r>
            <a:r>
              <a:rPr sz="4200" spc="-9" baseline="2925" dirty="0" smtClean="0">
                <a:latin typeface="Calibri"/>
                <a:cs typeface="Calibri"/>
              </a:rPr>
              <a:t>μ</a:t>
            </a:r>
            <a:r>
              <a:rPr sz="4200" spc="0" baseline="2925" dirty="0" smtClean="0">
                <a:latin typeface="Calibri"/>
                <a:cs typeface="Calibri"/>
              </a:rPr>
              <a:t>α</a:t>
            </a:r>
            <a:r>
              <a:rPr sz="4200" spc="-84" baseline="2925" dirty="0" smtClean="0">
                <a:latin typeface="Calibri"/>
                <a:cs typeface="Calibri"/>
              </a:rPr>
              <a:t>κ</a:t>
            </a:r>
            <a:r>
              <a:rPr sz="4200" spc="0" baseline="2925" dirty="0" smtClean="0">
                <a:latin typeface="Calibri"/>
                <a:cs typeface="Calibri"/>
              </a:rPr>
              <a:t>ας,</a:t>
            </a:r>
            <a:endParaRPr sz="2800">
              <a:latin typeface="Calibri"/>
              <a:cs typeface="Calibri"/>
            </a:endParaRPr>
          </a:p>
          <a:p>
            <a:pPr marL="12700">
              <a:lnSpc>
                <a:spcPct val="101725"/>
              </a:lnSpc>
              <a:spcBef>
                <a:spcPts val="117"/>
              </a:spcBef>
            </a:pPr>
            <a:r>
              <a:rPr sz="2800" spc="0" dirty="0" smtClean="0">
                <a:latin typeface="Calibri"/>
                <a:cs typeface="Calibri"/>
              </a:rPr>
              <a:t>σε </a:t>
            </a:r>
            <a:r>
              <a:rPr sz="2800" spc="-29" dirty="0" smtClean="0">
                <a:latin typeface="Calibri"/>
                <a:cs typeface="Calibri"/>
              </a:rPr>
              <a:t>κε</a:t>
            </a:r>
            <a:r>
              <a:rPr sz="2800" spc="0" dirty="0" smtClean="0">
                <a:latin typeface="Calibri"/>
                <a:cs typeface="Calibri"/>
              </a:rPr>
              <a:t>φ</a:t>
            </a:r>
            <a:r>
              <a:rPr sz="2800" spc="9" dirty="0" smtClean="0">
                <a:latin typeface="Calibri"/>
                <a:cs typeface="Calibri"/>
              </a:rPr>
              <a:t>ά</a:t>
            </a:r>
            <a:r>
              <a:rPr sz="2800" spc="-34" dirty="0" smtClean="0">
                <a:latin typeface="Calibri"/>
                <a:cs typeface="Calibri"/>
              </a:rPr>
              <a:t>λ</a:t>
            </a:r>
            <a:r>
              <a:rPr sz="2800" spc="0" dirty="0" smtClean="0">
                <a:latin typeface="Calibri"/>
                <a:cs typeface="Calibri"/>
              </a:rPr>
              <a:t>αια,</a:t>
            </a:r>
            <a:endParaRPr sz="2800">
              <a:latin typeface="Calibri"/>
              <a:cs typeface="Calibri"/>
            </a:endParaRPr>
          </a:p>
        </p:txBody>
      </p:sp>
      <p:sp>
        <p:nvSpPr>
          <p:cNvPr id="5" name="object 5"/>
          <p:cNvSpPr txBox="1"/>
          <p:nvPr/>
        </p:nvSpPr>
        <p:spPr>
          <a:xfrm>
            <a:off x="6480429" y="2528443"/>
            <a:ext cx="4219036" cy="2810129"/>
          </a:xfrm>
          <a:prstGeom prst="rect">
            <a:avLst/>
          </a:prstGeom>
        </p:spPr>
        <p:txBody>
          <a:bodyPr wrap="square" lIns="0" tIns="0" rIns="0" bIns="0" rtlCol="0">
            <a:noAutofit/>
          </a:bodyPr>
          <a:lstStyle/>
          <a:p>
            <a:pPr marL="12700" marR="53263">
              <a:lnSpc>
                <a:spcPts val="2950"/>
              </a:lnSpc>
              <a:spcBef>
                <a:spcPts val="147"/>
              </a:spcBef>
            </a:pPr>
            <a:r>
              <a:rPr sz="4200" spc="0" baseline="2925" dirty="0" smtClean="0">
                <a:latin typeface="Calibri"/>
                <a:cs typeface="Calibri"/>
              </a:rPr>
              <a:t>Αρ</a:t>
            </a:r>
            <a:r>
              <a:rPr sz="4200" spc="-14" baseline="2925" dirty="0" smtClean="0">
                <a:latin typeface="Calibri"/>
                <a:cs typeface="Calibri"/>
              </a:rPr>
              <a:t>ι</a:t>
            </a:r>
            <a:r>
              <a:rPr sz="4200" spc="0" baseline="2925" dirty="0" smtClean="0">
                <a:latin typeface="Calibri"/>
                <a:cs typeface="Calibri"/>
              </a:rPr>
              <a:t>θ</a:t>
            </a:r>
            <a:r>
              <a:rPr sz="4200" spc="-25" baseline="2925" dirty="0" smtClean="0">
                <a:latin typeface="Calibri"/>
                <a:cs typeface="Calibri"/>
              </a:rPr>
              <a:t>μ</a:t>
            </a:r>
            <a:r>
              <a:rPr sz="4200" spc="0" baseline="2925" dirty="0" smtClean="0">
                <a:latin typeface="Calibri"/>
                <a:cs typeface="Calibri"/>
              </a:rPr>
              <a:t>ός</a:t>
            </a:r>
            <a:r>
              <a:rPr sz="4200" spc="-26" baseline="2925" dirty="0" smtClean="0">
                <a:latin typeface="Calibri"/>
                <a:cs typeface="Calibri"/>
              </a:rPr>
              <a:t> </a:t>
            </a:r>
            <a:r>
              <a:rPr sz="4200" spc="0" baseline="2925" dirty="0" smtClean="0">
                <a:latin typeface="Calibri"/>
                <a:cs typeface="Calibri"/>
              </a:rPr>
              <a:t>πρ</a:t>
            </a:r>
            <a:r>
              <a:rPr sz="4200" spc="4" baseline="2925" dirty="0" smtClean="0">
                <a:latin typeface="Calibri"/>
                <a:cs typeface="Calibri"/>
              </a:rPr>
              <a:t>ο</a:t>
            </a:r>
            <a:r>
              <a:rPr sz="4200" spc="0" baseline="2925" dirty="0" smtClean="0">
                <a:latin typeface="Calibri"/>
                <a:cs typeface="Calibri"/>
              </a:rPr>
              <a:t>μηθε</a:t>
            </a:r>
            <a:r>
              <a:rPr sz="4200" spc="-9" baseline="2925" dirty="0" smtClean="0">
                <a:latin typeface="Calibri"/>
                <a:cs typeface="Calibri"/>
              </a:rPr>
              <a:t>υ</a:t>
            </a:r>
            <a:r>
              <a:rPr sz="4200" spc="-14" baseline="2925" dirty="0" smtClean="0">
                <a:latin typeface="Calibri"/>
                <a:cs typeface="Calibri"/>
              </a:rPr>
              <a:t>τώ</a:t>
            </a:r>
            <a:r>
              <a:rPr sz="4200" spc="0" baseline="2925" dirty="0" smtClean="0">
                <a:latin typeface="Calibri"/>
                <a:cs typeface="Calibri"/>
              </a:rPr>
              <a:t>ν,</a:t>
            </a:r>
            <a:endParaRPr sz="2800">
              <a:latin typeface="Calibri"/>
              <a:cs typeface="Calibri"/>
            </a:endParaRPr>
          </a:p>
          <a:p>
            <a:pPr marL="12700" marR="482711">
              <a:lnSpc>
                <a:spcPts val="3417"/>
              </a:lnSpc>
              <a:spcBef>
                <a:spcPts val="689"/>
              </a:spcBef>
            </a:pPr>
            <a:r>
              <a:rPr sz="2800" spc="0" dirty="0" smtClean="0">
                <a:latin typeface="Calibri"/>
                <a:cs typeface="Calibri"/>
              </a:rPr>
              <a:t>μέ</a:t>
            </a:r>
            <a:r>
              <a:rPr sz="2800" spc="-14" dirty="0" smtClean="0">
                <a:latin typeface="Calibri"/>
                <a:cs typeface="Calibri"/>
              </a:rPr>
              <a:t>γ</a:t>
            </a:r>
            <a:r>
              <a:rPr sz="2800" spc="-39" dirty="0" smtClean="0">
                <a:latin typeface="Calibri"/>
                <a:cs typeface="Calibri"/>
              </a:rPr>
              <a:t>ε</a:t>
            </a:r>
            <a:r>
              <a:rPr sz="2800" spc="0" dirty="0" smtClean="0">
                <a:latin typeface="Calibri"/>
                <a:cs typeface="Calibri"/>
              </a:rPr>
              <a:t>θος</a:t>
            </a:r>
            <a:r>
              <a:rPr sz="2800" spc="-61" dirty="0" smtClean="0">
                <a:latin typeface="Calibri"/>
                <a:cs typeface="Calibri"/>
              </a:rPr>
              <a:t> </a:t>
            </a:r>
            <a:r>
              <a:rPr sz="2800" spc="-84" dirty="0" smtClean="0">
                <a:latin typeface="Calibri"/>
                <a:cs typeface="Calibri"/>
              </a:rPr>
              <a:t>κ</a:t>
            </a:r>
            <a:r>
              <a:rPr sz="2800" spc="0" dirty="0" smtClean="0">
                <a:latin typeface="Calibri"/>
                <a:cs typeface="Calibri"/>
              </a:rPr>
              <a:t>αι</a:t>
            </a:r>
            <a:r>
              <a:rPr sz="2800" spc="-23" dirty="0" smtClean="0">
                <a:latin typeface="Calibri"/>
                <a:cs typeface="Calibri"/>
              </a:rPr>
              <a:t> </a:t>
            </a:r>
            <a:r>
              <a:rPr sz="2800" spc="0" dirty="0" smtClean="0">
                <a:latin typeface="Calibri"/>
                <a:cs typeface="Calibri"/>
              </a:rPr>
              <a:t>ση</a:t>
            </a:r>
            <a:r>
              <a:rPr sz="2800" spc="-19" dirty="0" smtClean="0">
                <a:latin typeface="Calibri"/>
                <a:cs typeface="Calibri"/>
              </a:rPr>
              <a:t>μ</a:t>
            </a:r>
            <a:r>
              <a:rPr sz="2800" spc="-25" dirty="0" smtClean="0">
                <a:latin typeface="Calibri"/>
                <a:cs typeface="Calibri"/>
              </a:rPr>
              <a:t>α</a:t>
            </a:r>
            <a:r>
              <a:rPr sz="2800" spc="0" dirty="0" smtClean="0">
                <a:latin typeface="Calibri"/>
                <a:cs typeface="Calibri"/>
              </a:rPr>
              <a:t>σία</a:t>
            </a:r>
            <a:r>
              <a:rPr sz="2800" spc="-84" dirty="0" smtClean="0">
                <a:latin typeface="Calibri"/>
                <a:cs typeface="Calibri"/>
              </a:rPr>
              <a:t> </a:t>
            </a:r>
            <a:r>
              <a:rPr sz="2800" spc="-25" dirty="0" smtClean="0">
                <a:latin typeface="Calibri"/>
                <a:cs typeface="Calibri"/>
              </a:rPr>
              <a:t>τ</a:t>
            </a:r>
            <a:r>
              <a:rPr sz="2800" spc="0" dirty="0" smtClean="0">
                <a:latin typeface="Calibri"/>
                <a:cs typeface="Calibri"/>
              </a:rPr>
              <a:t>ου </a:t>
            </a:r>
            <a:endParaRPr sz="2800">
              <a:latin typeface="Calibri"/>
              <a:cs typeface="Calibri"/>
            </a:endParaRPr>
          </a:p>
          <a:p>
            <a:pPr marL="12700" marR="482711">
              <a:lnSpc>
                <a:spcPts val="3417"/>
              </a:lnSpc>
            </a:pPr>
            <a:r>
              <a:rPr sz="2800" spc="-14" dirty="0" smtClean="0">
                <a:latin typeface="Calibri"/>
                <a:cs typeface="Calibri"/>
              </a:rPr>
              <a:t>α</a:t>
            </a:r>
            <a:r>
              <a:rPr sz="2800" spc="0" dirty="0" smtClean="0">
                <a:latin typeface="Calibri"/>
                <a:cs typeface="Calibri"/>
              </a:rPr>
              <a:t>γορ</a:t>
            </a:r>
            <a:r>
              <a:rPr sz="2800" spc="-14" dirty="0" smtClean="0">
                <a:latin typeface="Calibri"/>
                <a:cs typeface="Calibri"/>
              </a:rPr>
              <a:t>α</a:t>
            </a:r>
            <a:r>
              <a:rPr sz="2800" spc="19" dirty="0" smtClean="0">
                <a:latin typeface="Calibri"/>
                <a:cs typeface="Calibri"/>
              </a:rPr>
              <a:t>σ</a:t>
            </a:r>
            <a:r>
              <a:rPr sz="2800" spc="0" dirty="0" smtClean="0">
                <a:latin typeface="Calibri"/>
                <a:cs typeface="Calibri"/>
              </a:rPr>
              <a:t>τή,</a:t>
            </a:r>
            <a:endParaRPr sz="2800">
              <a:latin typeface="Calibri"/>
              <a:cs typeface="Calibri"/>
            </a:endParaRPr>
          </a:p>
          <a:p>
            <a:pPr marL="12700" marR="53263">
              <a:lnSpc>
                <a:spcPts val="3340"/>
              </a:lnSpc>
            </a:pPr>
            <a:r>
              <a:rPr sz="2800" spc="0" dirty="0" smtClean="0">
                <a:latin typeface="Calibri"/>
                <a:cs typeface="Calibri"/>
              </a:rPr>
              <a:t>βαθ</a:t>
            </a:r>
            <a:r>
              <a:rPr sz="2800" spc="-29" dirty="0" smtClean="0">
                <a:latin typeface="Calibri"/>
                <a:cs typeface="Calibri"/>
              </a:rPr>
              <a:t>μ</a:t>
            </a:r>
            <a:r>
              <a:rPr sz="2800" spc="0" dirty="0" smtClean="0">
                <a:latin typeface="Calibri"/>
                <a:cs typeface="Calibri"/>
              </a:rPr>
              <a:t>ός διαφ</a:t>
            </a:r>
            <a:r>
              <a:rPr sz="2800" spc="4" dirty="0" smtClean="0">
                <a:latin typeface="Calibri"/>
                <a:cs typeface="Calibri"/>
              </a:rPr>
              <a:t>ο</a:t>
            </a:r>
            <a:r>
              <a:rPr sz="2800" spc="0" dirty="0" smtClean="0">
                <a:latin typeface="Calibri"/>
                <a:cs typeface="Calibri"/>
              </a:rPr>
              <a:t>ροποίησης</a:t>
            </a:r>
            <a:endParaRPr sz="2800">
              <a:latin typeface="Calibri"/>
              <a:cs typeface="Calibri"/>
            </a:endParaRPr>
          </a:p>
          <a:p>
            <a:pPr marL="12700">
              <a:lnSpc>
                <a:spcPts val="2770"/>
              </a:lnSpc>
            </a:pPr>
            <a:r>
              <a:rPr sz="4200" spc="0" baseline="3900" dirty="0" smtClean="0">
                <a:latin typeface="Calibri"/>
                <a:cs typeface="Calibri"/>
              </a:rPr>
              <a:t>πρ</a:t>
            </a:r>
            <a:r>
              <a:rPr sz="4200" spc="4" baseline="3900" dirty="0" smtClean="0">
                <a:latin typeface="Calibri"/>
                <a:cs typeface="Calibri"/>
              </a:rPr>
              <a:t>ο</a:t>
            </a:r>
            <a:r>
              <a:rPr sz="4200" spc="0" baseline="3900" dirty="0" smtClean="0">
                <a:latin typeface="Calibri"/>
                <a:cs typeface="Calibri"/>
              </a:rPr>
              <a:t>ϊό</a:t>
            </a:r>
            <a:r>
              <a:rPr sz="4200" spc="19" baseline="3900" dirty="0" smtClean="0">
                <a:latin typeface="Calibri"/>
                <a:cs typeface="Calibri"/>
              </a:rPr>
              <a:t>ν</a:t>
            </a:r>
            <a:r>
              <a:rPr sz="4200" spc="-14" baseline="3900" dirty="0" smtClean="0">
                <a:latin typeface="Calibri"/>
                <a:cs typeface="Calibri"/>
              </a:rPr>
              <a:t>τω</a:t>
            </a:r>
            <a:r>
              <a:rPr sz="4200" spc="0" baseline="3900" dirty="0" smtClean="0">
                <a:latin typeface="Calibri"/>
                <a:cs typeface="Calibri"/>
              </a:rPr>
              <a:t>ν</a:t>
            </a:r>
            <a:r>
              <a:rPr sz="4200" spc="-79" baseline="3900" dirty="0" smtClean="0">
                <a:latin typeface="Calibri"/>
                <a:cs typeface="Calibri"/>
              </a:rPr>
              <a:t> </a:t>
            </a:r>
            <a:r>
              <a:rPr sz="4200" spc="-25" baseline="3900" dirty="0" smtClean="0">
                <a:latin typeface="Calibri"/>
                <a:cs typeface="Calibri"/>
              </a:rPr>
              <a:t>τ</a:t>
            </a:r>
            <a:r>
              <a:rPr sz="4200" spc="0" baseline="3900" dirty="0" smtClean="0">
                <a:latin typeface="Calibri"/>
                <a:cs typeface="Calibri"/>
              </a:rPr>
              <a:t>ου</a:t>
            </a:r>
            <a:r>
              <a:rPr sz="4200" spc="-40" baseline="3900" dirty="0" smtClean="0">
                <a:latin typeface="Calibri"/>
                <a:cs typeface="Calibri"/>
              </a:rPr>
              <a:t> </a:t>
            </a:r>
            <a:r>
              <a:rPr sz="4200" spc="0" baseline="3900" dirty="0" smtClean="0">
                <a:latin typeface="Calibri"/>
                <a:cs typeface="Calibri"/>
              </a:rPr>
              <a:t>π</a:t>
            </a:r>
            <a:r>
              <a:rPr sz="4200" spc="9" baseline="3900" dirty="0" smtClean="0">
                <a:latin typeface="Calibri"/>
                <a:cs typeface="Calibri"/>
              </a:rPr>
              <a:t>ρ</a:t>
            </a:r>
            <a:r>
              <a:rPr sz="4200" spc="0" baseline="3900" dirty="0" smtClean="0">
                <a:latin typeface="Calibri"/>
                <a:cs typeface="Calibri"/>
              </a:rPr>
              <a:t>ομηθευ</a:t>
            </a:r>
            <a:r>
              <a:rPr sz="4200" spc="-9" baseline="3900" dirty="0" smtClean="0">
                <a:latin typeface="Calibri"/>
                <a:cs typeface="Calibri"/>
              </a:rPr>
              <a:t>τ</a:t>
            </a:r>
            <a:r>
              <a:rPr sz="4200" spc="0" baseline="3900" dirty="0" smtClean="0">
                <a:latin typeface="Calibri"/>
                <a:cs typeface="Calibri"/>
              </a:rPr>
              <a:t>ή,</a:t>
            </a:r>
            <a:endParaRPr sz="2800">
              <a:latin typeface="Calibri"/>
              <a:cs typeface="Calibri"/>
            </a:endParaRPr>
          </a:p>
          <a:p>
            <a:pPr marL="12700" marR="24642">
              <a:lnSpc>
                <a:spcPts val="3417"/>
              </a:lnSpc>
              <a:spcBef>
                <a:spcPts val="698"/>
              </a:spcBef>
            </a:pPr>
            <a:r>
              <a:rPr sz="2800" spc="0" dirty="0" smtClean="0">
                <a:latin typeface="Calibri"/>
                <a:cs typeface="Calibri"/>
              </a:rPr>
              <a:t>δυνα</a:t>
            </a:r>
            <a:r>
              <a:rPr sz="2800" spc="-25" dirty="0" smtClean="0">
                <a:latin typeface="Calibri"/>
                <a:cs typeface="Calibri"/>
              </a:rPr>
              <a:t>τ</a:t>
            </a:r>
            <a:r>
              <a:rPr sz="2800" spc="0" dirty="0" smtClean="0">
                <a:latin typeface="Calibri"/>
                <a:cs typeface="Calibri"/>
              </a:rPr>
              <a:t>ότ</a:t>
            </a:r>
            <a:r>
              <a:rPr sz="2800" spc="-50" dirty="0" smtClean="0">
                <a:latin typeface="Calibri"/>
                <a:cs typeface="Calibri"/>
              </a:rPr>
              <a:t>η</a:t>
            </a:r>
            <a:r>
              <a:rPr sz="2800" spc="-14" dirty="0" smtClean="0">
                <a:latin typeface="Calibri"/>
                <a:cs typeface="Calibri"/>
              </a:rPr>
              <a:t>τ</a:t>
            </a:r>
            <a:r>
              <a:rPr sz="2800" spc="0" dirty="0" smtClean="0">
                <a:latin typeface="Calibri"/>
                <a:cs typeface="Calibri"/>
              </a:rPr>
              <a:t>α</a:t>
            </a:r>
            <a:r>
              <a:rPr sz="2800" spc="-101" dirty="0" smtClean="0">
                <a:latin typeface="Calibri"/>
                <a:cs typeface="Calibri"/>
              </a:rPr>
              <a:t> </a:t>
            </a:r>
            <a:r>
              <a:rPr sz="2800" spc="0" dirty="0" smtClean="0">
                <a:latin typeface="Calibri"/>
                <a:cs typeface="Calibri"/>
              </a:rPr>
              <a:t>υπο</a:t>
            </a:r>
            <a:r>
              <a:rPr sz="2800" spc="-84" dirty="0" smtClean="0">
                <a:latin typeface="Calibri"/>
                <a:cs typeface="Calibri"/>
              </a:rPr>
              <a:t>κ</a:t>
            </a:r>
            <a:r>
              <a:rPr sz="2800" spc="0" dirty="0" smtClean="0">
                <a:latin typeface="Calibri"/>
                <a:cs typeface="Calibri"/>
              </a:rPr>
              <a:t>α</a:t>
            </a:r>
            <a:r>
              <a:rPr sz="2800" spc="-14" dirty="0" smtClean="0">
                <a:latin typeface="Calibri"/>
                <a:cs typeface="Calibri"/>
              </a:rPr>
              <a:t>τ</a:t>
            </a:r>
            <a:r>
              <a:rPr sz="2800" spc="-25" dirty="0" smtClean="0">
                <a:latin typeface="Calibri"/>
                <a:cs typeface="Calibri"/>
              </a:rPr>
              <a:t>ά</a:t>
            </a:r>
            <a:r>
              <a:rPr sz="2800" spc="19" dirty="0" smtClean="0">
                <a:latin typeface="Calibri"/>
                <a:cs typeface="Calibri"/>
              </a:rPr>
              <a:t>σ</a:t>
            </a:r>
            <a:r>
              <a:rPr sz="2800" spc="-14" dirty="0" smtClean="0">
                <a:latin typeface="Calibri"/>
                <a:cs typeface="Calibri"/>
              </a:rPr>
              <a:t>τ</a:t>
            </a:r>
            <a:r>
              <a:rPr sz="2800" spc="-25" dirty="0" smtClean="0">
                <a:latin typeface="Calibri"/>
                <a:cs typeface="Calibri"/>
              </a:rPr>
              <a:t>α</a:t>
            </a:r>
            <a:r>
              <a:rPr sz="2800" spc="0" dirty="0" smtClean="0">
                <a:latin typeface="Calibri"/>
                <a:cs typeface="Calibri"/>
              </a:rPr>
              <a:t>σης </a:t>
            </a:r>
            <a:endParaRPr sz="2800">
              <a:latin typeface="Calibri"/>
              <a:cs typeface="Calibri"/>
            </a:endParaRPr>
          </a:p>
          <a:p>
            <a:pPr marL="12700" marR="24642">
              <a:lnSpc>
                <a:spcPts val="3417"/>
              </a:lnSpc>
            </a:pPr>
            <a:r>
              <a:rPr sz="2800" spc="0" dirty="0" smtClean="0">
                <a:latin typeface="Calibri"/>
                <a:cs typeface="Calibri"/>
              </a:rPr>
              <a:t>πρ</a:t>
            </a:r>
            <a:r>
              <a:rPr sz="2800" spc="4" dirty="0" smtClean="0">
                <a:latin typeface="Calibri"/>
                <a:cs typeface="Calibri"/>
              </a:rPr>
              <a:t>ο</a:t>
            </a:r>
            <a:r>
              <a:rPr sz="2800" spc="0" dirty="0" smtClean="0">
                <a:latin typeface="Calibri"/>
                <a:cs typeface="Calibri"/>
              </a:rPr>
              <a:t>ϊό</a:t>
            </a:r>
            <a:r>
              <a:rPr sz="2800" spc="19" dirty="0" smtClean="0">
                <a:latin typeface="Calibri"/>
                <a:cs typeface="Calibri"/>
              </a:rPr>
              <a:t>ν</a:t>
            </a:r>
            <a:r>
              <a:rPr sz="2800" spc="-14" dirty="0" smtClean="0">
                <a:latin typeface="Calibri"/>
                <a:cs typeface="Calibri"/>
              </a:rPr>
              <a:t>τω</a:t>
            </a:r>
            <a:r>
              <a:rPr sz="2800" spc="0" dirty="0" smtClean="0">
                <a:latin typeface="Calibri"/>
                <a:cs typeface="Calibri"/>
              </a:rPr>
              <a:t>ν</a:t>
            </a:r>
            <a:r>
              <a:rPr sz="2800" spc="-79" dirty="0" smtClean="0">
                <a:latin typeface="Calibri"/>
                <a:cs typeface="Calibri"/>
              </a:rPr>
              <a:t> </a:t>
            </a:r>
            <a:r>
              <a:rPr sz="2800" spc="0" dirty="0" smtClean="0">
                <a:latin typeface="Calibri"/>
                <a:cs typeface="Calibri"/>
              </a:rPr>
              <a:t>πρ</a:t>
            </a:r>
            <a:r>
              <a:rPr sz="2800" spc="4" dirty="0" smtClean="0">
                <a:latin typeface="Calibri"/>
                <a:cs typeface="Calibri"/>
              </a:rPr>
              <a:t>ο</a:t>
            </a:r>
            <a:r>
              <a:rPr sz="2800" spc="0" dirty="0" smtClean="0">
                <a:latin typeface="Calibri"/>
                <a:cs typeface="Calibri"/>
              </a:rPr>
              <a:t>μηθε</a:t>
            </a:r>
            <a:r>
              <a:rPr sz="2800" spc="-9" dirty="0" smtClean="0">
                <a:latin typeface="Calibri"/>
                <a:cs typeface="Calibri"/>
              </a:rPr>
              <a:t>υ</a:t>
            </a:r>
            <a:r>
              <a:rPr sz="2800" spc="0" dirty="0" smtClean="0">
                <a:latin typeface="Calibri"/>
                <a:cs typeface="Calibri"/>
              </a:rPr>
              <a:t>τή,</a:t>
            </a:r>
            <a:endParaRPr sz="2800">
              <a:latin typeface="Calibri"/>
              <a:cs typeface="Calibri"/>
            </a:endParaRPr>
          </a:p>
        </p:txBody>
      </p:sp>
      <p:sp>
        <p:nvSpPr>
          <p:cNvPr id="4" name="object 4"/>
          <p:cNvSpPr txBox="1"/>
          <p:nvPr/>
        </p:nvSpPr>
        <p:spPr>
          <a:xfrm>
            <a:off x="1147368" y="3465703"/>
            <a:ext cx="4833282" cy="2595524"/>
          </a:xfrm>
          <a:prstGeom prst="rect">
            <a:avLst/>
          </a:prstGeom>
        </p:spPr>
        <p:txBody>
          <a:bodyPr wrap="square" lIns="0" tIns="0" rIns="0" bIns="0" rtlCol="0">
            <a:noAutofit/>
          </a:bodyPr>
          <a:lstStyle/>
          <a:p>
            <a:pPr marL="12700" marR="65112">
              <a:lnSpc>
                <a:spcPts val="2950"/>
              </a:lnSpc>
              <a:spcBef>
                <a:spcPts val="147"/>
              </a:spcBef>
            </a:pPr>
            <a:r>
              <a:rPr sz="4200" spc="0" baseline="2925" dirty="0" smtClean="0">
                <a:latin typeface="Calibri"/>
                <a:cs typeface="Calibri"/>
              </a:rPr>
              <a:t>διαφ</a:t>
            </a:r>
            <a:r>
              <a:rPr sz="4200" spc="4" baseline="2925" dirty="0" smtClean="0">
                <a:latin typeface="Calibri"/>
                <a:cs typeface="Calibri"/>
              </a:rPr>
              <a:t>ο</a:t>
            </a:r>
            <a:r>
              <a:rPr sz="4200" spc="0" baseline="2925" dirty="0" smtClean="0">
                <a:latin typeface="Calibri"/>
                <a:cs typeface="Calibri"/>
              </a:rPr>
              <a:t>ρο</a:t>
            </a:r>
            <a:r>
              <a:rPr sz="4200" spc="4" baseline="2925" dirty="0" smtClean="0">
                <a:latin typeface="Calibri"/>
                <a:cs typeface="Calibri"/>
              </a:rPr>
              <a:t>π</a:t>
            </a:r>
            <a:r>
              <a:rPr sz="4200" spc="0" baseline="2925" dirty="0" smtClean="0">
                <a:latin typeface="Calibri"/>
                <a:cs typeface="Calibri"/>
              </a:rPr>
              <a:t>οίηση</a:t>
            </a:r>
            <a:r>
              <a:rPr sz="4200" spc="-182" baseline="2925" dirty="0" smtClean="0">
                <a:latin typeface="Calibri"/>
                <a:cs typeface="Calibri"/>
              </a:rPr>
              <a:t> </a:t>
            </a:r>
            <a:r>
              <a:rPr sz="4200" spc="0" baseline="2925" dirty="0" smtClean="0">
                <a:latin typeface="Calibri"/>
                <a:cs typeface="Calibri"/>
              </a:rPr>
              <a:t>προϊό</a:t>
            </a:r>
            <a:r>
              <a:rPr sz="4200" spc="19" baseline="2925" dirty="0" smtClean="0">
                <a:latin typeface="Calibri"/>
                <a:cs typeface="Calibri"/>
              </a:rPr>
              <a:t>ν</a:t>
            </a:r>
            <a:r>
              <a:rPr sz="4200" spc="-25" baseline="2925" dirty="0" smtClean="0">
                <a:latin typeface="Calibri"/>
                <a:cs typeface="Calibri"/>
              </a:rPr>
              <a:t>τ</a:t>
            </a:r>
            <a:r>
              <a:rPr sz="4200" spc="0" baseline="2925" dirty="0" smtClean="0">
                <a:latin typeface="Calibri"/>
                <a:cs typeface="Calibri"/>
              </a:rPr>
              <a:t>ος,</a:t>
            </a:r>
            <a:endParaRPr sz="2800">
              <a:latin typeface="Calibri"/>
              <a:cs typeface="Calibri"/>
            </a:endParaRPr>
          </a:p>
          <a:p>
            <a:pPr marL="12700">
              <a:lnSpc>
                <a:spcPct val="101725"/>
              </a:lnSpc>
              <a:spcBef>
                <a:spcPts val="117"/>
              </a:spcBef>
            </a:pPr>
            <a:r>
              <a:rPr sz="2800" spc="0" dirty="0" smtClean="0">
                <a:latin typeface="Calibri"/>
                <a:cs typeface="Calibri"/>
              </a:rPr>
              <a:t>πρόσβ</a:t>
            </a:r>
            <a:r>
              <a:rPr sz="2800" spc="-19" dirty="0" smtClean="0">
                <a:latin typeface="Calibri"/>
                <a:cs typeface="Calibri"/>
              </a:rPr>
              <a:t>α</a:t>
            </a:r>
            <a:r>
              <a:rPr sz="2800" spc="0" dirty="0" smtClean="0">
                <a:latin typeface="Calibri"/>
                <a:cs typeface="Calibri"/>
              </a:rPr>
              <a:t>ση σε </a:t>
            </a:r>
            <a:r>
              <a:rPr sz="2800" spc="-84" dirty="0" smtClean="0">
                <a:latin typeface="Calibri"/>
                <a:cs typeface="Calibri"/>
              </a:rPr>
              <a:t>κ</a:t>
            </a:r>
            <a:r>
              <a:rPr sz="2800" spc="0" dirty="0" smtClean="0">
                <a:latin typeface="Calibri"/>
                <a:cs typeface="Calibri"/>
              </a:rPr>
              <a:t>αν</a:t>
            </a:r>
            <a:r>
              <a:rPr sz="2800" spc="9" dirty="0" smtClean="0">
                <a:latin typeface="Calibri"/>
                <a:cs typeface="Calibri"/>
              </a:rPr>
              <a:t>ά</a:t>
            </a:r>
            <a:r>
              <a:rPr sz="2800" spc="-19" dirty="0" smtClean="0">
                <a:latin typeface="Calibri"/>
                <a:cs typeface="Calibri"/>
              </a:rPr>
              <a:t>λ</a:t>
            </a:r>
            <a:r>
              <a:rPr sz="2800" spc="0" dirty="0" smtClean="0">
                <a:latin typeface="Calibri"/>
                <a:cs typeface="Calibri"/>
              </a:rPr>
              <a:t>ια</a:t>
            </a:r>
            <a:r>
              <a:rPr sz="2800" spc="-13" dirty="0" smtClean="0">
                <a:latin typeface="Calibri"/>
                <a:cs typeface="Calibri"/>
              </a:rPr>
              <a:t> </a:t>
            </a:r>
            <a:r>
              <a:rPr sz="2800" spc="0" dirty="0" smtClean="0">
                <a:latin typeface="Calibri"/>
                <a:cs typeface="Calibri"/>
              </a:rPr>
              <a:t>διανομής,</a:t>
            </a:r>
            <a:endParaRPr sz="2800">
              <a:latin typeface="Calibri"/>
              <a:cs typeface="Calibri"/>
            </a:endParaRPr>
          </a:p>
          <a:p>
            <a:pPr marL="12700" marR="1743224">
              <a:lnSpc>
                <a:spcPts val="3417"/>
              </a:lnSpc>
              <a:spcBef>
                <a:spcPts val="270"/>
              </a:spcBef>
            </a:pPr>
            <a:r>
              <a:rPr sz="2800" spc="0" dirty="0" smtClean="0">
                <a:latin typeface="Calibri"/>
                <a:cs typeface="Calibri"/>
              </a:rPr>
              <a:t>νομι</a:t>
            </a:r>
            <a:r>
              <a:rPr sz="2800" spc="-79" dirty="0" smtClean="0">
                <a:latin typeface="Calibri"/>
                <a:cs typeface="Calibri"/>
              </a:rPr>
              <a:t>κ</a:t>
            </a:r>
            <a:r>
              <a:rPr sz="2800" spc="0" dirty="0" smtClean="0">
                <a:latin typeface="Calibri"/>
                <a:cs typeface="Calibri"/>
              </a:rPr>
              <a:t>οί</a:t>
            </a:r>
            <a:r>
              <a:rPr sz="2800" spc="-85" dirty="0" smtClean="0">
                <a:latin typeface="Calibri"/>
                <a:cs typeface="Calibri"/>
              </a:rPr>
              <a:t> </a:t>
            </a:r>
            <a:r>
              <a:rPr sz="2800" spc="0" dirty="0" smtClean="0">
                <a:latin typeface="Calibri"/>
                <a:cs typeface="Calibri"/>
              </a:rPr>
              <a:t>περιο</a:t>
            </a:r>
            <a:r>
              <a:rPr sz="2800" spc="4" dirty="0" smtClean="0">
                <a:latin typeface="Calibri"/>
                <a:cs typeface="Calibri"/>
              </a:rPr>
              <a:t>ρ</a:t>
            </a:r>
            <a:r>
              <a:rPr sz="2800" spc="0" dirty="0" smtClean="0">
                <a:latin typeface="Calibri"/>
                <a:cs typeface="Calibri"/>
              </a:rPr>
              <a:t>ισ</a:t>
            </a:r>
            <a:r>
              <a:rPr sz="2800" spc="-19" dirty="0" smtClean="0">
                <a:latin typeface="Calibri"/>
                <a:cs typeface="Calibri"/>
              </a:rPr>
              <a:t>μ</a:t>
            </a:r>
            <a:r>
              <a:rPr sz="2800" spc="0" dirty="0" smtClean="0">
                <a:latin typeface="Calibri"/>
                <a:cs typeface="Calibri"/>
              </a:rPr>
              <a:t>οί, </a:t>
            </a:r>
            <a:endParaRPr sz="2800">
              <a:latin typeface="Calibri"/>
              <a:cs typeface="Calibri"/>
            </a:endParaRPr>
          </a:p>
          <a:p>
            <a:pPr marL="12700" marR="1743224">
              <a:lnSpc>
                <a:spcPts val="3417"/>
              </a:lnSpc>
              <a:spcBef>
                <a:spcPts val="276"/>
              </a:spcBef>
            </a:pPr>
            <a:r>
              <a:rPr sz="2800" spc="0" dirty="0" smtClean="0">
                <a:latin typeface="Calibri"/>
                <a:cs typeface="Calibri"/>
              </a:rPr>
              <a:t>φό</a:t>
            </a:r>
            <a:r>
              <a:rPr sz="2800" spc="4" dirty="0" smtClean="0">
                <a:latin typeface="Calibri"/>
                <a:cs typeface="Calibri"/>
              </a:rPr>
              <a:t>β</a:t>
            </a:r>
            <a:r>
              <a:rPr sz="2800" spc="0" dirty="0" smtClean="0">
                <a:latin typeface="Calibri"/>
                <a:cs typeface="Calibri"/>
              </a:rPr>
              <a:t>ος</a:t>
            </a:r>
            <a:endParaRPr sz="2800">
              <a:latin typeface="Calibri"/>
              <a:cs typeface="Calibri"/>
            </a:endParaRPr>
          </a:p>
          <a:p>
            <a:pPr marL="12700" marR="65112">
              <a:lnSpc>
                <a:spcPts val="3329"/>
              </a:lnSpc>
              <a:spcBef>
                <a:spcPts val="443"/>
              </a:spcBef>
            </a:pPr>
            <a:r>
              <a:rPr sz="2800" spc="0" dirty="0" smtClean="0">
                <a:latin typeface="Calibri"/>
                <a:cs typeface="Calibri"/>
              </a:rPr>
              <a:t>α</a:t>
            </a:r>
            <a:r>
              <a:rPr sz="2800" spc="9" dirty="0" smtClean="0">
                <a:latin typeface="Calibri"/>
                <a:cs typeface="Calibri"/>
              </a:rPr>
              <a:t>ν</a:t>
            </a:r>
            <a:r>
              <a:rPr sz="2800" spc="0" dirty="0" smtClean="0">
                <a:latin typeface="Calibri"/>
                <a:cs typeface="Calibri"/>
              </a:rPr>
              <a:t>τ</a:t>
            </a:r>
            <a:r>
              <a:rPr sz="2800" spc="-14" dirty="0" smtClean="0">
                <a:latin typeface="Calibri"/>
                <a:cs typeface="Calibri"/>
              </a:rPr>
              <a:t>ί</a:t>
            </a:r>
            <a:r>
              <a:rPr sz="2800" spc="0" dirty="0" smtClean="0">
                <a:latin typeface="Calibri"/>
                <a:cs typeface="Calibri"/>
              </a:rPr>
              <a:t>δρ</a:t>
            </a:r>
            <a:r>
              <a:rPr sz="2800" spc="-19" dirty="0" smtClean="0">
                <a:latin typeface="Calibri"/>
                <a:cs typeface="Calibri"/>
              </a:rPr>
              <a:t>α</a:t>
            </a:r>
            <a:r>
              <a:rPr sz="2800" spc="0" dirty="0" smtClean="0">
                <a:latin typeface="Calibri"/>
                <a:cs typeface="Calibri"/>
              </a:rPr>
              <a:t>σης</a:t>
            </a:r>
            <a:r>
              <a:rPr sz="2800" spc="-8" dirty="0" smtClean="0">
                <a:latin typeface="Calibri"/>
                <a:cs typeface="Calibri"/>
              </a:rPr>
              <a:t> </a:t>
            </a:r>
            <a:r>
              <a:rPr sz="2800" spc="0" dirty="0" smtClean="0">
                <a:latin typeface="Calibri"/>
                <a:cs typeface="Calibri"/>
              </a:rPr>
              <a:t>από τις υ</a:t>
            </a:r>
            <a:r>
              <a:rPr sz="2800" spc="-19" dirty="0" smtClean="0">
                <a:latin typeface="Calibri"/>
                <a:cs typeface="Calibri"/>
              </a:rPr>
              <a:t>π</a:t>
            </a:r>
            <a:r>
              <a:rPr sz="2800" spc="0" dirty="0" smtClean="0">
                <a:latin typeface="Calibri"/>
                <a:cs typeface="Calibri"/>
              </a:rPr>
              <a:t>ά</a:t>
            </a:r>
            <a:r>
              <a:rPr sz="2800" spc="-9" dirty="0" smtClean="0">
                <a:latin typeface="Calibri"/>
                <a:cs typeface="Calibri"/>
              </a:rPr>
              <a:t>ρ</a:t>
            </a:r>
            <a:r>
              <a:rPr sz="2800" spc="-39" dirty="0" smtClean="0">
                <a:latin typeface="Calibri"/>
                <a:cs typeface="Calibri"/>
              </a:rPr>
              <a:t>χ</a:t>
            </a:r>
            <a:r>
              <a:rPr sz="2800" spc="0" dirty="0" smtClean="0">
                <a:latin typeface="Calibri"/>
                <a:cs typeface="Calibri"/>
              </a:rPr>
              <a:t>ουσες</a:t>
            </a:r>
            <a:endParaRPr sz="2800">
              <a:latin typeface="Calibri"/>
              <a:cs typeface="Calibri"/>
            </a:endParaRPr>
          </a:p>
          <a:p>
            <a:pPr marL="12700" marR="65112">
              <a:lnSpc>
                <a:spcPts val="2770"/>
              </a:lnSpc>
            </a:pPr>
            <a:r>
              <a:rPr sz="4200" spc="0" baseline="3900" dirty="0" smtClean="0">
                <a:latin typeface="Calibri"/>
                <a:cs typeface="Calibri"/>
              </a:rPr>
              <a:t>επ</a:t>
            </a:r>
            <a:r>
              <a:rPr sz="4200" spc="-19" baseline="3900" dirty="0" smtClean="0">
                <a:latin typeface="Calibri"/>
                <a:cs typeface="Calibri"/>
              </a:rPr>
              <a:t>ι</a:t>
            </a:r>
            <a:r>
              <a:rPr sz="4200" spc="-29" baseline="3900" dirty="0" smtClean="0">
                <a:latin typeface="Calibri"/>
                <a:cs typeface="Calibri"/>
              </a:rPr>
              <a:t>χ</a:t>
            </a:r>
            <a:r>
              <a:rPr sz="4200" spc="0" baseline="3900" dirty="0" smtClean="0">
                <a:latin typeface="Calibri"/>
                <a:cs typeface="Calibri"/>
              </a:rPr>
              <a:t>ειρήσεις</a:t>
            </a:r>
            <a:endParaRPr sz="2800">
              <a:latin typeface="Calibri"/>
              <a:cs typeface="Calibri"/>
            </a:endParaRPr>
          </a:p>
        </p:txBody>
      </p:sp>
      <p:sp>
        <p:nvSpPr>
          <p:cNvPr id="3" name="object 3"/>
          <p:cNvSpPr txBox="1"/>
          <p:nvPr/>
        </p:nvSpPr>
        <p:spPr>
          <a:xfrm>
            <a:off x="6251829" y="3785414"/>
            <a:ext cx="203098" cy="380796"/>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a:t>
            </a:r>
            <a:endParaRPr sz="2800">
              <a:latin typeface="Arial"/>
              <a:cs typeface="Arial"/>
            </a:endParaRPr>
          </a:p>
        </p:txBody>
      </p:sp>
      <p:sp>
        <p:nvSpPr>
          <p:cNvPr id="2" name="object 2"/>
          <p:cNvSpPr txBox="1"/>
          <p:nvPr/>
        </p:nvSpPr>
        <p:spPr>
          <a:xfrm>
            <a:off x="6251829" y="4595286"/>
            <a:ext cx="202946" cy="380491"/>
          </a:xfrm>
          <a:prstGeom prst="rect">
            <a:avLst/>
          </a:prstGeom>
        </p:spPr>
        <p:txBody>
          <a:bodyPr wrap="square" lIns="0" tIns="0" rIns="0" bIns="0" rtlCol="0">
            <a:noAutofit/>
          </a:bodyPr>
          <a:lstStyle/>
          <a:p>
            <a:pPr marL="12700">
              <a:lnSpc>
                <a:spcPts val="2960"/>
              </a:lnSpc>
              <a:spcBef>
                <a:spcPts val="148"/>
              </a:spcBef>
            </a:pPr>
            <a:r>
              <a:rPr sz="2800" spc="0" dirty="0" smtClean="0">
                <a:latin typeface="Arial"/>
                <a:cs typeface="Arial"/>
              </a:rPr>
              <a:t>•</a:t>
            </a:r>
            <a:endParaRPr sz="2800">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918768" y="749579"/>
            <a:ext cx="4828218" cy="1718284"/>
          </a:xfrm>
          <a:prstGeom prst="rect">
            <a:avLst/>
          </a:prstGeom>
        </p:spPr>
        <p:txBody>
          <a:bodyPr wrap="square" lIns="0" tIns="0" rIns="0" bIns="0" rtlCol="0">
            <a:noAutofit/>
          </a:bodyPr>
          <a:lstStyle/>
          <a:p>
            <a:pPr marL="12700">
              <a:lnSpc>
                <a:spcPts val="4585"/>
              </a:lnSpc>
              <a:spcBef>
                <a:spcPts val="229"/>
              </a:spcBef>
            </a:pPr>
            <a:r>
              <a:rPr sz="3200" b="1" cap="all" dirty="0" err="1">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Ανάλυση</a:t>
            </a:r>
            <a:r>
              <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 </a:t>
            </a:r>
            <a:r>
              <a:rPr sz="32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εξωτερικο</a:t>
            </a:r>
            <a:r>
              <a:rPr lang="el-G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Υ</a:t>
            </a:r>
            <a:endPar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a:p>
            <a:pPr marL="12700" marR="1305714">
              <a:lnSpc>
                <a:spcPts val="2590"/>
              </a:lnSpc>
              <a:spcBef>
                <a:spcPts val="3479"/>
              </a:spcBef>
            </a:pPr>
            <a:r>
              <a:rPr sz="2400" b="1" spc="0" dirty="0" smtClean="0">
                <a:solidFill>
                  <a:srgbClr val="FF0000"/>
                </a:solidFill>
                <a:latin typeface="Calibri"/>
                <a:cs typeface="Calibri"/>
              </a:rPr>
              <a:t>Διαπρ</a:t>
            </a:r>
            <a:r>
              <a:rPr sz="2400" b="1" spc="-9" dirty="0" smtClean="0">
                <a:solidFill>
                  <a:srgbClr val="FF0000"/>
                </a:solidFill>
                <a:latin typeface="Calibri"/>
                <a:cs typeface="Calibri"/>
              </a:rPr>
              <a:t>α</a:t>
            </a:r>
            <a:r>
              <a:rPr sz="2400" b="1" spc="0" dirty="0" smtClean="0">
                <a:solidFill>
                  <a:srgbClr val="FF0000"/>
                </a:solidFill>
                <a:latin typeface="Calibri"/>
                <a:cs typeface="Calibri"/>
              </a:rPr>
              <a:t>γ</a:t>
            </a:r>
            <a:r>
              <a:rPr sz="2400" b="1" spc="-9" dirty="0" smtClean="0">
                <a:solidFill>
                  <a:srgbClr val="FF0000"/>
                </a:solidFill>
                <a:latin typeface="Calibri"/>
                <a:cs typeface="Calibri"/>
              </a:rPr>
              <a:t>μ</a:t>
            </a:r>
            <a:r>
              <a:rPr sz="2400" b="1" spc="0" dirty="0" smtClean="0">
                <a:solidFill>
                  <a:srgbClr val="FF0000"/>
                </a:solidFill>
                <a:latin typeface="Calibri"/>
                <a:cs typeface="Calibri"/>
              </a:rPr>
              <a:t>ατ</a:t>
            </a:r>
            <a:r>
              <a:rPr sz="2400" b="1" spc="4" dirty="0" smtClean="0">
                <a:solidFill>
                  <a:srgbClr val="FF0000"/>
                </a:solidFill>
                <a:latin typeface="Calibri"/>
                <a:cs typeface="Calibri"/>
              </a:rPr>
              <a:t>ε</a:t>
            </a:r>
            <a:r>
              <a:rPr sz="2400" b="1" spc="0" dirty="0" smtClean="0">
                <a:solidFill>
                  <a:srgbClr val="FF0000"/>
                </a:solidFill>
                <a:latin typeface="Calibri"/>
                <a:cs typeface="Calibri"/>
              </a:rPr>
              <a:t>υτική</a:t>
            </a:r>
            <a:r>
              <a:rPr sz="2400" b="1" spc="-39" dirty="0" smtClean="0">
                <a:solidFill>
                  <a:srgbClr val="FF0000"/>
                </a:solidFill>
                <a:latin typeface="Calibri"/>
                <a:cs typeface="Calibri"/>
              </a:rPr>
              <a:t> </a:t>
            </a:r>
            <a:r>
              <a:rPr sz="2400" b="1" spc="0" dirty="0" smtClean="0">
                <a:solidFill>
                  <a:srgbClr val="FF0000"/>
                </a:solidFill>
                <a:latin typeface="Calibri"/>
                <a:cs typeface="Calibri"/>
              </a:rPr>
              <a:t>δ</a:t>
            </a:r>
            <a:r>
              <a:rPr sz="2400" b="1" spc="4" dirty="0" smtClean="0">
                <a:solidFill>
                  <a:srgbClr val="FF0000"/>
                </a:solidFill>
                <a:latin typeface="Calibri"/>
                <a:cs typeface="Calibri"/>
              </a:rPr>
              <a:t>ύ</a:t>
            </a:r>
            <a:r>
              <a:rPr sz="2400" b="1" spc="0" dirty="0" smtClean="0">
                <a:solidFill>
                  <a:srgbClr val="FF0000"/>
                </a:solidFill>
                <a:latin typeface="Calibri"/>
                <a:cs typeface="Calibri"/>
              </a:rPr>
              <a:t>ναμη </a:t>
            </a:r>
            <a:r>
              <a:rPr sz="2400" b="1" spc="-14" dirty="0" smtClean="0">
                <a:solidFill>
                  <a:srgbClr val="FF0000"/>
                </a:solidFill>
                <a:latin typeface="Calibri"/>
                <a:cs typeface="Calibri"/>
              </a:rPr>
              <a:t>α</a:t>
            </a:r>
            <a:r>
              <a:rPr sz="2400" b="1" spc="0" dirty="0" smtClean="0">
                <a:solidFill>
                  <a:srgbClr val="FF0000"/>
                </a:solidFill>
                <a:latin typeface="Calibri"/>
                <a:cs typeface="Calibri"/>
              </a:rPr>
              <a:t>γορ</a:t>
            </a:r>
            <a:r>
              <a:rPr sz="2400" b="1" spc="-14" dirty="0" smtClean="0">
                <a:solidFill>
                  <a:srgbClr val="FF0000"/>
                </a:solidFill>
                <a:latin typeface="Calibri"/>
                <a:cs typeface="Calibri"/>
              </a:rPr>
              <a:t>α</a:t>
            </a:r>
            <a:r>
              <a:rPr sz="2400" b="1" spc="25" dirty="0" smtClean="0">
                <a:solidFill>
                  <a:srgbClr val="FF0000"/>
                </a:solidFill>
                <a:latin typeface="Calibri"/>
                <a:cs typeface="Calibri"/>
              </a:rPr>
              <a:t>σ</a:t>
            </a:r>
            <a:r>
              <a:rPr sz="2400" b="1" spc="-4" dirty="0" smtClean="0">
                <a:solidFill>
                  <a:srgbClr val="FF0000"/>
                </a:solidFill>
                <a:latin typeface="Calibri"/>
                <a:cs typeface="Calibri"/>
              </a:rPr>
              <a:t>τώ</a:t>
            </a:r>
            <a:r>
              <a:rPr sz="2400" b="1" spc="0" dirty="0" smtClean="0">
                <a:solidFill>
                  <a:srgbClr val="FF0000"/>
                </a:solidFill>
                <a:latin typeface="Calibri"/>
                <a:cs typeface="Calibri"/>
              </a:rPr>
              <a:t>ν</a:t>
            </a:r>
            <a:endParaRPr sz="2400" dirty="0">
              <a:solidFill>
                <a:srgbClr val="FF0000"/>
              </a:solidFill>
              <a:latin typeface="Calibri"/>
              <a:cs typeface="Calibri"/>
            </a:endParaRPr>
          </a:p>
        </p:txBody>
      </p:sp>
      <p:sp>
        <p:nvSpPr>
          <p:cNvPr id="9" name="object 9"/>
          <p:cNvSpPr txBox="1"/>
          <p:nvPr/>
        </p:nvSpPr>
        <p:spPr>
          <a:xfrm>
            <a:off x="5778644" y="721918"/>
            <a:ext cx="5591175" cy="1414119"/>
          </a:xfrm>
          <a:prstGeom prst="rect">
            <a:avLst/>
          </a:prstGeom>
        </p:spPr>
        <p:txBody>
          <a:bodyPr wrap="square" lIns="0" tIns="0" rIns="0" bIns="0" rtlCol="0">
            <a:noAutofit/>
          </a:bodyPr>
          <a:lstStyle/>
          <a:p>
            <a:pPr marL="12700">
              <a:lnSpc>
                <a:spcPts val="4585"/>
              </a:lnSpc>
              <a:spcBef>
                <a:spcPts val="229"/>
              </a:spcBef>
            </a:pPr>
            <a:r>
              <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a:t>
            </a:r>
            <a:r>
              <a:rP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μ</a:t>
            </a:r>
            <a:r>
              <a:rPr lang="el-G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Ι</a:t>
            </a:r>
            <a:r>
              <a:rPr sz="32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κρο</a:t>
            </a:r>
            <a:r>
              <a:rPr sz="3200" b="1" cap="all">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 </a:t>
            </a:r>
            <a:r>
              <a:rPr sz="3200" b="1" cap="all"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περιβάλλοντο</a:t>
            </a:r>
            <a:r>
              <a:rPr lang="el-G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σ</a:t>
            </a:r>
            <a:endPar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a:p>
            <a:pPr marL="501903" marR="83941">
              <a:lnSpc>
                <a:spcPct val="101725"/>
              </a:lnSpc>
              <a:spcBef>
                <a:spcPts val="3333"/>
              </a:spcBef>
            </a:pPr>
            <a:r>
              <a:rPr sz="2400" b="1" spc="0" dirty="0" smtClean="0">
                <a:solidFill>
                  <a:srgbClr val="FF0000"/>
                </a:solidFill>
                <a:latin typeface="Calibri"/>
                <a:cs typeface="Calibri"/>
              </a:rPr>
              <a:t>Υφι</a:t>
            </a:r>
            <a:r>
              <a:rPr sz="2400" b="1" spc="25" dirty="0" smtClean="0">
                <a:solidFill>
                  <a:srgbClr val="FF0000"/>
                </a:solidFill>
                <a:latin typeface="Calibri"/>
                <a:cs typeface="Calibri"/>
              </a:rPr>
              <a:t>σ</a:t>
            </a:r>
            <a:r>
              <a:rPr sz="2400" b="1" spc="-19" dirty="0" smtClean="0">
                <a:solidFill>
                  <a:srgbClr val="FF0000"/>
                </a:solidFill>
                <a:latin typeface="Calibri"/>
                <a:cs typeface="Calibri"/>
              </a:rPr>
              <a:t>τ</a:t>
            </a:r>
            <a:r>
              <a:rPr sz="2400" b="1" spc="0" dirty="0" smtClean="0">
                <a:solidFill>
                  <a:srgbClr val="FF0000"/>
                </a:solidFill>
                <a:latin typeface="Calibri"/>
                <a:cs typeface="Calibri"/>
              </a:rPr>
              <a:t>άμ</a:t>
            </a:r>
            <a:r>
              <a:rPr sz="2400" b="1" spc="4" dirty="0" smtClean="0">
                <a:solidFill>
                  <a:srgbClr val="FF0000"/>
                </a:solidFill>
                <a:latin typeface="Calibri"/>
                <a:cs typeface="Calibri"/>
              </a:rPr>
              <a:t>ε</a:t>
            </a:r>
            <a:r>
              <a:rPr sz="2400" b="1" spc="0" dirty="0" smtClean="0">
                <a:solidFill>
                  <a:srgbClr val="FF0000"/>
                </a:solidFill>
                <a:latin typeface="Calibri"/>
                <a:cs typeface="Calibri"/>
              </a:rPr>
              <a:t>νος</a:t>
            </a:r>
            <a:r>
              <a:rPr sz="2400" b="1" spc="-29" dirty="0" smtClean="0">
                <a:solidFill>
                  <a:srgbClr val="FF0000"/>
                </a:solidFill>
                <a:latin typeface="Calibri"/>
                <a:cs typeface="Calibri"/>
              </a:rPr>
              <a:t> </a:t>
            </a:r>
            <a:r>
              <a:rPr sz="2400" b="1" spc="0" dirty="0" smtClean="0">
                <a:solidFill>
                  <a:srgbClr val="FF0000"/>
                </a:solidFill>
                <a:latin typeface="Calibri"/>
                <a:cs typeface="Calibri"/>
              </a:rPr>
              <a:t>α</a:t>
            </a:r>
            <a:r>
              <a:rPr sz="2400" b="1" spc="4" dirty="0" smtClean="0">
                <a:solidFill>
                  <a:srgbClr val="FF0000"/>
                </a:solidFill>
                <a:latin typeface="Calibri"/>
                <a:cs typeface="Calibri"/>
              </a:rPr>
              <a:t>ν</a:t>
            </a:r>
            <a:r>
              <a:rPr sz="2400" b="1" spc="-19" dirty="0" smtClean="0">
                <a:solidFill>
                  <a:srgbClr val="FF0000"/>
                </a:solidFill>
                <a:latin typeface="Calibri"/>
                <a:cs typeface="Calibri"/>
              </a:rPr>
              <a:t>τ</a:t>
            </a:r>
            <a:r>
              <a:rPr sz="2400" b="1" spc="-14" dirty="0" smtClean="0">
                <a:solidFill>
                  <a:srgbClr val="FF0000"/>
                </a:solidFill>
                <a:latin typeface="Calibri"/>
                <a:cs typeface="Calibri"/>
              </a:rPr>
              <a:t>αγ</a:t>
            </a:r>
            <a:r>
              <a:rPr sz="2400" b="1" spc="-4" dirty="0" smtClean="0">
                <a:solidFill>
                  <a:srgbClr val="FF0000"/>
                </a:solidFill>
                <a:latin typeface="Calibri"/>
                <a:cs typeface="Calibri"/>
              </a:rPr>
              <a:t>ω</a:t>
            </a:r>
            <a:r>
              <a:rPr sz="2400" b="1" spc="0" dirty="0" smtClean="0">
                <a:solidFill>
                  <a:srgbClr val="FF0000"/>
                </a:solidFill>
                <a:latin typeface="Calibri"/>
                <a:cs typeface="Calibri"/>
              </a:rPr>
              <a:t>νισ</a:t>
            </a:r>
            <a:r>
              <a:rPr sz="2400" b="1" spc="-9" dirty="0" smtClean="0">
                <a:solidFill>
                  <a:srgbClr val="FF0000"/>
                </a:solidFill>
                <a:latin typeface="Calibri"/>
                <a:cs typeface="Calibri"/>
              </a:rPr>
              <a:t>μ</a:t>
            </a:r>
            <a:r>
              <a:rPr sz="2400" b="1" spc="0" dirty="0" smtClean="0">
                <a:solidFill>
                  <a:srgbClr val="FF0000"/>
                </a:solidFill>
                <a:latin typeface="Calibri"/>
                <a:cs typeface="Calibri"/>
              </a:rPr>
              <a:t>ός</a:t>
            </a:r>
            <a:endParaRPr sz="2400" dirty="0">
              <a:solidFill>
                <a:srgbClr val="FF0000"/>
              </a:solidFill>
              <a:latin typeface="Calibri"/>
              <a:cs typeface="Calibri"/>
            </a:endParaRPr>
          </a:p>
        </p:txBody>
      </p:sp>
      <p:sp>
        <p:nvSpPr>
          <p:cNvPr id="8" name="object 8"/>
          <p:cNvSpPr txBox="1"/>
          <p:nvPr/>
        </p:nvSpPr>
        <p:spPr>
          <a:xfrm>
            <a:off x="6251829" y="2331751"/>
            <a:ext cx="177952" cy="2611881"/>
          </a:xfrm>
          <a:prstGeom prst="rect">
            <a:avLst/>
          </a:prstGeom>
        </p:spPr>
        <p:txBody>
          <a:bodyPr wrap="square" lIns="0" tIns="0" rIns="0" bIns="0" rtlCol="0">
            <a:noAutofit/>
          </a:bodyPr>
          <a:lstStyle/>
          <a:p>
            <a:pPr marL="12700" marR="152">
              <a:lnSpc>
                <a:spcPts val="2555"/>
              </a:lnSpc>
              <a:spcBef>
                <a:spcPts val="127"/>
              </a:spcBef>
            </a:pPr>
            <a:r>
              <a:rPr sz="2400" spc="0" dirty="0" smtClean="0">
                <a:latin typeface="Arial"/>
                <a:cs typeface="Arial"/>
              </a:rPr>
              <a:t>•</a:t>
            </a:r>
            <a:endParaRPr sz="2400">
              <a:latin typeface="Arial"/>
              <a:cs typeface="Arial"/>
            </a:endParaRPr>
          </a:p>
          <a:p>
            <a:pPr marL="12700" marR="152">
              <a:lnSpc>
                <a:spcPct val="95825"/>
              </a:lnSpc>
              <a:spcBef>
                <a:spcPts val="712"/>
              </a:spcBef>
            </a:pPr>
            <a:r>
              <a:rPr sz="2400" spc="0" dirty="0" smtClean="0">
                <a:latin typeface="Arial"/>
                <a:cs typeface="Arial"/>
              </a:rPr>
              <a:t>•</a:t>
            </a:r>
            <a:endParaRPr sz="2400">
              <a:latin typeface="Arial"/>
              <a:cs typeface="Arial"/>
            </a:endParaRPr>
          </a:p>
          <a:p>
            <a:pPr marL="12700" marR="152">
              <a:lnSpc>
                <a:spcPct val="95825"/>
              </a:lnSpc>
              <a:spcBef>
                <a:spcPts val="828"/>
              </a:spcBef>
            </a:pPr>
            <a:r>
              <a:rPr sz="2400" spc="0" dirty="0" smtClean="0">
                <a:latin typeface="Arial"/>
                <a:cs typeface="Arial"/>
              </a:rPr>
              <a:t>•</a:t>
            </a:r>
            <a:endParaRPr sz="2400">
              <a:latin typeface="Arial"/>
              <a:cs typeface="Arial"/>
            </a:endParaRPr>
          </a:p>
          <a:p>
            <a:pPr marL="12700">
              <a:lnSpc>
                <a:spcPct val="95825"/>
              </a:lnSpc>
              <a:spcBef>
                <a:spcPts val="828"/>
              </a:spcBef>
            </a:pPr>
            <a:r>
              <a:rPr sz="2400" spc="0" dirty="0" smtClean="0">
                <a:latin typeface="Arial"/>
                <a:cs typeface="Arial"/>
              </a:rPr>
              <a:t>•</a:t>
            </a:r>
            <a:endParaRPr sz="2400">
              <a:latin typeface="Arial"/>
              <a:cs typeface="Arial"/>
            </a:endParaRPr>
          </a:p>
          <a:p>
            <a:pPr marL="12700" marR="152">
              <a:lnSpc>
                <a:spcPct val="95825"/>
              </a:lnSpc>
              <a:spcBef>
                <a:spcPts val="842"/>
              </a:spcBef>
            </a:pPr>
            <a:r>
              <a:rPr sz="2400" spc="0" dirty="0" smtClean="0">
                <a:latin typeface="Arial"/>
                <a:cs typeface="Arial"/>
              </a:rPr>
              <a:t>•</a:t>
            </a:r>
            <a:endParaRPr sz="2400">
              <a:latin typeface="Arial"/>
              <a:cs typeface="Arial"/>
            </a:endParaRPr>
          </a:p>
          <a:p>
            <a:pPr marL="12700" marR="152">
              <a:lnSpc>
                <a:spcPct val="95825"/>
              </a:lnSpc>
              <a:spcBef>
                <a:spcPts val="828"/>
              </a:spcBef>
            </a:pPr>
            <a:r>
              <a:rPr sz="2400" spc="0" dirty="0" smtClean="0">
                <a:latin typeface="Arial"/>
                <a:cs typeface="Arial"/>
              </a:rPr>
              <a:t>•</a:t>
            </a:r>
            <a:endParaRPr sz="2400">
              <a:latin typeface="Arial"/>
              <a:cs typeface="Arial"/>
            </a:endParaRPr>
          </a:p>
        </p:txBody>
      </p:sp>
      <p:sp>
        <p:nvSpPr>
          <p:cNvPr id="7" name="object 7"/>
          <p:cNvSpPr txBox="1"/>
          <p:nvPr/>
        </p:nvSpPr>
        <p:spPr>
          <a:xfrm>
            <a:off x="6480429" y="2350135"/>
            <a:ext cx="5418969" cy="3854272"/>
          </a:xfrm>
          <a:prstGeom prst="rect">
            <a:avLst/>
          </a:prstGeom>
        </p:spPr>
        <p:txBody>
          <a:bodyPr wrap="square" lIns="0" tIns="0" rIns="0" bIns="0" rtlCol="0">
            <a:noAutofit/>
          </a:bodyPr>
          <a:lstStyle/>
          <a:p>
            <a:pPr marL="12700" marR="43110">
              <a:lnSpc>
                <a:spcPts val="2545"/>
              </a:lnSpc>
              <a:spcBef>
                <a:spcPts val="127"/>
              </a:spcBef>
            </a:pPr>
            <a:r>
              <a:rPr sz="3600" spc="0" baseline="3413" dirty="0" smtClean="0">
                <a:latin typeface="Calibri"/>
                <a:cs typeface="Calibri"/>
              </a:rPr>
              <a:t>Ύ</a:t>
            </a:r>
            <a:r>
              <a:rPr sz="3600" spc="-25" baseline="3413" dirty="0" smtClean="0">
                <a:latin typeface="Calibri"/>
                <a:cs typeface="Calibri"/>
              </a:rPr>
              <a:t>π</a:t>
            </a:r>
            <a:r>
              <a:rPr sz="3600" spc="0" baseline="3413" dirty="0" smtClean="0">
                <a:latin typeface="Calibri"/>
                <a:cs typeface="Calibri"/>
              </a:rPr>
              <a:t>αρξη «</a:t>
            </a:r>
            <a:r>
              <a:rPr sz="3600" spc="-75" baseline="3413" dirty="0" smtClean="0">
                <a:latin typeface="Calibri"/>
                <a:cs typeface="Calibri"/>
              </a:rPr>
              <a:t>κ</a:t>
            </a:r>
            <a:r>
              <a:rPr sz="3600" spc="0" baseline="3413" dirty="0" smtClean="0">
                <a:latin typeface="Calibri"/>
                <a:cs typeface="Calibri"/>
              </a:rPr>
              <a:t>ο</a:t>
            </a:r>
            <a:r>
              <a:rPr sz="3600" spc="4" baseline="3413" dirty="0" smtClean="0">
                <a:latin typeface="Calibri"/>
                <a:cs typeface="Calibri"/>
              </a:rPr>
              <a:t>ν</a:t>
            </a:r>
            <a:r>
              <a:rPr sz="3600" spc="0" baseline="3413" dirty="0" smtClean="0">
                <a:latin typeface="Calibri"/>
                <a:cs typeface="Calibri"/>
              </a:rPr>
              <a:t>τ</a:t>
            </a:r>
            <a:r>
              <a:rPr sz="3600" spc="-39" baseline="3413" dirty="0" smtClean="0">
                <a:latin typeface="Calibri"/>
                <a:cs typeface="Calibri"/>
              </a:rPr>
              <a:t>ι</a:t>
            </a:r>
            <a:r>
              <a:rPr sz="3600" spc="-9" baseline="3413" dirty="0" smtClean="0">
                <a:latin typeface="Calibri"/>
                <a:cs typeface="Calibri"/>
              </a:rPr>
              <a:t>ν</a:t>
            </a:r>
            <a:r>
              <a:rPr sz="3600" spc="-14" baseline="3413" dirty="0" smtClean="0">
                <a:latin typeface="Calibri"/>
                <a:cs typeface="Calibri"/>
              </a:rPr>
              <a:t>ώ</a:t>
            </a:r>
            <a:r>
              <a:rPr sz="3600" spc="0" baseline="3413" dirty="0" smtClean="0">
                <a:latin typeface="Calibri"/>
                <a:cs typeface="Calibri"/>
              </a:rPr>
              <a:t>ν» υπο</a:t>
            </a:r>
            <a:r>
              <a:rPr sz="3600" spc="-75" baseline="3413" dirty="0" smtClean="0">
                <a:latin typeface="Calibri"/>
                <a:cs typeface="Calibri"/>
              </a:rPr>
              <a:t>κ</a:t>
            </a:r>
            <a:r>
              <a:rPr sz="3600" spc="0" baseline="3413" dirty="0" smtClean="0">
                <a:latin typeface="Calibri"/>
                <a:cs typeface="Calibri"/>
              </a:rPr>
              <a:t>α</a:t>
            </a:r>
            <a:r>
              <a:rPr sz="3600" spc="-19" baseline="3413" dirty="0" smtClean="0">
                <a:latin typeface="Calibri"/>
                <a:cs typeface="Calibri"/>
              </a:rPr>
              <a:t>τ</a:t>
            </a:r>
            <a:r>
              <a:rPr sz="3600" spc="-29" baseline="3413" dirty="0" smtClean="0">
                <a:latin typeface="Calibri"/>
                <a:cs typeface="Calibri"/>
              </a:rPr>
              <a:t>α</a:t>
            </a:r>
            <a:r>
              <a:rPr sz="3600" spc="14" baseline="3413" dirty="0" smtClean="0">
                <a:latin typeface="Calibri"/>
                <a:cs typeface="Calibri"/>
              </a:rPr>
              <a:t>σ</a:t>
            </a:r>
            <a:r>
              <a:rPr sz="3600" spc="-14" baseline="3413" dirty="0" smtClean="0">
                <a:latin typeface="Calibri"/>
                <a:cs typeface="Calibri"/>
              </a:rPr>
              <a:t>τ</a:t>
            </a:r>
            <a:r>
              <a:rPr sz="3600" spc="0" baseline="3413" dirty="0" smtClean="0">
                <a:latin typeface="Calibri"/>
                <a:cs typeface="Calibri"/>
              </a:rPr>
              <a:t>ά</a:t>
            </a:r>
            <a:r>
              <a:rPr sz="3600" spc="-19" baseline="3413" dirty="0" smtClean="0">
                <a:latin typeface="Calibri"/>
                <a:cs typeface="Calibri"/>
              </a:rPr>
              <a:t>τ</a:t>
            </a:r>
            <a:r>
              <a:rPr sz="3600" spc="-14" baseline="3413" dirty="0" smtClean="0">
                <a:latin typeface="Calibri"/>
                <a:cs typeface="Calibri"/>
              </a:rPr>
              <a:t>ω</a:t>
            </a:r>
            <a:r>
              <a:rPr sz="3600" spc="4" baseline="3413" dirty="0" smtClean="0">
                <a:latin typeface="Calibri"/>
                <a:cs typeface="Calibri"/>
              </a:rPr>
              <a:t>ν</a:t>
            </a:r>
            <a:r>
              <a:rPr sz="3600" spc="0" baseline="3413" dirty="0" smtClean="0">
                <a:latin typeface="Calibri"/>
                <a:cs typeface="Calibri"/>
              </a:rPr>
              <a:t>,</a:t>
            </a:r>
            <a:endParaRPr sz="2400" dirty="0">
              <a:latin typeface="Calibri"/>
              <a:cs typeface="Calibri"/>
            </a:endParaRPr>
          </a:p>
          <a:p>
            <a:pPr marL="12700" marR="43110">
              <a:lnSpc>
                <a:spcPct val="101725"/>
              </a:lnSpc>
              <a:spcBef>
                <a:spcPts val="543"/>
              </a:spcBef>
            </a:pPr>
            <a:r>
              <a:rPr sz="2400" spc="0" dirty="0" smtClean="0">
                <a:latin typeface="Calibri"/>
                <a:cs typeface="Calibri"/>
              </a:rPr>
              <a:t>Ε</a:t>
            </a:r>
            <a:r>
              <a:rPr sz="2400" spc="4" dirty="0" smtClean="0">
                <a:latin typeface="Calibri"/>
                <a:cs typeface="Calibri"/>
              </a:rPr>
              <a:t>π</a:t>
            </a:r>
            <a:r>
              <a:rPr sz="2400" spc="-9" dirty="0" smtClean="0">
                <a:latin typeface="Calibri"/>
                <a:cs typeface="Calibri"/>
              </a:rPr>
              <a:t>ί</a:t>
            </a:r>
            <a:r>
              <a:rPr sz="2400" spc="0" dirty="0" smtClean="0">
                <a:latin typeface="Calibri"/>
                <a:cs typeface="Calibri"/>
              </a:rPr>
              <a:t>δρ</a:t>
            </a:r>
            <a:r>
              <a:rPr sz="2400" spc="-19" dirty="0" smtClean="0">
                <a:latin typeface="Calibri"/>
                <a:cs typeface="Calibri"/>
              </a:rPr>
              <a:t>α</a:t>
            </a:r>
            <a:r>
              <a:rPr sz="2400" spc="0" dirty="0" smtClean="0">
                <a:latin typeface="Calibri"/>
                <a:cs typeface="Calibri"/>
              </a:rPr>
              <a:t>ση τ</a:t>
            </a:r>
            <a:r>
              <a:rPr sz="2400" spc="-9" dirty="0" smtClean="0">
                <a:latin typeface="Calibri"/>
                <a:cs typeface="Calibri"/>
              </a:rPr>
              <a:t>η</a:t>
            </a:r>
            <a:r>
              <a:rPr sz="2400" spc="0" dirty="0" smtClean="0">
                <a:latin typeface="Calibri"/>
                <a:cs typeface="Calibri"/>
              </a:rPr>
              <a:t>ς </a:t>
            </a:r>
            <a:r>
              <a:rPr sz="2400" spc="-9" dirty="0" smtClean="0">
                <a:latin typeface="Calibri"/>
                <a:cs typeface="Calibri"/>
              </a:rPr>
              <a:t>τ</a:t>
            </a:r>
            <a:r>
              <a:rPr sz="2400" spc="0" dirty="0" smtClean="0">
                <a:latin typeface="Calibri"/>
                <a:cs typeface="Calibri"/>
              </a:rPr>
              <a:t>ιμής,</a:t>
            </a:r>
            <a:endParaRPr sz="2400" dirty="0">
              <a:latin typeface="Calibri"/>
              <a:cs typeface="Calibri"/>
            </a:endParaRPr>
          </a:p>
          <a:p>
            <a:pPr marL="12700" marR="32308">
              <a:lnSpc>
                <a:spcPts val="2929"/>
              </a:lnSpc>
              <a:spcBef>
                <a:spcPts val="658"/>
              </a:spcBef>
            </a:pPr>
            <a:r>
              <a:rPr sz="2400" spc="-14" dirty="0" smtClean="0">
                <a:latin typeface="Calibri"/>
                <a:cs typeface="Calibri"/>
              </a:rPr>
              <a:t>τ</a:t>
            </a:r>
            <a:r>
              <a:rPr sz="2400" spc="-29" dirty="0" smtClean="0">
                <a:latin typeface="Calibri"/>
                <a:cs typeface="Calibri"/>
              </a:rPr>
              <a:t>ά</a:t>
            </a:r>
            <a:r>
              <a:rPr sz="2400" spc="0" dirty="0" smtClean="0">
                <a:latin typeface="Calibri"/>
                <a:cs typeface="Calibri"/>
              </a:rPr>
              <a:t>ση </a:t>
            </a:r>
            <a:r>
              <a:rPr sz="2400" spc="-69" dirty="0" smtClean="0">
                <a:latin typeface="Calibri"/>
                <a:cs typeface="Calibri"/>
              </a:rPr>
              <a:t>κ</a:t>
            </a:r>
            <a:r>
              <a:rPr sz="2400" spc="0" dirty="0" smtClean="0">
                <a:latin typeface="Calibri"/>
                <a:cs typeface="Calibri"/>
              </a:rPr>
              <a:t>α</a:t>
            </a:r>
            <a:r>
              <a:rPr sz="2400" spc="-19" dirty="0" smtClean="0">
                <a:latin typeface="Calibri"/>
                <a:cs typeface="Calibri"/>
              </a:rPr>
              <a:t>τ</a:t>
            </a:r>
            <a:r>
              <a:rPr sz="2400" spc="0" dirty="0" smtClean="0">
                <a:latin typeface="Calibri"/>
                <a:cs typeface="Calibri"/>
              </a:rPr>
              <a:t>αν</a:t>
            </a:r>
            <a:r>
              <a:rPr sz="2400" spc="-4" dirty="0" smtClean="0">
                <a:latin typeface="Calibri"/>
                <a:cs typeface="Calibri"/>
              </a:rPr>
              <a:t>α</a:t>
            </a:r>
            <a:r>
              <a:rPr sz="2400" spc="-29" dirty="0" smtClean="0">
                <a:latin typeface="Calibri"/>
                <a:cs typeface="Calibri"/>
              </a:rPr>
              <a:t>λ</a:t>
            </a:r>
            <a:r>
              <a:rPr sz="2400" spc="0" dirty="0" smtClean="0">
                <a:latin typeface="Calibri"/>
                <a:cs typeface="Calibri"/>
              </a:rPr>
              <a:t>ω</a:t>
            </a:r>
            <a:r>
              <a:rPr sz="2400" spc="-19" dirty="0" smtClean="0">
                <a:latin typeface="Calibri"/>
                <a:cs typeface="Calibri"/>
              </a:rPr>
              <a:t>τ</a:t>
            </a:r>
            <a:r>
              <a:rPr sz="2400" spc="-14" dirty="0" smtClean="0">
                <a:latin typeface="Calibri"/>
                <a:cs typeface="Calibri"/>
              </a:rPr>
              <a:t>ώ</a:t>
            </a:r>
            <a:r>
              <a:rPr sz="2400" spc="0" dirty="0" smtClean="0">
                <a:latin typeface="Calibri"/>
                <a:cs typeface="Calibri"/>
              </a:rPr>
              <a:t>ν</a:t>
            </a:r>
            <a:r>
              <a:rPr sz="2400" spc="19" dirty="0" smtClean="0">
                <a:latin typeface="Calibri"/>
                <a:cs typeface="Calibri"/>
              </a:rPr>
              <a:t> </a:t>
            </a:r>
            <a:r>
              <a:rPr sz="2400" spc="0" dirty="0" smtClean="0">
                <a:latin typeface="Calibri"/>
                <a:cs typeface="Calibri"/>
              </a:rPr>
              <a:t>π</a:t>
            </a:r>
            <a:r>
              <a:rPr sz="2400" spc="4" dirty="0" smtClean="0">
                <a:latin typeface="Calibri"/>
                <a:cs typeface="Calibri"/>
              </a:rPr>
              <a:t>ρ</a:t>
            </a:r>
            <a:r>
              <a:rPr sz="2400" spc="0" dirty="0" smtClean="0">
                <a:latin typeface="Calibri"/>
                <a:cs typeface="Calibri"/>
              </a:rPr>
              <a:t>ος</a:t>
            </a:r>
            <a:r>
              <a:rPr sz="2400" spc="-4" dirty="0" smtClean="0">
                <a:latin typeface="Calibri"/>
                <a:cs typeface="Calibri"/>
              </a:rPr>
              <a:t> </a:t>
            </a:r>
            <a:r>
              <a:rPr sz="2400" spc="-19" dirty="0" smtClean="0">
                <a:latin typeface="Calibri"/>
                <a:cs typeface="Calibri"/>
              </a:rPr>
              <a:t>τ</a:t>
            </a:r>
            <a:r>
              <a:rPr sz="2400" spc="0" dirty="0" smtClean="0">
                <a:latin typeface="Calibri"/>
                <a:cs typeface="Calibri"/>
              </a:rPr>
              <a:t>α </a:t>
            </a:r>
            <a:r>
              <a:rPr sz="2400" spc="-9" dirty="0" smtClean="0">
                <a:latin typeface="Calibri"/>
                <a:cs typeface="Calibri"/>
              </a:rPr>
              <a:t>υ</a:t>
            </a:r>
            <a:r>
              <a:rPr sz="2400" spc="0" dirty="0" smtClean="0">
                <a:latin typeface="Calibri"/>
                <a:cs typeface="Calibri"/>
              </a:rPr>
              <a:t>πο</a:t>
            </a:r>
            <a:r>
              <a:rPr sz="2400" spc="-69" dirty="0" smtClean="0">
                <a:latin typeface="Calibri"/>
                <a:cs typeface="Calibri"/>
              </a:rPr>
              <a:t>κ</a:t>
            </a:r>
            <a:r>
              <a:rPr sz="2400" spc="0" dirty="0" smtClean="0">
                <a:latin typeface="Calibri"/>
                <a:cs typeface="Calibri"/>
              </a:rPr>
              <a:t>α</a:t>
            </a:r>
            <a:r>
              <a:rPr sz="2400" spc="-19" dirty="0" smtClean="0">
                <a:latin typeface="Calibri"/>
                <a:cs typeface="Calibri"/>
              </a:rPr>
              <a:t>τ</a:t>
            </a:r>
            <a:r>
              <a:rPr sz="2400" spc="-29" dirty="0" smtClean="0">
                <a:latin typeface="Calibri"/>
                <a:cs typeface="Calibri"/>
              </a:rPr>
              <a:t>ά</a:t>
            </a:r>
            <a:r>
              <a:rPr sz="2400" spc="14" dirty="0" smtClean="0">
                <a:latin typeface="Calibri"/>
                <a:cs typeface="Calibri"/>
              </a:rPr>
              <a:t>σ</a:t>
            </a:r>
            <a:r>
              <a:rPr sz="2400" spc="-14" dirty="0" smtClean="0">
                <a:latin typeface="Calibri"/>
                <a:cs typeface="Calibri"/>
              </a:rPr>
              <a:t>τ</a:t>
            </a:r>
            <a:r>
              <a:rPr sz="2400" spc="0" dirty="0" smtClean="0">
                <a:latin typeface="Calibri"/>
                <a:cs typeface="Calibri"/>
              </a:rPr>
              <a:t>α</a:t>
            </a:r>
            <a:r>
              <a:rPr sz="2400" spc="-19" dirty="0" smtClean="0">
                <a:latin typeface="Calibri"/>
                <a:cs typeface="Calibri"/>
              </a:rPr>
              <a:t>τ</a:t>
            </a:r>
            <a:r>
              <a:rPr sz="2400" spc="0" dirty="0" smtClean="0">
                <a:latin typeface="Calibri"/>
                <a:cs typeface="Calibri"/>
              </a:rPr>
              <a:t>α </a:t>
            </a:r>
            <a:endParaRPr sz="2400" dirty="0">
              <a:latin typeface="Calibri"/>
              <a:cs typeface="Calibri"/>
            </a:endParaRPr>
          </a:p>
          <a:p>
            <a:pPr marL="12700" marR="32308">
              <a:lnSpc>
                <a:spcPts val="2929"/>
              </a:lnSpc>
              <a:spcBef>
                <a:spcPts val="665"/>
              </a:spcBef>
            </a:pPr>
            <a:r>
              <a:rPr sz="2400" spc="0" dirty="0" smtClean="0">
                <a:latin typeface="Calibri"/>
                <a:cs typeface="Calibri"/>
              </a:rPr>
              <a:t>Ρ</a:t>
            </a:r>
            <a:r>
              <a:rPr sz="2400" spc="-9" dirty="0" smtClean="0">
                <a:latin typeface="Calibri"/>
                <a:cs typeface="Calibri"/>
              </a:rPr>
              <a:t>υ</a:t>
            </a:r>
            <a:r>
              <a:rPr sz="2400" spc="0" dirty="0" smtClean="0">
                <a:latin typeface="Calibri"/>
                <a:cs typeface="Calibri"/>
              </a:rPr>
              <a:t>θ</a:t>
            </a:r>
            <a:r>
              <a:rPr sz="2400" spc="-19" dirty="0" smtClean="0">
                <a:latin typeface="Calibri"/>
                <a:cs typeface="Calibri"/>
              </a:rPr>
              <a:t>μ</a:t>
            </a:r>
            <a:r>
              <a:rPr sz="2400" spc="0" dirty="0" smtClean="0">
                <a:latin typeface="Calibri"/>
                <a:cs typeface="Calibri"/>
              </a:rPr>
              <a:t>ός αν</a:t>
            </a:r>
            <a:r>
              <a:rPr sz="2400" spc="-9" dirty="0" smtClean="0">
                <a:latin typeface="Calibri"/>
                <a:cs typeface="Calibri"/>
              </a:rPr>
              <a:t>ά</a:t>
            </a:r>
            <a:r>
              <a:rPr sz="2400" spc="0" dirty="0" smtClean="0">
                <a:latin typeface="Calibri"/>
                <a:cs typeface="Calibri"/>
              </a:rPr>
              <a:t>πτ</a:t>
            </a:r>
            <a:r>
              <a:rPr sz="2400" spc="-4" dirty="0" smtClean="0">
                <a:latin typeface="Calibri"/>
                <a:cs typeface="Calibri"/>
              </a:rPr>
              <a:t>υ</a:t>
            </a:r>
            <a:r>
              <a:rPr sz="2400" spc="0" dirty="0" smtClean="0">
                <a:latin typeface="Calibri"/>
                <a:cs typeface="Calibri"/>
              </a:rPr>
              <a:t>ξ</a:t>
            </a:r>
            <a:r>
              <a:rPr sz="2400" spc="-9" dirty="0" smtClean="0">
                <a:latin typeface="Calibri"/>
                <a:cs typeface="Calibri"/>
              </a:rPr>
              <a:t>η</a:t>
            </a:r>
            <a:r>
              <a:rPr sz="2400" spc="0" dirty="0" smtClean="0">
                <a:latin typeface="Calibri"/>
                <a:cs typeface="Calibri"/>
              </a:rPr>
              <a:t>ς της</a:t>
            </a:r>
            <a:r>
              <a:rPr sz="2400" spc="-9" dirty="0" smtClean="0">
                <a:latin typeface="Calibri"/>
                <a:cs typeface="Calibri"/>
              </a:rPr>
              <a:t> </a:t>
            </a:r>
            <a:r>
              <a:rPr sz="2400" spc="-19" dirty="0" smtClean="0">
                <a:latin typeface="Calibri"/>
                <a:cs typeface="Calibri"/>
              </a:rPr>
              <a:t>α</a:t>
            </a:r>
            <a:r>
              <a:rPr sz="2400" spc="0" dirty="0" smtClean="0">
                <a:latin typeface="Calibri"/>
                <a:cs typeface="Calibri"/>
              </a:rPr>
              <a:t>γ</a:t>
            </a:r>
            <a:r>
              <a:rPr sz="2400" spc="-9" dirty="0" smtClean="0">
                <a:latin typeface="Calibri"/>
                <a:cs typeface="Calibri"/>
              </a:rPr>
              <a:t>ο</a:t>
            </a:r>
            <a:r>
              <a:rPr sz="2400" spc="0" dirty="0" smtClean="0">
                <a:latin typeface="Calibri"/>
                <a:cs typeface="Calibri"/>
              </a:rPr>
              <a:t>ρά</a:t>
            </a:r>
            <a:r>
              <a:rPr sz="2400" spc="-4" dirty="0" smtClean="0">
                <a:latin typeface="Calibri"/>
                <a:cs typeface="Calibri"/>
              </a:rPr>
              <a:t>ς</a:t>
            </a:r>
            <a:r>
              <a:rPr sz="2400" spc="0" dirty="0" smtClean="0">
                <a:latin typeface="Calibri"/>
                <a:cs typeface="Calibri"/>
              </a:rPr>
              <a:t>, </a:t>
            </a:r>
            <a:endParaRPr sz="2400" dirty="0">
              <a:latin typeface="Calibri"/>
              <a:cs typeface="Calibri"/>
            </a:endParaRPr>
          </a:p>
          <a:p>
            <a:pPr marL="12700" marR="32308">
              <a:lnSpc>
                <a:spcPts val="2929"/>
              </a:lnSpc>
              <a:spcBef>
                <a:spcPts val="665"/>
              </a:spcBef>
            </a:pPr>
            <a:r>
              <a:rPr sz="2400" spc="-59" dirty="0" smtClean="0">
                <a:latin typeface="Calibri"/>
                <a:cs typeface="Calibri"/>
              </a:rPr>
              <a:t>χ</a:t>
            </a:r>
            <a:r>
              <a:rPr sz="2400" spc="0" dirty="0" smtClean="0">
                <a:latin typeface="Calibri"/>
                <a:cs typeface="Calibri"/>
              </a:rPr>
              <a:t>αρακ</a:t>
            </a:r>
            <a:r>
              <a:rPr sz="2400" spc="-9" dirty="0" smtClean="0">
                <a:latin typeface="Calibri"/>
                <a:cs typeface="Calibri"/>
              </a:rPr>
              <a:t>τ</a:t>
            </a:r>
            <a:r>
              <a:rPr sz="2400" spc="0" dirty="0" smtClean="0">
                <a:latin typeface="Calibri"/>
                <a:cs typeface="Calibri"/>
              </a:rPr>
              <a:t>ηρι</a:t>
            </a:r>
            <a:r>
              <a:rPr sz="2400" spc="14" dirty="0" smtClean="0">
                <a:latin typeface="Calibri"/>
                <a:cs typeface="Calibri"/>
              </a:rPr>
              <a:t>σ</a:t>
            </a:r>
            <a:r>
              <a:rPr sz="2400" spc="0" dirty="0" smtClean="0">
                <a:latin typeface="Calibri"/>
                <a:cs typeface="Calibri"/>
              </a:rPr>
              <a:t>τι</a:t>
            </a:r>
            <a:r>
              <a:rPr sz="2400" spc="-75" dirty="0" smtClean="0">
                <a:latin typeface="Calibri"/>
                <a:cs typeface="Calibri"/>
              </a:rPr>
              <a:t>κ</a:t>
            </a:r>
            <a:r>
              <a:rPr sz="2400" spc="0" dirty="0" smtClean="0">
                <a:latin typeface="Calibri"/>
                <a:cs typeface="Calibri"/>
              </a:rPr>
              <a:t>ά α</a:t>
            </a:r>
            <a:r>
              <a:rPr sz="2400" spc="9" dirty="0" smtClean="0">
                <a:latin typeface="Calibri"/>
                <a:cs typeface="Calibri"/>
              </a:rPr>
              <a:t>ν</a:t>
            </a:r>
            <a:r>
              <a:rPr sz="2400" spc="-14" dirty="0" smtClean="0">
                <a:latin typeface="Calibri"/>
                <a:cs typeface="Calibri"/>
              </a:rPr>
              <a:t>τα</a:t>
            </a:r>
            <a:r>
              <a:rPr sz="2400" spc="0" dirty="0" smtClean="0">
                <a:latin typeface="Calibri"/>
                <a:cs typeface="Calibri"/>
              </a:rPr>
              <a:t>γ</a:t>
            </a:r>
            <a:r>
              <a:rPr sz="2400" spc="-14" dirty="0" smtClean="0">
                <a:latin typeface="Calibri"/>
                <a:cs typeface="Calibri"/>
              </a:rPr>
              <a:t>ω</a:t>
            </a:r>
            <a:r>
              <a:rPr sz="2400" spc="0" dirty="0" smtClean="0">
                <a:latin typeface="Calibri"/>
                <a:cs typeface="Calibri"/>
              </a:rPr>
              <a:t>νι</a:t>
            </a:r>
            <a:r>
              <a:rPr sz="2400" spc="19" dirty="0" smtClean="0">
                <a:latin typeface="Calibri"/>
                <a:cs typeface="Calibri"/>
              </a:rPr>
              <a:t>σ</a:t>
            </a:r>
            <a:r>
              <a:rPr sz="2400" spc="-14" dirty="0" smtClean="0">
                <a:latin typeface="Calibri"/>
                <a:cs typeface="Calibri"/>
              </a:rPr>
              <a:t>τώ</a:t>
            </a:r>
            <a:r>
              <a:rPr sz="2400" spc="0" dirty="0" smtClean="0">
                <a:latin typeface="Calibri"/>
                <a:cs typeface="Calibri"/>
              </a:rPr>
              <a:t>ν,</a:t>
            </a:r>
            <a:endParaRPr sz="2400" dirty="0">
              <a:latin typeface="Calibri"/>
              <a:cs typeface="Calibri"/>
            </a:endParaRPr>
          </a:p>
          <a:p>
            <a:pPr marL="12700" marR="673607">
              <a:lnSpc>
                <a:spcPts val="2590"/>
              </a:lnSpc>
              <a:spcBef>
                <a:spcPts val="999"/>
              </a:spcBef>
            </a:pPr>
            <a:r>
              <a:rPr sz="2400" spc="0" dirty="0" smtClean="0">
                <a:latin typeface="Calibri"/>
                <a:cs typeface="Calibri"/>
              </a:rPr>
              <a:t>υψη</a:t>
            </a:r>
            <a:r>
              <a:rPr sz="2400" spc="-34" dirty="0" smtClean="0">
                <a:latin typeface="Calibri"/>
                <a:cs typeface="Calibri"/>
              </a:rPr>
              <a:t>λ</a:t>
            </a:r>
            <a:r>
              <a:rPr sz="2400" spc="0" dirty="0" smtClean="0">
                <a:latin typeface="Calibri"/>
                <a:cs typeface="Calibri"/>
              </a:rPr>
              <a:t>ά </a:t>
            </a:r>
            <a:r>
              <a:rPr sz="2400" spc="19" dirty="0" smtClean="0">
                <a:latin typeface="Calibri"/>
                <a:cs typeface="Calibri"/>
              </a:rPr>
              <a:t>σ</a:t>
            </a:r>
            <a:r>
              <a:rPr sz="2400" spc="-14" dirty="0" smtClean="0">
                <a:latin typeface="Calibri"/>
                <a:cs typeface="Calibri"/>
              </a:rPr>
              <a:t>τ</a:t>
            </a:r>
            <a:r>
              <a:rPr sz="2400" spc="0" dirty="0" smtClean="0">
                <a:latin typeface="Calibri"/>
                <a:cs typeface="Calibri"/>
              </a:rPr>
              <a:t>α</a:t>
            </a:r>
            <a:r>
              <a:rPr sz="2400" spc="-9" dirty="0" smtClean="0">
                <a:latin typeface="Calibri"/>
                <a:cs typeface="Calibri"/>
              </a:rPr>
              <a:t>θ</a:t>
            </a:r>
            <a:r>
              <a:rPr sz="2400" spc="0" dirty="0" smtClean="0">
                <a:latin typeface="Calibri"/>
                <a:cs typeface="Calibri"/>
              </a:rPr>
              <a:t>ερά </a:t>
            </a:r>
            <a:r>
              <a:rPr sz="2400" spc="-64" dirty="0" smtClean="0">
                <a:latin typeface="Calibri"/>
                <a:cs typeface="Calibri"/>
              </a:rPr>
              <a:t>κ</a:t>
            </a:r>
            <a:r>
              <a:rPr sz="2400" spc="0" dirty="0" smtClean="0">
                <a:latin typeface="Calibri"/>
                <a:cs typeface="Calibri"/>
              </a:rPr>
              <a:t>ό</a:t>
            </a:r>
            <a:r>
              <a:rPr sz="2400" spc="9" dirty="0" smtClean="0">
                <a:latin typeface="Calibri"/>
                <a:cs typeface="Calibri"/>
              </a:rPr>
              <a:t>σ</a:t>
            </a:r>
            <a:r>
              <a:rPr sz="2400" spc="0" dirty="0" smtClean="0">
                <a:latin typeface="Calibri"/>
                <a:cs typeface="Calibri"/>
              </a:rPr>
              <a:t>τη</a:t>
            </a:r>
            <a:r>
              <a:rPr sz="2400" spc="-9" dirty="0" smtClean="0">
                <a:latin typeface="Calibri"/>
                <a:cs typeface="Calibri"/>
              </a:rPr>
              <a:t> </a:t>
            </a:r>
            <a:r>
              <a:rPr sz="2400" spc="-75" dirty="0" smtClean="0">
                <a:latin typeface="Calibri"/>
                <a:cs typeface="Calibri"/>
              </a:rPr>
              <a:t>κ</a:t>
            </a:r>
            <a:r>
              <a:rPr sz="2400" spc="0" dirty="0" smtClean="0">
                <a:latin typeface="Calibri"/>
                <a:cs typeface="Calibri"/>
              </a:rPr>
              <a:t>αι </a:t>
            </a:r>
            <a:r>
              <a:rPr sz="2400" spc="-9" dirty="0" smtClean="0">
                <a:latin typeface="Calibri"/>
                <a:cs typeface="Calibri"/>
              </a:rPr>
              <a:t>ο</a:t>
            </a:r>
            <a:r>
              <a:rPr sz="2400" spc="0" dirty="0" smtClean="0">
                <a:latin typeface="Calibri"/>
                <a:cs typeface="Calibri"/>
              </a:rPr>
              <a:t>ι</a:t>
            </a:r>
            <a:r>
              <a:rPr sz="2400" spc="-69" dirty="0" smtClean="0">
                <a:latin typeface="Calibri"/>
                <a:cs typeface="Calibri"/>
              </a:rPr>
              <a:t>κ</a:t>
            </a:r>
            <a:r>
              <a:rPr sz="2400" spc="0" dirty="0" smtClean="0">
                <a:latin typeface="Calibri"/>
                <a:cs typeface="Calibri"/>
              </a:rPr>
              <a:t>ον</a:t>
            </a:r>
            <a:r>
              <a:rPr sz="2400" spc="-4" dirty="0" smtClean="0">
                <a:latin typeface="Calibri"/>
                <a:cs typeface="Calibri"/>
              </a:rPr>
              <a:t>ο</a:t>
            </a:r>
            <a:r>
              <a:rPr sz="2400" spc="0" dirty="0" smtClean="0">
                <a:latin typeface="Calibri"/>
                <a:cs typeface="Calibri"/>
              </a:rPr>
              <a:t>μίες κ</a:t>
            </a:r>
            <a:r>
              <a:rPr sz="2400" spc="-19" dirty="0" smtClean="0">
                <a:latin typeface="Calibri"/>
                <a:cs typeface="Calibri"/>
              </a:rPr>
              <a:t>λ</a:t>
            </a:r>
            <a:r>
              <a:rPr sz="2400" spc="0" dirty="0" smtClean="0">
                <a:latin typeface="Calibri"/>
                <a:cs typeface="Calibri"/>
              </a:rPr>
              <a:t>ί</a:t>
            </a:r>
            <a:r>
              <a:rPr sz="2400" spc="-9" dirty="0" smtClean="0">
                <a:latin typeface="Calibri"/>
                <a:cs typeface="Calibri"/>
              </a:rPr>
              <a:t>μ</a:t>
            </a:r>
            <a:r>
              <a:rPr sz="2400" spc="0" dirty="0" smtClean="0">
                <a:latin typeface="Calibri"/>
                <a:cs typeface="Calibri"/>
              </a:rPr>
              <a:t>α</a:t>
            </a:r>
            <a:r>
              <a:rPr sz="2400" spc="-75" dirty="0" smtClean="0">
                <a:latin typeface="Calibri"/>
                <a:cs typeface="Calibri"/>
              </a:rPr>
              <a:t>κ</a:t>
            </a:r>
            <a:r>
              <a:rPr sz="2400" spc="0" dirty="0" smtClean="0">
                <a:latin typeface="Calibri"/>
                <a:cs typeface="Calibri"/>
              </a:rPr>
              <a:t>ας,</a:t>
            </a:r>
            <a:endParaRPr sz="2400" dirty="0">
              <a:latin typeface="Calibri"/>
              <a:cs typeface="Calibri"/>
            </a:endParaRPr>
          </a:p>
          <a:p>
            <a:pPr marL="12700">
              <a:lnSpc>
                <a:spcPct val="125000"/>
              </a:lnSpc>
              <a:spcBef>
                <a:spcPts val="668"/>
              </a:spcBef>
            </a:pPr>
            <a:r>
              <a:rPr sz="2400" spc="0" dirty="0" smtClean="0">
                <a:latin typeface="Calibri"/>
                <a:cs typeface="Calibri"/>
              </a:rPr>
              <a:t>π</a:t>
            </a:r>
            <a:r>
              <a:rPr sz="2400" spc="4" dirty="0" smtClean="0">
                <a:latin typeface="Calibri"/>
                <a:cs typeface="Calibri"/>
              </a:rPr>
              <a:t>ρ</a:t>
            </a:r>
            <a:r>
              <a:rPr sz="2400" spc="0" dirty="0" smtClean="0">
                <a:latin typeface="Calibri"/>
                <a:cs typeface="Calibri"/>
              </a:rPr>
              <a:t>οσ</a:t>
            </a:r>
            <a:r>
              <a:rPr sz="2400" spc="-14" dirty="0" smtClean="0">
                <a:latin typeface="Calibri"/>
                <a:cs typeface="Calibri"/>
              </a:rPr>
              <a:t>π</a:t>
            </a:r>
            <a:r>
              <a:rPr sz="2400" spc="0" dirty="0" smtClean="0">
                <a:latin typeface="Calibri"/>
                <a:cs typeface="Calibri"/>
              </a:rPr>
              <a:t>ά</a:t>
            </a:r>
            <a:r>
              <a:rPr sz="2400" spc="-9" dirty="0" smtClean="0">
                <a:latin typeface="Calibri"/>
                <a:cs typeface="Calibri"/>
              </a:rPr>
              <a:t>θ</a:t>
            </a:r>
            <a:r>
              <a:rPr sz="2400" spc="0" dirty="0" smtClean="0">
                <a:latin typeface="Calibri"/>
                <a:cs typeface="Calibri"/>
              </a:rPr>
              <a:t>ειες</a:t>
            </a:r>
            <a:r>
              <a:rPr sz="2400" spc="-19" dirty="0" smtClean="0">
                <a:latin typeface="Calibri"/>
                <a:cs typeface="Calibri"/>
              </a:rPr>
              <a:t> </a:t>
            </a:r>
            <a:r>
              <a:rPr sz="2400" spc="0" dirty="0" smtClean="0">
                <a:latin typeface="Calibri"/>
                <a:cs typeface="Calibri"/>
              </a:rPr>
              <a:t>για αύ</a:t>
            </a:r>
            <a:r>
              <a:rPr sz="2400" spc="-4" dirty="0" smtClean="0">
                <a:latin typeface="Calibri"/>
                <a:cs typeface="Calibri"/>
              </a:rPr>
              <a:t>ξ</a:t>
            </a:r>
            <a:r>
              <a:rPr sz="2400" spc="0" dirty="0" smtClean="0">
                <a:latin typeface="Calibri"/>
                <a:cs typeface="Calibri"/>
              </a:rPr>
              <a:t>η</a:t>
            </a:r>
            <a:r>
              <a:rPr sz="2400" spc="-9" dirty="0" smtClean="0">
                <a:latin typeface="Calibri"/>
                <a:cs typeface="Calibri"/>
              </a:rPr>
              <a:t>σ</a:t>
            </a:r>
            <a:r>
              <a:rPr sz="2400" spc="0" dirty="0" smtClean="0">
                <a:latin typeface="Calibri"/>
                <a:cs typeface="Calibri"/>
              </a:rPr>
              <a:t>η</a:t>
            </a:r>
            <a:r>
              <a:rPr sz="2400" spc="14" dirty="0" smtClean="0">
                <a:latin typeface="Calibri"/>
                <a:cs typeface="Calibri"/>
              </a:rPr>
              <a:t> </a:t>
            </a:r>
            <a:r>
              <a:rPr sz="2400" spc="0" dirty="0" smtClean="0">
                <a:latin typeface="Calibri"/>
                <a:cs typeface="Calibri"/>
              </a:rPr>
              <a:t>μερ</a:t>
            </a:r>
            <a:r>
              <a:rPr sz="2400" spc="-9" dirty="0" smtClean="0">
                <a:latin typeface="Calibri"/>
                <a:cs typeface="Calibri"/>
              </a:rPr>
              <a:t>ι</a:t>
            </a:r>
            <a:r>
              <a:rPr sz="2400" spc="0" dirty="0" smtClean="0">
                <a:latin typeface="Calibri"/>
                <a:cs typeface="Calibri"/>
              </a:rPr>
              <a:t>δίου </a:t>
            </a:r>
            <a:r>
              <a:rPr sz="2400" spc="-14" dirty="0" smtClean="0">
                <a:latin typeface="Calibri"/>
                <a:cs typeface="Calibri"/>
              </a:rPr>
              <a:t>α</a:t>
            </a:r>
            <a:r>
              <a:rPr sz="2400" spc="0" dirty="0" smtClean="0">
                <a:latin typeface="Calibri"/>
                <a:cs typeface="Calibri"/>
              </a:rPr>
              <a:t>γ</a:t>
            </a:r>
            <a:r>
              <a:rPr sz="2400" spc="-4" dirty="0" smtClean="0">
                <a:latin typeface="Calibri"/>
                <a:cs typeface="Calibri"/>
              </a:rPr>
              <a:t>ο</a:t>
            </a:r>
            <a:r>
              <a:rPr sz="2400" spc="0" dirty="0" smtClean="0">
                <a:latin typeface="Calibri"/>
                <a:cs typeface="Calibri"/>
              </a:rPr>
              <a:t>ράς, έ</a:t>
            </a:r>
            <a:r>
              <a:rPr sz="2400" spc="9" dirty="0" smtClean="0">
                <a:latin typeface="Calibri"/>
                <a:cs typeface="Calibri"/>
              </a:rPr>
              <a:t>λ</a:t>
            </a:r>
            <a:r>
              <a:rPr sz="2400" spc="0" dirty="0" smtClean="0">
                <a:latin typeface="Calibri"/>
                <a:cs typeface="Calibri"/>
              </a:rPr>
              <a:t>λει</a:t>
            </a:r>
            <a:r>
              <a:rPr sz="2400" spc="4" dirty="0" smtClean="0">
                <a:latin typeface="Calibri"/>
                <a:cs typeface="Calibri"/>
              </a:rPr>
              <a:t>ψ</a:t>
            </a:r>
            <a:r>
              <a:rPr sz="2400" spc="0" dirty="0" smtClean="0">
                <a:latin typeface="Calibri"/>
                <a:cs typeface="Calibri"/>
              </a:rPr>
              <a:t>η</a:t>
            </a:r>
            <a:r>
              <a:rPr sz="2400" spc="-19" dirty="0" smtClean="0">
                <a:latin typeface="Calibri"/>
                <a:cs typeface="Calibri"/>
              </a:rPr>
              <a:t> </a:t>
            </a:r>
            <a:r>
              <a:rPr sz="2400" spc="0" dirty="0" smtClean="0">
                <a:latin typeface="Calibri"/>
                <a:cs typeface="Calibri"/>
              </a:rPr>
              <a:t>διαφορ</a:t>
            </a:r>
            <a:r>
              <a:rPr sz="2400" spc="-4" dirty="0" smtClean="0">
                <a:latin typeface="Calibri"/>
                <a:cs typeface="Calibri"/>
              </a:rPr>
              <a:t>ο</a:t>
            </a:r>
            <a:r>
              <a:rPr sz="2400" spc="0" dirty="0" smtClean="0">
                <a:latin typeface="Calibri"/>
                <a:cs typeface="Calibri"/>
              </a:rPr>
              <a:t>ποίη</a:t>
            </a:r>
            <a:r>
              <a:rPr sz="2400" spc="-4" dirty="0" smtClean="0">
                <a:latin typeface="Calibri"/>
                <a:cs typeface="Calibri"/>
              </a:rPr>
              <a:t>σ</a:t>
            </a:r>
            <a:r>
              <a:rPr sz="2400" spc="0" dirty="0" smtClean="0">
                <a:latin typeface="Calibri"/>
                <a:cs typeface="Calibri"/>
              </a:rPr>
              <a:t>ης</a:t>
            </a:r>
            <a:r>
              <a:rPr sz="2400" spc="9" dirty="0" smtClean="0">
                <a:latin typeface="Calibri"/>
                <a:cs typeface="Calibri"/>
              </a:rPr>
              <a:t> </a:t>
            </a:r>
            <a:r>
              <a:rPr sz="2400" spc="14" dirty="0" smtClean="0">
                <a:latin typeface="Calibri"/>
                <a:cs typeface="Calibri"/>
              </a:rPr>
              <a:t>σ</a:t>
            </a:r>
            <a:r>
              <a:rPr sz="2400" spc="-14" dirty="0" smtClean="0">
                <a:latin typeface="Calibri"/>
                <a:cs typeface="Calibri"/>
              </a:rPr>
              <a:t>τ</a:t>
            </a:r>
            <a:r>
              <a:rPr sz="2400" spc="0" dirty="0" smtClean="0">
                <a:latin typeface="Calibri"/>
                <a:cs typeface="Calibri"/>
              </a:rPr>
              <a:t>α </a:t>
            </a:r>
            <a:r>
              <a:rPr sz="2400" spc="4" dirty="0" smtClean="0">
                <a:latin typeface="Calibri"/>
                <a:cs typeface="Calibri"/>
              </a:rPr>
              <a:t>π</a:t>
            </a:r>
            <a:r>
              <a:rPr sz="2400" spc="0" dirty="0" smtClean="0">
                <a:latin typeface="Calibri"/>
                <a:cs typeface="Calibri"/>
              </a:rPr>
              <a:t>ροϊό</a:t>
            </a:r>
            <a:r>
              <a:rPr sz="2400" spc="4" dirty="0" smtClean="0">
                <a:latin typeface="Calibri"/>
                <a:cs typeface="Calibri"/>
              </a:rPr>
              <a:t>ν</a:t>
            </a:r>
            <a:r>
              <a:rPr sz="2400" spc="-14" dirty="0" smtClean="0">
                <a:latin typeface="Calibri"/>
                <a:cs typeface="Calibri"/>
              </a:rPr>
              <a:t>τ</a:t>
            </a:r>
            <a:r>
              <a:rPr sz="2400" spc="0" dirty="0" smtClean="0">
                <a:latin typeface="Calibri"/>
                <a:cs typeface="Calibri"/>
              </a:rPr>
              <a:t>α,</a:t>
            </a:r>
            <a:endParaRPr sz="2400" dirty="0">
              <a:latin typeface="Calibri"/>
              <a:cs typeface="Calibri"/>
            </a:endParaRPr>
          </a:p>
        </p:txBody>
      </p:sp>
      <p:sp>
        <p:nvSpPr>
          <p:cNvPr id="6" name="object 6"/>
          <p:cNvSpPr txBox="1"/>
          <p:nvPr/>
        </p:nvSpPr>
        <p:spPr>
          <a:xfrm>
            <a:off x="918768" y="2503584"/>
            <a:ext cx="222148" cy="1429061"/>
          </a:xfrm>
          <a:prstGeom prst="rect">
            <a:avLst/>
          </a:prstGeom>
        </p:spPr>
        <p:txBody>
          <a:bodyPr wrap="square" lIns="0" tIns="0" rIns="0" bIns="0" rtlCol="0">
            <a:noAutofit/>
          </a:bodyPr>
          <a:lstStyle/>
          <a:p>
            <a:pPr marL="12700" marR="152">
              <a:lnSpc>
                <a:spcPts val="3265"/>
              </a:lnSpc>
              <a:spcBef>
                <a:spcPts val="163"/>
              </a:spcBef>
            </a:pPr>
            <a:r>
              <a:rPr sz="3100" spc="0" dirty="0" smtClean="0">
                <a:latin typeface="Arial"/>
                <a:cs typeface="Arial"/>
              </a:rPr>
              <a:t>•</a:t>
            </a:r>
            <a:endParaRPr sz="3100">
              <a:latin typeface="Arial"/>
              <a:cs typeface="Arial"/>
            </a:endParaRPr>
          </a:p>
          <a:p>
            <a:pPr marL="12700" marR="152">
              <a:lnSpc>
                <a:spcPct val="95825"/>
              </a:lnSpc>
              <a:spcBef>
                <a:spcPts val="241"/>
              </a:spcBef>
            </a:pPr>
            <a:r>
              <a:rPr sz="3100" spc="0" dirty="0" smtClean="0">
                <a:latin typeface="Arial"/>
                <a:cs typeface="Arial"/>
              </a:rPr>
              <a:t>•</a:t>
            </a:r>
            <a:endParaRPr sz="3100">
              <a:latin typeface="Arial"/>
              <a:cs typeface="Arial"/>
            </a:endParaRPr>
          </a:p>
          <a:p>
            <a:pPr marL="12700">
              <a:lnSpc>
                <a:spcPct val="95825"/>
              </a:lnSpc>
              <a:spcBef>
                <a:spcPts val="420"/>
              </a:spcBef>
            </a:pPr>
            <a:r>
              <a:rPr sz="3100" spc="0" dirty="0" smtClean="0">
                <a:latin typeface="Arial"/>
                <a:cs typeface="Arial"/>
              </a:rPr>
              <a:t>•</a:t>
            </a:r>
            <a:endParaRPr sz="3100">
              <a:latin typeface="Arial"/>
              <a:cs typeface="Arial"/>
            </a:endParaRPr>
          </a:p>
        </p:txBody>
      </p:sp>
      <p:sp>
        <p:nvSpPr>
          <p:cNvPr id="5" name="object 5"/>
          <p:cNvSpPr txBox="1"/>
          <p:nvPr/>
        </p:nvSpPr>
        <p:spPr>
          <a:xfrm>
            <a:off x="1147368" y="2527300"/>
            <a:ext cx="4594700" cy="3572408"/>
          </a:xfrm>
          <a:prstGeom prst="rect">
            <a:avLst/>
          </a:prstGeom>
        </p:spPr>
        <p:txBody>
          <a:bodyPr wrap="square" lIns="0" tIns="0" rIns="0" bIns="0" rtlCol="0">
            <a:noAutofit/>
          </a:bodyPr>
          <a:lstStyle/>
          <a:p>
            <a:pPr marL="12700" marR="59388">
              <a:lnSpc>
                <a:spcPts val="3254"/>
              </a:lnSpc>
              <a:spcBef>
                <a:spcPts val="162"/>
              </a:spcBef>
            </a:pPr>
            <a:r>
              <a:rPr sz="4650" spc="0" baseline="3523" dirty="0" smtClean="0">
                <a:latin typeface="Calibri"/>
                <a:cs typeface="Calibri"/>
              </a:rPr>
              <a:t>Μέγ</a:t>
            </a:r>
            <a:r>
              <a:rPr sz="4650" spc="-34" baseline="3523" dirty="0" smtClean="0">
                <a:latin typeface="Calibri"/>
                <a:cs typeface="Calibri"/>
              </a:rPr>
              <a:t>ε</a:t>
            </a:r>
            <a:r>
              <a:rPr sz="4650" spc="0" baseline="3523" dirty="0" smtClean="0">
                <a:latin typeface="Calibri"/>
                <a:cs typeface="Calibri"/>
              </a:rPr>
              <a:t>θος </a:t>
            </a:r>
            <a:r>
              <a:rPr sz="4650" spc="-9" baseline="3523" dirty="0" smtClean="0">
                <a:latin typeface="Calibri"/>
                <a:cs typeface="Calibri"/>
              </a:rPr>
              <a:t>α</a:t>
            </a:r>
            <a:r>
              <a:rPr sz="4650" spc="0" baseline="3523" dirty="0" smtClean="0">
                <a:latin typeface="Calibri"/>
                <a:cs typeface="Calibri"/>
              </a:rPr>
              <a:t>γορ</a:t>
            </a:r>
            <a:r>
              <a:rPr sz="4650" spc="-29" baseline="3523" dirty="0" smtClean="0">
                <a:latin typeface="Calibri"/>
                <a:cs typeface="Calibri"/>
              </a:rPr>
              <a:t>α</a:t>
            </a:r>
            <a:r>
              <a:rPr sz="4650" spc="29" baseline="3523" dirty="0" smtClean="0">
                <a:latin typeface="Calibri"/>
                <a:cs typeface="Calibri"/>
              </a:rPr>
              <a:t>σ</a:t>
            </a:r>
            <a:r>
              <a:rPr sz="4650" spc="0" baseline="3523" dirty="0" smtClean="0">
                <a:latin typeface="Calibri"/>
                <a:cs typeface="Calibri"/>
              </a:rPr>
              <a:t>τή,</a:t>
            </a:r>
            <a:endParaRPr sz="3100" dirty="0">
              <a:latin typeface="Calibri"/>
              <a:cs typeface="Calibri"/>
            </a:endParaRPr>
          </a:p>
          <a:p>
            <a:pPr marL="12700" marR="59388">
              <a:lnSpc>
                <a:spcPct val="101725"/>
              </a:lnSpc>
              <a:spcBef>
                <a:spcPts val="22"/>
              </a:spcBef>
            </a:pPr>
            <a:r>
              <a:rPr sz="3100" spc="0" dirty="0" smtClean="0">
                <a:latin typeface="Calibri"/>
                <a:cs typeface="Calibri"/>
              </a:rPr>
              <a:t>αρ</a:t>
            </a:r>
            <a:r>
              <a:rPr sz="3100" spc="-29" dirty="0" smtClean="0">
                <a:latin typeface="Calibri"/>
                <a:cs typeface="Calibri"/>
              </a:rPr>
              <a:t>ι</a:t>
            </a:r>
            <a:r>
              <a:rPr sz="3100" spc="0" dirty="0" smtClean="0">
                <a:latin typeface="Calibri"/>
                <a:cs typeface="Calibri"/>
              </a:rPr>
              <a:t>θ</a:t>
            </a:r>
            <a:r>
              <a:rPr sz="3100" spc="-25" dirty="0" smtClean="0">
                <a:latin typeface="Calibri"/>
                <a:cs typeface="Calibri"/>
              </a:rPr>
              <a:t>μ</a:t>
            </a:r>
            <a:r>
              <a:rPr sz="3100" spc="0" dirty="0" smtClean="0">
                <a:latin typeface="Calibri"/>
                <a:cs typeface="Calibri"/>
              </a:rPr>
              <a:t>ός</a:t>
            </a:r>
            <a:r>
              <a:rPr sz="3100" spc="-45" dirty="0" smtClean="0">
                <a:latin typeface="Calibri"/>
                <a:cs typeface="Calibri"/>
              </a:rPr>
              <a:t> </a:t>
            </a:r>
            <a:r>
              <a:rPr sz="3100" spc="0" dirty="0" smtClean="0">
                <a:latin typeface="Calibri"/>
                <a:cs typeface="Calibri"/>
              </a:rPr>
              <a:t>προμηθε</a:t>
            </a:r>
            <a:r>
              <a:rPr sz="3100" spc="4" dirty="0" smtClean="0">
                <a:latin typeface="Calibri"/>
                <a:cs typeface="Calibri"/>
              </a:rPr>
              <a:t>υ</a:t>
            </a:r>
            <a:r>
              <a:rPr sz="3100" spc="-9" dirty="0" smtClean="0">
                <a:latin typeface="Calibri"/>
                <a:cs typeface="Calibri"/>
              </a:rPr>
              <a:t>τ</a:t>
            </a:r>
            <a:r>
              <a:rPr sz="3100" spc="0" dirty="0" smtClean="0">
                <a:latin typeface="Calibri"/>
                <a:cs typeface="Calibri"/>
              </a:rPr>
              <a:t>ών,</a:t>
            </a:r>
            <a:endParaRPr sz="3100" dirty="0">
              <a:latin typeface="Calibri"/>
              <a:cs typeface="Calibri"/>
            </a:endParaRPr>
          </a:p>
          <a:p>
            <a:pPr marL="12700" marR="50951" indent="88392">
              <a:lnSpc>
                <a:spcPts val="3784"/>
              </a:lnSpc>
              <a:spcBef>
                <a:spcPts val="831"/>
              </a:spcBef>
            </a:pPr>
            <a:r>
              <a:rPr sz="3100" spc="0" dirty="0" smtClean="0">
                <a:latin typeface="Calibri"/>
                <a:cs typeface="Calibri"/>
              </a:rPr>
              <a:t>πληροφο</a:t>
            </a:r>
            <a:r>
              <a:rPr sz="3100" spc="-9" dirty="0" smtClean="0">
                <a:latin typeface="Calibri"/>
                <a:cs typeface="Calibri"/>
              </a:rPr>
              <a:t>ρ</a:t>
            </a:r>
            <a:r>
              <a:rPr sz="3100" spc="0" dirty="0" smtClean="0">
                <a:latin typeface="Calibri"/>
                <a:cs typeface="Calibri"/>
              </a:rPr>
              <a:t>ίες</a:t>
            </a:r>
            <a:r>
              <a:rPr sz="3100" spc="34" dirty="0" smtClean="0">
                <a:latin typeface="Calibri"/>
                <a:cs typeface="Calibri"/>
              </a:rPr>
              <a:t> </a:t>
            </a:r>
            <a:r>
              <a:rPr sz="3100" spc="0" dirty="0" smtClean="0">
                <a:latin typeface="Calibri"/>
                <a:cs typeface="Calibri"/>
              </a:rPr>
              <a:t>για</a:t>
            </a:r>
            <a:r>
              <a:rPr sz="3100" spc="-39" dirty="0" smtClean="0">
                <a:latin typeface="Calibri"/>
                <a:cs typeface="Calibri"/>
              </a:rPr>
              <a:t> </a:t>
            </a:r>
            <a:r>
              <a:rPr sz="3100" spc="-19" dirty="0" smtClean="0">
                <a:latin typeface="Calibri"/>
                <a:cs typeface="Calibri"/>
              </a:rPr>
              <a:t>τ</a:t>
            </a:r>
            <a:r>
              <a:rPr sz="3100" spc="0" dirty="0" smtClean="0">
                <a:latin typeface="Calibri"/>
                <a:cs typeface="Calibri"/>
              </a:rPr>
              <a:t>ο</a:t>
            </a:r>
            <a:r>
              <a:rPr sz="3100" spc="-28" dirty="0" smtClean="0">
                <a:latin typeface="Calibri"/>
                <a:cs typeface="Calibri"/>
              </a:rPr>
              <a:t> </a:t>
            </a:r>
            <a:r>
              <a:rPr sz="3100" spc="-94" dirty="0" smtClean="0">
                <a:latin typeface="Calibri"/>
                <a:cs typeface="Calibri"/>
              </a:rPr>
              <a:t>κ</a:t>
            </a:r>
            <a:r>
              <a:rPr sz="3100" spc="0" dirty="0" smtClean="0">
                <a:latin typeface="Calibri"/>
                <a:cs typeface="Calibri"/>
              </a:rPr>
              <a:t>ό</a:t>
            </a:r>
            <a:r>
              <a:rPr sz="3100" spc="29" dirty="0" smtClean="0">
                <a:latin typeface="Calibri"/>
                <a:cs typeface="Calibri"/>
              </a:rPr>
              <a:t>σ</a:t>
            </a:r>
            <a:r>
              <a:rPr sz="3100" spc="-19" dirty="0" smtClean="0">
                <a:latin typeface="Calibri"/>
                <a:cs typeface="Calibri"/>
              </a:rPr>
              <a:t>τ</a:t>
            </a:r>
            <a:r>
              <a:rPr sz="3100" spc="0" dirty="0" smtClean="0">
                <a:latin typeface="Calibri"/>
                <a:cs typeface="Calibri"/>
              </a:rPr>
              <a:t>ος </a:t>
            </a:r>
            <a:endParaRPr sz="3100" dirty="0">
              <a:latin typeface="Calibri"/>
              <a:cs typeface="Calibri"/>
            </a:endParaRPr>
          </a:p>
          <a:p>
            <a:pPr marL="12700" marR="50951">
              <a:lnSpc>
                <a:spcPts val="3784"/>
              </a:lnSpc>
            </a:pPr>
            <a:r>
              <a:rPr sz="3100" spc="0" dirty="0" smtClean="0">
                <a:latin typeface="Calibri"/>
                <a:cs typeface="Calibri"/>
              </a:rPr>
              <a:t>της ετ</a:t>
            </a:r>
            <a:r>
              <a:rPr sz="3100" spc="-9" dirty="0" smtClean="0">
                <a:latin typeface="Calibri"/>
                <a:cs typeface="Calibri"/>
              </a:rPr>
              <a:t>α</a:t>
            </a:r>
            <a:r>
              <a:rPr sz="3100" spc="0" dirty="0" smtClean="0">
                <a:latin typeface="Calibri"/>
                <a:cs typeface="Calibri"/>
              </a:rPr>
              <a:t>ιρείας,</a:t>
            </a:r>
            <a:endParaRPr sz="3100" dirty="0">
              <a:latin typeface="Calibri"/>
              <a:cs typeface="Calibri"/>
            </a:endParaRPr>
          </a:p>
          <a:p>
            <a:pPr marL="12700">
              <a:lnSpc>
                <a:spcPts val="3784"/>
              </a:lnSpc>
              <a:spcBef>
                <a:spcPts val="190"/>
              </a:spcBef>
            </a:pPr>
            <a:r>
              <a:rPr sz="3100" spc="0" dirty="0" smtClean="0">
                <a:latin typeface="Calibri"/>
                <a:cs typeface="Calibri"/>
              </a:rPr>
              <a:t>ευαισθησία</a:t>
            </a:r>
            <a:r>
              <a:rPr sz="3100" spc="-129" dirty="0" smtClean="0">
                <a:latin typeface="Calibri"/>
                <a:cs typeface="Calibri"/>
              </a:rPr>
              <a:t> </a:t>
            </a:r>
            <a:r>
              <a:rPr sz="3100" spc="-9" dirty="0" smtClean="0">
                <a:latin typeface="Calibri"/>
                <a:cs typeface="Calibri"/>
              </a:rPr>
              <a:t>τ</a:t>
            </a:r>
            <a:r>
              <a:rPr sz="3100" spc="0" dirty="0" smtClean="0">
                <a:latin typeface="Calibri"/>
                <a:cs typeface="Calibri"/>
              </a:rPr>
              <a:t>ων</a:t>
            </a:r>
            <a:r>
              <a:rPr sz="3100" spc="-47" dirty="0" smtClean="0">
                <a:latin typeface="Calibri"/>
                <a:cs typeface="Calibri"/>
              </a:rPr>
              <a:t> </a:t>
            </a:r>
            <a:r>
              <a:rPr sz="3100" spc="-25" dirty="0" smtClean="0">
                <a:latin typeface="Calibri"/>
                <a:cs typeface="Calibri"/>
              </a:rPr>
              <a:t>α</a:t>
            </a:r>
            <a:r>
              <a:rPr sz="3100" spc="0" dirty="0" smtClean="0">
                <a:latin typeface="Calibri"/>
                <a:cs typeface="Calibri"/>
              </a:rPr>
              <a:t>γορ</a:t>
            </a:r>
            <a:r>
              <a:rPr sz="3100" spc="-29" dirty="0" smtClean="0">
                <a:latin typeface="Calibri"/>
                <a:cs typeface="Calibri"/>
              </a:rPr>
              <a:t>α</a:t>
            </a:r>
            <a:r>
              <a:rPr sz="3100" spc="29" dirty="0" smtClean="0">
                <a:latin typeface="Calibri"/>
                <a:cs typeface="Calibri"/>
              </a:rPr>
              <a:t>σ</a:t>
            </a:r>
            <a:r>
              <a:rPr sz="3100" spc="-9" dirty="0" smtClean="0">
                <a:latin typeface="Calibri"/>
                <a:cs typeface="Calibri"/>
              </a:rPr>
              <a:t>τ</a:t>
            </a:r>
            <a:r>
              <a:rPr sz="3100" spc="0" dirty="0" smtClean="0">
                <a:latin typeface="Calibri"/>
                <a:cs typeface="Calibri"/>
              </a:rPr>
              <a:t>ών </a:t>
            </a:r>
            <a:endParaRPr sz="3100" dirty="0">
              <a:latin typeface="Calibri"/>
              <a:cs typeface="Calibri"/>
            </a:endParaRPr>
          </a:p>
          <a:p>
            <a:pPr marL="12700">
              <a:lnSpc>
                <a:spcPts val="3784"/>
              </a:lnSpc>
            </a:pPr>
            <a:r>
              <a:rPr sz="3100" spc="29" dirty="0" smtClean="0">
                <a:latin typeface="Calibri"/>
                <a:cs typeface="Calibri"/>
              </a:rPr>
              <a:t>σ</a:t>
            </a:r>
            <a:r>
              <a:rPr sz="3100" spc="0" dirty="0" smtClean="0">
                <a:latin typeface="Calibri"/>
                <a:cs typeface="Calibri"/>
              </a:rPr>
              <a:t>τ</a:t>
            </a:r>
            <a:r>
              <a:rPr sz="3100" spc="-64" dirty="0" smtClean="0">
                <a:latin typeface="Calibri"/>
                <a:cs typeface="Calibri"/>
              </a:rPr>
              <a:t>η</a:t>
            </a:r>
            <a:r>
              <a:rPr sz="3100" spc="0" dirty="0" smtClean="0">
                <a:latin typeface="Calibri"/>
                <a:cs typeface="Calibri"/>
              </a:rPr>
              <a:t>ν</a:t>
            </a:r>
            <a:r>
              <a:rPr sz="3100" spc="-28" dirty="0" smtClean="0">
                <a:latin typeface="Calibri"/>
                <a:cs typeface="Calibri"/>
              </a:rPr>
              <a:t> </a:t>
            </a:r>
            <a:r>
              <a:rPr sz="3100" spc="0" dirty="0" smtClean="0">
                <a:latin typeface="Calibri"/>
                <a:cs typeface="Calibri"/>
              </a:rPr>
              <a:t>τιμ</a:t>
            </a:r>
            <a:r>
              <a:rPr sz="3100" spc="4" dirty="0" smtClean="0">
                <a:latin typeface="Calibri"/>
                <a:cs typeface="Calibri"/>
              </a:rPr>
              <a:t>ή</a:t>
            </a:r>
            <a:r>
              <a:rPr sz="3100" spc="0" dirty="0" smtClean="0">
                <a:latin typeface="Calibri"/>
                <a:cs typeface="Calibri"/>
              </a:rPr>
              <a:t>,</a:t>
            </a:r>
            <a:endParaRPr sz="3100" dirty="0">
              <a:latin typeface="Calibri"/>
              <a:cs typeface="Calibri"/>
            </a:endParaRPr>
          </a:p>
          <a:p>
            <a:pPr marL="12700" marR="59388">
              <a:lnSpc>
                <a:spcPts val="3695"/>
              </a:lnSpc>
            </a:pPr>
            <a:r>
              <a:rPr sz="3100" spc="-84" dirty="0" smtClean="0">
                <a:latin typeface="Calibri"/>
                <a:cs typeface="Calibri"/>
              </a:rPr>
              <a:t>χ</a:t>
            </a:r>
            <a:r>
              <a:rPr sz="3100" spc="0" dirty="0" smtClean="0">
                <a:latin typeface="Calibri"/>
                <a:cs typeface="Calibri"/>
              </a:rPr>
              <a:t>α</a:t>
            </a:r>
            <a:r>
              <a:rPr sz="3100" spc="-9" dirty="0" smtClean="0">
                <a:latin typeface="Calibri"/>
                <a:cs typeface="Calibri"/>
              </a:rPr>
              <a:t>ρ</a:t>
            </a:r>
            <a:r>
              <a:rPr sz="3100" spc="0" dirty="0" smtClean="0">
                <a:latin typeface="Calibri"/>
                <a:cs typeface="Calibri"/>
              </a:rPr>
              <a:t>α</a:t>
            </a:r>
            <a:r>
              <a:rPr sz="3100" spc="-9" dirty="0" smtClean="0">
                <a:latin typeface="Calibri"/>
                <a:cs typeface="Calibri"/>
              </a:rPr>
              <a:t>κ</a:t>
            </a:r>
            <a:r>
              <a:rPr sz="3100" spc="0" dirty="0" smtClean="0">
                <a:latin typeface="Calibri"/>
                <a:cs typeface="Calibri"/>
              </a:rPr>
              <a:t>τηρι</a:t>
            </a:r>
            <a:r>
              <a:rPr sz="3100" spc="29" dirty="0" smtClean="0">
                <a:latin typeface="Calibri"/>
                <a:cs typeface="Calibri"/>
              </a:rPr>
              <a:t>σ</a:t>
            </a:r>
            <a:r>
              <a:rPr sz="3100" spc="0" dirty="0" smtClean="0">
                <a:latin typeface="Calibri"/>
                <a:cs typeface="Calibri"/>
              </a:rPr>
              <a:t>τι</a:t>
            </a:r>
            <a:r>
              <a:rPr sz="3100" spc="-100" dirty="0" smtClean="0">
                <a:latin typeface="Calibri"/>
                <a:cs typeface="Calibri"/>
              </a:rPr>
              <a:t>κ</a:t>
            </a:r>
            <a:r>
              <a:rPr sz="3100" spc="0" dirty="0" smtClean="0">
                <a:latin typeface="Calibri"/>
                <a:cs typeface="Calibri"/>
              </a:rPr>
              <a:t>ά</a:t>
            </a:r>
            <a:r>
              <a:rPr sz="3100" spc="14" dirty="0" smtClean="0">
                <a:latin typeface="Calibri"/>
                <a:cs typeface="Calibri"/>
              </a:rPr>
              <a:t> </a:t>
            </a:r>
            <a:r>
              <a:rPr sz="3100" spc="-19" dirty="0" smtClean="0">
                <a:latin typeface="Calibri"/>
                <a:cs typeface="Calibri"/>
              </a:rPr>
              <a:t>τ</a:t>
            </a:r>
            <a:r>
              <a:rPr sz="3100" spc="0" dirty="0" smtClean="0">
                <a:latin typeface="Calibri"/>
                <a:cs typeface="Calibri"/>
              </a:rPr>
              <a:t>ου</a:t>
            </a:r>
            <a:endParaRPr sz="3100" dirty="0">
              <a:latin typeface="Calibri"/>
              <a:cs typeface="Calibri"/>
            </a:endParaRPr>
          </a:p>
          <a:p>
            <a:pPr marL="12700" marR="59388">
              <a:lnSpc>
                <a:spcPts val="3065"/>
              </a:lnSpc>
            </a:pPr>
            <a:r>
              <a:rPr sz="4650" spc="0" baseline="3523" dirty="0" smtClean="0">
                <a:latin typeface="Calibri"/>
                <a:cs typeface="Calibri"/>
              </a:rPr>
              <a:t>προϊό</a:t>
            </a:r>
            <a:r>
              <a:rPr sz="4650" spc="14" baseline="3523" dirty="0" smtClean="0">
                <a:latin typeface="Calibri"/>
                <a:cs typeface="Calibri"/>
              </a:rPr>
              <a:t>ν</a:t>
            </a:r>
            <a:r>
              <a:rPr sz="4650" spc="-19" baseline="3523" dirty="0" smtClean="0">
                <a:latin typeface="Calibri"/>
                <a:cs typeface="Calibri"/>
              </a:rPr>
              <a:t>τ</a:t>
            </a:r>
            <a:r>
              <a:rPr sz="4650" spc="0" baseline="3523" dirty="0" smtClean="0">
                <a:latin typeface="Calibri"/>
                <a:cs typeface="Calibri"/>
              </a:rPr>
              <a:t>ος,</a:t>
            </a:r>
            <a:endParaRPr sz="3100" dirty="0">
              <a:latin typeface="Calibri"/>
              <a:cs typeface="Calibri"/>
            </a:endParaRPr>
          </a:p>
        </p:txBody>
      </p:sp>
      <p:sp>
        <p:nvSpPr>
          <p:cNvPr id="4" name="object 4"/>
          <p:cNvSpPr txBox="1"/>
          <p:nvPr/>
        </p:nvSpPr>
        <p:spPr>
          <a:xfrm>
            <a:off x="918768" y="4396773"/>
            <a:ext cx="221995" cy="418591"/>
          </a:xfrm>
          <a:prstGeom prst="rect">
            <a:avLst/>
          </a:prstGeom>
        </p:spPr>
        <p:txBody>
          <a:bodyPr wrap="square" lIns="0" tIns="0" rIns="0" bIns="0" rtlCol="0">
            <a:noAutofit/>
          </a:bodyPr>
          <a:lstStyle/>
          <a:p>
            <a:pPr marL="12700">
              <a:lnSpc>
                <a:spcPts val="3265"/>
              </a:lnSpc>
              <a:spcBef>
                <a:spcPts val="163"/>
              </a:spcBef>
            </a:pPr>
            <a:r>
              <a:rPr sz="3100" spc="0" dirty="0" smtClean="0">
                <a:latin typeface="Arial"/>
                <a:cs typeface="Arial"/>
              </a:rPr>
              <a:t>•</a:t>
            </a:r>
            <a:endParaRPr sz="3100">
              <a:latin typeface="Arial"/>
              <a:cs typeface="Arial"/>
            </a:endParaRPr>
          </a:p>
        </p:txBody>
      </p:sp>
      <p:sp>
        <p:nvSpPr>
          <p:cNvPr id="3" name="object 3"/>
          <p:cNvSpPr txBox="1"/>
          <p:nvPr/>
        </p:nvSpPr>
        <p:spPr>
          <a:xfrm>
            <a:off x="918768" y="5278897"/>
            <a:ext cx="222148" cy="418896"/>
          </a:xfrm>
          <a:prstGeom prst="rect">
            <a:avLst/>
          </a:prstGeom>
        </p:spPr>
        <p:txBody>
          <a:bodyPr wrap="square" lIns="0" tIns="0" rIns="0" bIns="0" rtlCol="0">
            <a:noAutofit/>
          </a:bodyPr>
          <a:lstStyle/>
          <a:p>
            <a:pPr marL="12700">
              <a:lnSpc>
                <a:spcPts val="3270"/>
              </a:lnSpc>
              <a:spcBef>
                <a:spcPts val="163"/>
              </a:spcBef>
            </a:pPr>
            <a:r>
              <a:rPr sz="3100" spc="0" dirty="0" smtClean="0">
                <a:latin typeface="Arial"/>
                <a:cs typeface="Arial"/>
              </a:rPr>
              <a:t>•</a:t>
            </a:r>
            <a:endParaRPr sz="3100">
              <a:latin typeface="Arial"/>
              <a:cs typeface="Arial"/>
            </a:endParaRPr>
          </a:p>
        </p:txBody>
      </p:sp>
      <p:sp>
        <p:nvSpPr>
          <p:cNvPr id="2" name="object 2"/>
          <p:cNvSpPr txBox="1"/>
          <p:nvPr/>
        </p:nvSpPr>
        <p:spPr>
          <a:xfrm>
            <a:off x="6251829" y="5398623"/>
            <a:ext cx="177800" cy="7874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a:p>
            <a:pPr marL="12700">
              <a:lnSpc>
                <a:spcPct val="95825"/>
              </a:lnSpc>
              <a:spcBef>
                <a:spcPts val="712"/>
              </a:spcBef>
            </a:pPr>
            <a:r>
              <a:rPr sz="2400" spc="0" dirty="0" smtClean="0">
                <a:latin typeface="Arial"/>
                <a:cs typeface="Arial"/>
              </a:rPr>
              <a:t>•</a:t>
            </a:r>
            <a:endParaRPr sz="240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altLang="el-GR" b="1" dirty="0">
                <a:latin typeface="Arial" panose="020B0604020202020204" pitchFamily="34" charset="0"/>
                <a:cs typeface="Times New Roman" panose="02020603050405020304" pitchFamily="18" charset="0"/>
              </a:rPr>
              <a:t>SWOT ANALYSIS</a:t>
            </a:r>
          </a:p>
        </p:txBody>
      </p:sp>
      <p:sp>
        <p:nvSpPr>
          <p:cNvPr id="17411" name="Rectangle 3"/>
          <p:cNvSpPr>
            <a:spLocks noGrp="1" noChangeArrowheads="1"/>
          </p:cNvSpPr>
          <p:nvPr>
            <p:ph type="body" idx="1"/>
          </p:nvPr>
        </p:nvSpPr>
        <p:spPr>
          <a:xfrm>
            <a:off x="838200" y="2666999"/>
            <a:ext cx="10209211" cy="3429001"/>
          </a:xfrm>
        </p:spPr>
        <p:txBody>
          <a:bodyPr>
            <a:normAutofit lnSpcReduction="10000"/>
          </a:bodyPr>
          <a:lstStyle/>
          <a:p>
            <a:pPr>
              <a:buFont typeface="Monotype Sorts" pitchFamily="2" charset="2"/>
              <a:buChar char="è"/>
            </a:pPr>
            <a:r>
              <a:rPr lang="en-US" altLang="el-GR" sz="2800" b="1" dirty="0">
                <a:latin typeface="Arial" panose="020B0604020202020204" pitchFamily="34" charset="0"/>
                <a:cs typeface="Arial" panose="020B0604020202020204" pitchFamily="34" charset="0"/>
              </a:rPr>
              <a:t>It is based on the analysis of the </a:t>
            </a:r>
            <a:r>
              <a:rPr lang="en-US" altLang="el-GR" sz="2800" b="1" i="1" dirty="0">
                <a:latin typeface="Arial" panose="020B0604020202020204" pitchFamily="34" charset="0"/>
                <a:cs typeface="Arial" panose="020B0604020202020204" pitchFamily="34" charset="0"/>
              </a:rPr>
              <a:t>Internal and External Environment</a:t>
            </a:r>
          </a:p>
          <a:p>
            <a:pPr>
              <a:buFont typeface="Monotype Sorts" pitchFamily="2" charset="2"/>
              <a:buChar char="è"/>
            </a:pPr>
            <a:endParaRPr lang="en-US" altLang="el-GR" sz="2800" dirty="0"/>
          </a:p>
          <a:p>
            <a:pPr>
              <a:lnSpc>
                <a:spcPct val="110000"/>
              </a:lnSpc>
              <a:buFont typeface="Monotype Sorts" pitchFamily="2" charset="2"/>
              <a:buChar char="è"/>
            </a:pPr>
            <a:r>
              <a:rPr lang="en-US" altLang="el-GR" dirty="0">
                <a:latin typeface="Arial" panose="020B0604020202020204" pitchFamily="34" charset="0"/>
                <a:cs typeface="Arial" panose="020B0604020202020204" pitchFamily="34" charset="0"/>
              </a:rPr>
              <a:t>Strengths</a:t>
            </a:r>
          </a:p>
          <a:p>
            <a:pPr>
              <a:lnSpc>
                <a:spcPct val="110000"/>
              </a:lnSpc>
              <a:buFont typeface="Monotype Sorts" pitchFamily="2" charset="2"/>
              <a:buChar char="è"/>
            </a:pPr>
            <a:r>
              <a:rPr lang="en-US" altLang="el-GR" dirty="0">
                <a:latin typeface="Arial" panose="020B0604020202020204" pitchFamily="34" charset="0"/>
                <a:cs typeface="Arial" panose="020B0604020202020204" pitchFamily="34" charset="0"/>
              </a:rPr>
              <a:t>Weaknesses</a:t>
            </a:r>
          </a:p>
          <a:p>
            <a:pPr>
              <a:lnSpc>
                <a:spcPct val="110000"/>
              </a:lnSpc>
              <a:buFont typeface="Monotype Sorts" pitchFamily="2" charset="2"/>
              <a:buChar char="è"/>
            </a:pPr>
            <a:r>
              <a:rPr lang="en-US" altLang="el-GR" dirty="0">
                <a:latin typeface="Arial" panose="020B0604020202020204" pitchFamily="34" charset="0"/>
                <a:cs typeface="Arial" panose="020B0604020202020204" pitchFamily="34" charset="0"/>
              </a:rPr>
              <a:t>Opportunities</a:t>
            </a:r>
          </a:p>
          <a:p>
            <a:pPr>
              <a:lnSpc>
                <a:spcPct val="110000"/>
              </a:lnSpc>
              <a:buFont typeface="Monotype Sorts" pitchFamily="2" charset="2"/>
              <a:buChar char="è"/>
            </a:pPr>
            <a:r>
              <a:rPr lang="en-US" altLang="el-GR" dirty="0">
                <a:latin typeface="Arial" panose="020B0604020202020204" pitchFamily="34" charset="0"/>
                <a:cs typeface="Arial" panose="020B0604020202020204" pitchFamily="34" charset="0"/>
              </a:rPr>
              <a:t>Threats</a:t>
            </a:r>
          </a:p>
          <a:p>
            <a:pPr>
              <a:buFont typeface="Monotype Sorts" pitchFamily="2" charset="2"/>
              <a:buNone/>
            </a:pPr>
            <a:endParaRPr lang="en-US" altLang="el-GR" dirty="0"/>
          </a:p>
        </p:txBody>
      </p:sp>
    </p:spTree>
    <p:extLst>
      <p:ext uri="{BB962C8B-B14F-4D97-AF65-F5344CB8AC3E}">
        <p14:creationId xmlns:p14="http://schemas.microsoft.com/office/powerpoint/2010/main" xmlns="" val="4034793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11618976" y="1531974"/>
            <a:ext cx="152400" cy="781812"/>
          </a:xfrm>
          <a:custGeom>
            <a:avLst/>
            <a:gdLst/>
            <a:ahLst/>
            <a:cxnLst/>
            <a:rect l="l" t="t" r="r" b="b"/>
            <a:pathLst>
              <a:path w="152400" h="781812">
                <a:moveTo>
                  <a:pt x="0" y="781812"/>
                </a:moveTo>
                <a:lnTo>
                  <a:pt x="152400" y="781812"/>
                </a:lnTo>
                <a:lnTo>
                  <a:pt x="152400" y="0"/>
                </a:lnTo>
                <a:lnTo>
                  <a:pt x="0" y="0"/>
                </a:lnTo>
                <a:lnTo>
                  <a:pt x="0" y="781812"/>
                </a:lnTo>
                <a:close/>
              </a:path>
            </a:pathLst>
          </a:custGeom>
          <a:solidFill>
            <a:srgbClr val="FFC000"/>
          </a:solidFill>
        </p:spPr>
        <p:txBody>
          <a:bodyPr wrap="square" lIns="0" tIns="0" rIns="0" bIns="0" rtlCol="0">
            <a:noAutofit/>
          </a:bodyPr>
          <a:lstStyle/>
          <a:p>
            <a:endParaRPr/>
          </a:p>
        </p:txBody>
      </p:sp>
      <p:sp>
        <p:nvSpPr>
          <p:cNvPr id="13" name="object 13"/>
          <p:cNvSpPr/>
          <p:nvPr/>
        </p:nvSpPr>
        <p:spPr>
          <a:xfrm>
            <a:off x="112776" y="1531974"/>
            <a:ext cx="11454384" cy="781812"/>
          </a:xfrm>
          <a:custGeom>
            <a:avLst/>
            <a:gdLst/>
            <a:ahLst/>
            <a:cxnLst/>
            <a:rect l="l" t="t" r="r" b="b"/>
            <a:pathLst>
              <a:path w="11454384" h="781812">
                <a:moveTo>
                  <a:pt x="11454384" y="0"/>
                </a:moveTo>
                <a:lnTo>
                  <a:pt x="1" y="0"/>
                </a:lnTo>
                <a:lnTo>
                  <a:pt x="1" y="781812"/>
                </a:lnTo>
                <a:lnTo>
                  <a:pt x="11454384" y="781812"/>
                </a:lnTo>
                <a:lnTo>
                  <a:pt x="11454384" y="0"/>
                </a:lnTo>
                <a:close/>
              </a:path>
            </a:pathLst>
          </a:custGeom>
          <a:solidFill>
            <a:srgbClr val="FFC000"/>
          </a:solidFill>
        </p:spPr>
        <p:txBody>
          <a:bodyPr wrap="square" lIns="0" tIns="0" rIns="0" bIns="0" rtlCol="0">
            <a:noAutofit/>
          </a:bodyPr>
          <a:lstStyle/>
          <a:p>
            <a:endParaRPr/>
          </a:p>
        </p:txBody>
      </p:sp>
      <p:sp>
        <p:nvSpPr>
          <p:cNvPr id="14" name="object 14"/>
          <p:cNvSpPr/>
          <p:nvPr/>
        </p:nvSpPr>
        <p:spPr>
          <a:xfrm>
            <a:off x="0" y="2590926"/>
            <a:ext cx="11655552" cy="4421124"/>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txBox="1"/>
          <p:nvPr/>
        </p:nvSpPr>
        <p:spPr>
          <a:xfrm>
            <a:off x="887374" y="821715"/>
            <a:ext cx="2264159" cy="711504"/>
          </a:xfrm>
          <a:prstGeom prst="rect">
            <a:avLst/>
          </a:prstGeom>
        </p:spPr>
        <p:txBody>
          <a:bodyPr wrap="square" lIns="0" tIns="0" rIns="0" bIns="0" rtlCol="0">
            <a:noAutofit/>
          </a:bodyPr>
          <a:lstStyle/>
          <a:p>
            <a:pPr marL="12700">
              <a:lnSpc>
                <a:spcPts val="4585"/>
              </a:lnSpc>
              <a:spcBef>
                <a:spcPts val="229"/>
              </a:spcBef>
            </a:pPr>
            <a:r>
              <a:rPr sz="32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Θεωρ</a:t>
            </a:r>
            <a:r>
              <a:rPr lang="el-G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Ι</a:t>
            </a:r>
            <a:r>
              <a:rP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α</a:t>
            </a:r>
            <a:endPar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p:txBody>
      </p:sp>
      <p:sp>
        <p:nvSpPr>
          <p:cNvPr id="10" name="object 10"/>
          <p:cNvSpPr txBox="1"/>
          <p:nvPr/>
        </p:nvSpPr>
        <p:spPr>
          <a:xfrm>
            <a:off x="2667000" y="820470"/>
            <a:ext cx="1967762" cy="711504"/>
          </a:xfrm>
          <a:prstGeom prst="rect">
            <a:avLst/>
          </a:prstGeom>
        </p:spPr>
        <p:txBody>
          <a:bodyPr wrap="square" lIns="0" tIns="0" rIns="0" bIns="0" rtlCol="0">
            <a:noAutofit/>
          </a:bodyPr>
          <a:lstStyle/>
          <a:p>
            <a:pPr marL="12700">
              <a:lnSpc>
                <a:spcPts val="4585"/>
              </a:lnSpc>
              <a:spcBef>
                <a:spcPts val="229"/>
              </a:spcBef>
            </a:pPr>
            <a:r>
              <a:rP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π</a:t>
            </a:r>
            <a:r>
              <a:rPr lang="el-G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Ο</a:t>
            </a:r>
            <a:r>
              <a:rPr sz="32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ρων</a:t>
            </a:r>
            <a:endPar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p:txBody>
      </p:sp>
      <p:sp>
        <p:nvSpPr>
          <p:cNvPr id="9" name="object 9"/>
          <p:cNvSpPr txBox="1"/>
          <p:nvPr/>
        </p:nvSpPr>
        <p:spPr>
          <a:xfrm>
            <a:off x="4419712" y="820470"/>
            <a:ext cx="994866" cy="711504"/>
          </a:xfrm>
          <a:prstGeom prst="rect">
            <a:avLst/>
          </a:prstGeom>
        </p:spPr>
        <p:txBody>
          <a:bodyPr wrap="square" lIns="0" tIns="0" rIns="0" bIns="0" rtlCol="0">
            <a:noAutofit/>
          </a:bodyPr>
          <a:lstStyle/>
          <a:p>
            <a:pPr marL="12700">
              <a:lnSpc>
                <a:spcPts val="4585"/>
              </a:lnSpc>
              <a:spcBef>
                <a:spcPts val="229"/>
              </a:spcBef>
            </a:pPr>
            <a:r>
              <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και</a:t>
            </a:r>
          </a:p>
        </p:txBody>
      </p:sp>
      <p:sp>
        <p:nvSpPr>
          <p:cNvPr id="8" name="object 8"/>
          <p:cNvSpPr txBox="1"/>
          <p:nvPr/>
        </p:nvSpPr>
        <p:spPr>
          <a:xfrm>
            <a:off x="5384098" y="808836"/>
            <a:ext cx="3314586" cy="711504"/>
          </a:xfrm>
          <a:prstGeom prst="rect">
            <a:avLst/>
          </a:prstGeom>
        </p:spPr>
        <p:txBody>
          <a:bodyPr wrap="square" lIns="0" tIns="0" rIns="0" bIns="0" rtlCol="0">
            <a:noAutofit/>
          </a:bodyPr>
          <a:lstStyle/>
          <a:p>
            <a:pPr marL="12700">
              <a:lnSpc>
                <a:spcPts val="4585"/>
              </a:lnSpc>
              <a:spcBef>
                <a:spcPts val="229"/>
              </a:spcBef>
            </a:pPr>
            <a:r>
              <a:rPr sz="32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ικ</a:t>
            </a:r>
            <a:r>
              <a:rP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ανοτ</a:t>
            </a:r>
            <a:r>
              <a:rPr lang="el-G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Η</a:t>
            </a:r>
            <a:r>
              <a:rPr sz="32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των</a:t>
            </a:r>
            <a:endPar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p:txBody>
      </p:sp>
      <p:sp>
        <p:nvSpPr>
          <p:cNvPr id="7" name="object 7"/>
          <p:cNvSpPr txBox="1"/>
          <p:nvPr/>
        </p:nvSpPr>
        <p:spPr>
          <a:xfrm>
            <a:off x="872439" y="2602012"/>
            <a:ext cx="9810325" cy="304291"/>
          </a:xfrm>
          <a:prstGeom prst="rect">
            <a:avLst/>
          </a:prstGeom>
        </p:spPr>
        <p:txBody>
          <a:bodyPr wrap="square" lIns="0" tIns="0" rIns="0" bIns="0" rtlCol="0">
            <a:noAutofit/>
          </a:bodyPr>
          <a:lstStyle/>
          <a:p>
            <a:pPr marL="469900" indent="-457200">
              <a:lnSpc>
                <a:spcPts val="2340"/>
              </a:lnSpc>
              <a:spcBef>
                <a:spcPts val="117"/>
              </a:spcBef>
              <a:buClr>
                <a:srgbClr val="FFC000"/>
              </a:buClr>
              <a:buFont typeface="Wingdings" panose="05000000000000000000" pitchFamily="2" charset="2"/>
              <a:buChar char="v"/>
            </a:pPr>
            <a:r>
              <a:rPr sz="3300" spc="0" baseline="2482" dirty="0" smtClean="0">
                <a:latin typeface="Calibri"/>
                <a:cs typeface="Calibri"/>
              </a:rPr>
              <a:t>Η</a:t>
            </a:r>
            <a:r>
              <a:rPr sz="3300" spc="-13" baseline="2482" dirty="0" smtClean="0">
                <a:latin typeface="Calibri"/>
                <a:cs typeface="Calibri"/>
              </a:rPr>
              <a:t> </a:t>
            </a:r>
            <a:r>
              <a:rPr sz="3300" spc="0" baseline="2482" dirty="0" smtClean="0">
                <a:latin typeface="Calibri"/>
                <a:cs typeface="Calibri"/>
              </a:rPr>
              <a:t>Θ</a:t>
            </a:r>
            <a:r>
              <a:rPr sz="3300" spc="-4" baseline="2482" dirty="0" smtClean="0">
                <a:latin typeface="Calibri"/>
                <a:cs typeface="Calibri"/>
              </a:rPr>
              <a:t>ε</a:t>
            </a:r>
            <a:r>
              <a:rPr sz="3300" spc="0" baseline="2482" dirty="0" smtClean="0">
                <a:latin typeface="Calibri"/>
                <a:cs typeface="Calibri"/>
              </a:rPr>
              <a:t>ωρ</a:t>
            </a:r>
            <a:r>
              <a:rPr sz="3300" spc="-9" baseline="2482" dirty="0" smtClean="0">
                <a:latin typeface="Calibri"/>
                <a:cs typeface="Calibri"/>
              </a:rPr>
              <a:t>ί</a:t>
            </a:r>
            <a:r>
              <a:rPr sz="3300" spc="0" baseline="2482" dirty="0" smtClean="0">
                <a:latin typeface="Calibri"/>
                <a:cs typeface="Calibri"/>
              </a:rPr>
              <a:t>α</a:t>
            </a:r>
            <a:r>
              <a:rPr sz="3300" spc="-24" baseline="2482" dirty="0" smtClean="0">
                <a:latin typeface="Calibri"/>
                <a:cs typeface="Calibri"/>
              </a:rPr>
              <a:t> </a:t>
            </a:r>
            <a:r>
              <a:rPr sz="3300" spc="0" baseline="2482" dirty="0" smtClean="0">
                <a:latin typeface="Calibri"/>
                <a:cs typeface="Calibri"/>
              </a:rPr>
              <a:t>υπο</a:t>
            </a:r>
            <a:r>
              <a:rPr sz="3300" spc="19" baseline="2482" dirty="0" smtClean="0">
                <a:latin typeface="Calibri"/>
                <a:cs typeface="Calibri"/>
              </a:rPr>
              <a:t>σ</a:t>
            </a:r>
            <a:r>
              <a:rPr sz="3300" spc="0" baseline="2482" dirty="0" smtClean="0">
                <a:latin typeface="Calibri"/>
                <a:cs typeface="Calibri"/>
              </a:rPr>
              <a:t>τηρί</a:t>
            </a:r>
            <a:r>
              <a:rPr sz="3300" spc="-25" baseline="2482" dirty="0" smtClean="0">
                <a:latin typeface="Calibri"/>
                <a:cs typeface="Calibri"/>
              </a:rPr>
              <a:t>ζ</a:t>
            </a:r>
            <a:r>
              <a:rPr sz="3300" spc="0" baseline="2482" dirty="0" smtClean="0">
                <a:latin typeface="Calibri"/>
                <a:cs typeface="Calibri"/>
              </a:rPr>
              <a:t>ει</a:t>
            </a:r>
            <a:r>
              <a:rPr sz="3300" spc="-88" baseline="2482" dirty="0" smtClean="0">
                <a:latin typeface="Calibri"/>
                <a:cs typeface="Calibri"/>
              </a:rPr>
              <a:t> </a:t>
            </a:r>
            <a:r>
              <a:rPr sz="3300" spc="4" baseline="2482" dirty="0" smtClean="0">
                <a:latin typeface="Calibri"/>
                <a:cs typeface="Calibri"/>
              </a:rPr>
              <a:t>ό</a:t>
            </a:r>
            <a:r>
              <a:rPr sz="3300" spc="0" baseline="2482" dirty="0" smtClean="0">
                <a:latin typeface="Calibri"/>
                <a:cs typeface="Calibri"/>
              </a:rPr>
              <a:t>τι</a:t>
            </a:r>
            <a:r>
              <a:rPr sz="3300" spc="-21" baseline="2482" dirty="0" smtClean="0">
                <a:latin typeface="Calibri"/>
                <a:cs typeface="Calibri"/>
              </a:rPr>
              <a:t> </a:t>
            </a:r>
            <a:r>
              <a:rPr sz="3300" spc="-75" baseline="2482" dirty="0" smtClean="0">
                <a:latin typeface="Calibri"/>
                <a:cs typeface="Calibri"/>
              </a:rPr>
              <a:t>κ</a:t>
            </a:r>
            <a:r>
              <a:rPr sz="3300" spc="0" baseline="2482" dirty="0" smtClean="0">
                <a:latin typeface="Calibri"/>
                <a:cs typeface="Calibri"/>
              </a:rPr>
              <a:t>άθε</a:t>
            </a:r>
            <a:r>
              <a:rPr sz="3300" spc="-24" baseline="2482" dirty="0" smtClean="0">
                <a:latin typeface="Calibri"/>
                <a:cs typeface="Calibri"/>
              </a:rPr>
              <a:t> </a:t>
            </a:r>
            <a:r>
              <a:rPr sz="3300" spc="0" baseline="2482" dirty="0" smtClean="0">
                <a:latin typeface="Calibri"/>
                <a:cs typeface="Calibri"/>
              </a:rPr>
              <a:t>α</a:t>
            </a:r>
            <a:r>
              <a:rPr sz="3300" spc="-14" baseline="2482" dirty="0" smtClean="0">
                <a:latin typeface="Calibri"/>
                <a:cs typeface="Calibri"/>
              </a:rPr>
              <a:t>θ</a:t>
            </a:r>
            <a:r>
              <a:rPr sz="3300" spc="0" baseline="2482" dirty="0" smtClean="0">
                <a:latin typeface="Calibri"/>
                <a:cs typeface="Calibri"/>
              </a:rPr>
              <a:t>λ</a:t>
            </a:r>
            <a:r>
              <a:rPr sz="3300" spc="-34" baseline="2482" dirty="0" smtClean="0">
                <a:latin typeface="Calibri"/>
                <a:cs typeface="Calibri"/>
              </a:rPr>
              <a:t>η</a:t>
            </a:r>
            <a:r>
              <a:rPr sz="3300" spc="0" baseline="2482" dirty="0" smtClean="0">
                <a:latin typeface="Calibri"/>
                <a:cs typeface="Calibri"/>
              </a:rPr>
              <a:t>τι</a:t>
            </a:r>
            <a:r>
              <a:rPr sz="3300" spc="-75" baseline="2482" dirty="0" smtClean="0">
                <a:latin typeface="Calibri"/>
                <a:cs typeface="Calibri"/>
              </a:rPr>
              <a:t>κ</a:t>
            </a:r>
            <a:r>
              <a:rPr sz="3300" spc="4" baseline="2482" dirty="0" smtClean="0">
                <a:latin typeface="Calibri"/>
                <a:cs typeface="Calibri"/>
              </a:rPr>
              <a:t>ό</a:t>
            </a:r>
            <a:r>
              <a:rPr sz="3300" spc="0" baseline="2482" dirty="0" smtClean="0">
                <a:latin typeface="Calibri"/>
                <a:cs typeface="Calibri"/>
              </a:rPr>
              <a:t>ς</a:t>
            </a:r>
            <a:r>
              <a:rPr sz="3300" spc="-67" baseline="2482" dirty="0" smtClean="0">
                <a:latin typeface="Calibri"/>
                <a:cs typeface="Calibri"/>
              </a:rPr>
              <a:t> </a:t>
            </a:r>
            <a:r>
              <a:rPr sz="3300" spc="4" baseline="2482" dirty="0" smtClean="0">
                <a:latin typeface="Calibri"/>
                <a:cs typeface="Calibri"/>
              </a:rPr>
              <a:t>ο</a:t>
            </a:r>
            <a:r>
              <a:rPr sz="3300" spc="-14" baseline="2482" dirty="0" smtClean="0">
                <a:latin typeface="Calibri"/>
                <a:cs typeface="Calibri"/>
              </a:rPr>
              <a:t>ρ</a:t>
            </a:r>
            <a:r>
              <a:rPr sz="3300" spc="0" baseline="2482" dirty="0" smtClean="0">
                <a:latin typeface="Calibri"/>
                <a:cs typeface="Calibri"/>
              </a:rPr>
              <a:t>γ</a:t>
            </a:r>
            <a:r>
              <a:rPr sz="3300" spc="4" baseline="2482" dirty="0" smtClean="0">
                <a:latin typeface="Calibri"/>
                <a:cs typeface="Calibri"/>
              </a:rPr>
              <a:t>α</a:t>
            </a:r>
            <a:r>
              <a:rPr sz="3300" spc="0" baseline="2482" dirty="0" smtClean="0">
                <a:latin typeface="Calibri"/>
                <a:cs typeface="Calibri"/>
              </a:rPr>
              <a:t>νι</a:t>
            </a:r>
            <a:r>
              <a:rPr sz="3300" spc="-9" baseline="2482" dirty="0" smtClean="0">
                <a:latin typeface="Calibri"/>
                <a:cs typeface="Calibri"/>
              </a:rPr>
              <a:t>σμ</a:t>
            </a:r>
            <a:r>
              <a:rPr sz="3300" spc="4" baseline="2482" dirty="0" smtClean="0">
                <a:latin typeface="Calibri"/>
                <a:cs typeface="Calibri"/>
              </a:rPr>
              <a:t>ό</a:t>
            </a:r>
            <a:r>
              <a:rPr sz="3300" spc="0" baseline="2482" dirty="0" smtClean="0">
                <a:latin typeface="Calibri"/>
                <a:cs typeface="Calibri"/>
              </a:rPr>
              <a:t>ς</a:t>
            </a:r>
            <a:r>
              <a:rPr sz="3300" spc="441" baseline="2482" dirty="0" smtClean="0">
                <a:latin typeface="Calibri"/>
                <a:cs typeface="Calibri"/>
              </a:rPr>
              <a:t> </a:t>
            </a:r>
            <a:r>
              <a:rPr sz="3300" spc="0" baseline="2482" dirty="0" smtClean="0">
                <a:latin typeface="Calibri"/>
                <a:cs typeface="Calibri"/>
              </a:rPr>
              <a:t>διαφέρ</a:t>
            </a:r>
            <a:r>
              <a:rPr sz="3300" spc="-9" baseline="2482" dirty="0" smtClean="0">
                <a:latin typeface="Calibri"/>
                <a:cs typeface="Calibri"/>
              </a:rPr>
              <a:t>ε</a:t>
            </a:r>
            <a:r>
              <a:rPr sz="3300" spc="0" baseline="2482" dirty="0" smtClean="0">
                <a:latin typeface="Calibri"/>
                <a:cs typeface="Calibri"/>
              </a:rPr>
              <a:t>ι</a:t>
            </a:r>
            <a:r>
              <a:rPr sz="3300" spc="-66" baseline="2482" dirty="0" smtClean="0">
                <a:latin typeface="Calibri"/>
                <a:cs typeface="Calibri"/>
              </a:rPr>
              <a:t> </a:t>
            </a:r>
            <a:r>
              <a:rPr sz="3300" spc="0" baseline="2482" dirty="0" smtClean="0">
                <a:latin typeface="Calibri"/>
                <a:cs typeface="Calibri"/>
              </a:rPr>
              <a:t>από</a:t>
            </a:r>
            <a:r>
              <a:rPr sz="3300" spc="-26" baseline="2482" dirty="0" smtClean="0">
                <a:latin typeface="Calibri"/>
                <a:cs typeface="Calibri"/>
              </a:rPr>
              <a:t> </a:t>
            </a:r>
            <a:r>
              <a:rPr sz="3300" spc="-9" baseline="2482" dirty="0" smtClean="0">
                <a:latin typeface="Calibri"/>
                <a:cs typeface="Calibri"/>
              </a:rPr>
              <a:t>τ</a:t>
            </a:r>
            <a:r>
              <a:rPr sz="3300" spc="4" baseline="2482" dirty="0" smtClean="0">
                <a:latin typeface="Calibri"/>
                <a:cs typeface="Calibri"/>
              </a:rPr>
              <a:t>ο</a:t>
            </a:r>
            <a:r>
              <a:rPr sz="3300" spc="0" baseline="2482" dirty="0" smtClean="0">
                <a:latin typeface="Calibri"/>
                <a:cs typeface="Calibri"/>
              </a:rPr>
              <a:t>υς</a:t>
            </a:r>
            <a:endParaRPr sz="2200" dirty="0">
              <a:latin typeface="Calibri"/>
              <a:cs typeface="Calibri"/>
            </a:endParaRPr>
          </a:p>
        </p:txBody>
      </p:sp>
      <p:sp>
        <p:nvSpPr>
          <p:cNvPr id="6" name="object 6"/>
          <p:cNvSpPr txBox="1"/>
          <p:nvPr/>
        </p:nvSpPr>
        <p:spPr>
          <a:xfrm>
            <a:off x="872401" y="2926969"/>
            <a:ext cx="10405199" cy="2066493"/>
          </a:xfrm>
          <a:prstGeom prst="rect">
            <a:avLst/>
          </a:prstGeom>
        </p:spPr>
        <p:txBody>
          <a:bodyPr wrap="square" lIns="0" tIns="0" rIns="0" bIns="0" rtlCol="0">
            <a:noAutofit/>
          </a:bodyPr>
          <a:lstStyle/>
          <a:p>
            <a:pPr marL="12738">
              <a:lnSpc>
                <a:spcPts val="2340"/>
              </a:lnSpc>
              <a:spcBef>
                <a:spcPts val="117"/>
              </a:spcBef>
            </a:pPr>
            <a:r>
              <a:rPr sz="3300" spc="0" baseline="2482" dirty="0" smtClean="0">
                <a:latin typeface="Calibri"/>
                <a:cs typeface="Calibri"/>
              </a:rPr>
              <a:t>α</a:t>
            </a:r>
            <a:r>
              <a:rPr sz="3300" spc="9" baseline="2482" dirty="0" smtClean="0">
                <a:latin typeface="Calibri"/>
                <a:cs typeface="Calibri"/>
              </a:rPr>
              <a:t>ν</a:t>
            </a:r>
            <a:r>
              <a:rPr sz="3300" spc="-9" baseline="2482" dirty="0" smtClean="0">
                <a:latin typeface="Calibri"/>
                <a:cs typeface="Calibri"/>
              </a:rPr>
              <a:t>τα</a:t>
            </a:r>
            <a:r>
              <a:rPr sz="3300" spc="0" baseline="2482" dirty="0" smtClean="0">
                <a:latin typeface="Calibri"/>
                <a:cs typeface="Calibri"/>
              </a:rPr>
              <a:t>γ</a:t>
            </a:r>
            <a:r>
              <a:rPr sz="3300" spc="-9" baseline="2482" dirty="0" smtClean="0">
                <a:latin typeface="Calibri"/>
                <a:cs typeface="Calibri"/>
              </a:rPr>
              <a:t>ω</a:t>
            </a:r>
            <a:r>
              <a:rPr sz="3300" spc="0" baseline="2482" dirty="0" smtClean="0">
                <a:latin typeface="Calibri"/>
                <a:cs typeface="Calibri"/>
              </a:rPr>
              <a:t>νι</a:t>
            </a:r>
            <a:r>
              <a:rPr sz="3300" spc="14" baseline="2482" dirty="0" smtClean="0">
                <a:latin typeface="Calibri"/>
                <a:cs typeface="Calibri"/>
              </a:rPr>
              <a:t>σ</a:t>
            </a:r>
            <a:r>
              <a:rPr sz="3300" spc="0" baseline="2482" dirty="0" smtClean="0">
                <a:latin typeface="Calibri"/>
                <a:cs typeface="Calibri"/>
              </a:rPr>
              <a:t>τές</a:t>
            </a:r>
            <a:r>
              <a:rPr sz="3300" spc="-88" baseline="2482" dirty="0" smtClean="0">
                <a:latin typeface="Calibri"/>
                <a:cs typeface="Calibri"/>
              </a:rPr>
              <a:t> </a:t>
            </a:r>
            <a:r>
              <a:rPr sz="3300" spc="0" baseline="2482" dirty="0" smtClean="0">
                <a:latin typeface="Calibri"/>
                <a:cs typeface="Calibri"/>
              </a:rPr>
              <a:t>της</a:t>
            </a:r>
            <a:r>
              <a:rPr sz="3300" spc="-19" baseline="2482" dirty="0" smtClean="0">
                <a:latin typeface="Calibri"/>
                <a:cs typeface="Calibri"/>
              </a:rPr>
              <a:t> </a:t>
            </a:r>
            <a:r>
              <a:rPr sz="3300" spc="0" baseline="2482" dirty="0" smtClean="0">
                <a:latin typeface="Calibri"/>
                <a:cs typeface="Calibri"/>
              </a:rPr>
              <a:t>ως</a:t>
            </a:r>
            <a:r>
              <a:rPr sz="3300" spc="-24" baseline="2482" dirty="0" smtClean="0">
                <a:latin typeface="Calibri"/>
                <a:cs typeface="Calibri"/>
              </a:rPr>
              <a:t> </a:t>
            </a:r>
            <a:r>
              <a:rPr sz="3300" spc="0" baseline="2482" dirty="0" smtClean="0">
                <a:latin typeface="Calibri"/>
                <a:cs typeface="Calibri"/>
              </a:rPr>
              <a:t>προς</a:t>
            </a:r>
            <a:r>
              <a:rPr sz="3300" spc="-28" baseline="2482" dirty="0" smtClean="0">
                <a:latin typeface="Calibri"/>
                <a:cs typeface="Calibri"/>
              </a:rPr>
              <a:t> </a:t>
            </a:r>
            <a:r>
              <a:rPr sz="3300" spc="-9" baseline="2482" dirty="0" smtClean="0">
                <a:latin typeface="Calibri"/>
                <a:cs typeface="Calibri"/>
              </a:rPr>
              <a:t>τ</a:t>
            </a:r>
            <a:r>
              <a:rPr sz="3300" spc="4" baseline="2482" dirty="0" smtClean="0">
                <a:latin typeface="Calibri"/>
                <a:cs typeface="Calibri"/>
              </a:rPr>
              <a:t>ο</a:t>
            </a:r>
            <a:r>
              <a:rPr sz="3300" spc="0" baseline="2482" dirty="0" smtClean="0">
                <a:latin typeface="Calibri"/>
                <a:cs typeface="Calibri"/>
              </a:rPr>
              <a:t>υς</a:t>
            </a:r>
            <a:r>
              <a:rPr sz="3300" spc="-15" baseline="2482" dirty="0" smtClean="0">
                <a:latin typeface="Calibri"/>
                <a:cs typeface="Calibri"/>
              </a:rPr>
              <a:t> </a:t>
            </a:r>
            <a:r>
              <a:rPr sz="3300" b="1" spc="0" baseline="2482" dirty="0" smtClean="0">
                <a:solidFill>
                  <a:srgbClr val="92D050"/>
                </a:solidFill>
                <a:latin typeface="Calibri"/>
                <a:cs typeface="Calibri"/>
              </a:rPr>
              <a:t>πόρ</a:t>
            </a:r>
            <a:r>
              <a:rPr sz="3300" b="1" spc="-9" baseline="2482" dirty="0" smtClean="0">
                <a:solidFill>
                  <a:srgbClr val="92D050"/>
                </a:solidFill>
                <a:latin typeface="Calibri"/>
                <a:cs typeface="Calibri"/>
              </a:rPr>
              <a:t>ο</a:t>
            </a:r>
            <a:r>
              <a:rPr sz="3300" b="1" spc="0" baseline="2482" dirty="0" smtClean="0">
                <a:solidFill>
                  <a:srgbClr val="92D050"/>
                </a:solidFill>
                <a:latin typeface="Calibri"/>
                <a:cs typeface="Calibri"/>
              </a:rPr>
              <a:t>υς</a:t>
            </a:r>
            <a:r>
              <a:rPr sz="3300" b="1" spc="-33" baseline="2482" dirty="0" smtClean="0">
                <a:solidFill>
                  <a:srgbClr val="92D050"/>
                </a:solidFill>
                <a:latin typeface="Calibri"/>
                <a:cs typeface="Calibri"/>
              </a:rPr>
              <a:t> </a:t>
            </a:r>
            <a:r>
              <a:rPr sz="3300" spc="-75" baseline="2482" dirty="0" smtClean="0">
                <a:latin typeface="Calibri"/>
                <a:cs typeface="Calibri"/>
              </a:rPr>
              <a:t>κ</a:t>
            </a:r>
            <a:r>
              <a:rPr sz="3300" spc="0" baseline="2482" dirty="0" smtClean="0">
                <a:latin typeface="Calibri"/>
                <a:cs typeface="Calibri"/>
              </a:rPr>
              <a:t>αι</a:t>
            </a:r>
            <a:r>
              <a:rPr sz="3300" spc="1" baseline="2482" dirty="0" smtClean="0">
                <a:latin typeface="Calibri"/>
                <a:cs typeface="Calibri"/>
              </a:rPr>
              <a:t> </a:t>
            </a:r>
            <a:r>
              <a:rPr sz="3300" b="1" spc="0" baseline="2482" dirty="0" smtClean="0">
                <a:solidFill>
                  <a:srgbClr val="92D050"/>
                </a:solidFill>
                <a:latin typeface="Calibri"/>
                <a:cs typeface="Calibri"/>
              </a:rPr>
              <a:t>ι</a:t>
            </a:r>
            <a:r>
              <a:rPr sz="3300" b="1" spc="-75" baseline="2482" dirty="0" smtClean="0">
                <a:solidFill>
                  <a:srgbClr val="92D050"/>
                </a:solidFill>
                <a:latin typeface="Calibri"/>
                <a:cs typeface="Calibri"/>
              </a:rPr>
              <a:t>κ</a:t>
            </a:r>
            <a:r>
              <a:rPr sz="3300" b="1" spc="0" baseline="2482" dirty="0" smtClean="0">
                <a:solidFill>
                  <a:srgbClr val="92D050"/>
                </a:solidFill>
                <a:latin typeface="Calibri"/>
                <a:cs typeface="Calibri"/>
              </a:rPr>
              <a:t>αν</a:t>
            </a:r>
            <a:r>
              <a:rPr sz="3300" b="1" spc="-9" baseline="2482" dirty="0" smtClean="0">
                <a:solidFill>
                  <a:srgbClr val="92D050"/>
                </a:solidFill>
                <a:latin typeface="Calibri"/>
                <a:cs typeface="Calibri"/>
              </a:rPr>
              <a:t>ό</a:t>
            </a:r>
            <a:r>
              <a:rPr sz="3300" b="1" spc="0" baseline="2482" dirty="0" smtClean="0">
                <a:solidFill>
                  <a:srgbClr val="92D050"/>
                </a:solidFill>
                <a:latin typeface="Calibri"/>
                <a:cs typeface="Calibri"/>
              </a:rPr>
              <a:t>τ</a:t>
            </a:r>
            <a:r>
              <a:rPr sz="3300" b="1" spc="-19" baseline="2482" dirty="0" smtClean="0">
                <a:solidFill>
                  <a:srgbClr val="92D050"/>
                </a:solidFill>
                <a:latin typeface="Calibri"/>
                <a:cs typeface="Calibri"/>
              </a:rPr>
              <a:t>η</a:t>
            </a:r>
            <a:r>
              <a:rPr sz="3300" b="1" spc="0" baseline="2482" dirty="0" smtClean="0">
                <a:solidFill>
                  <a:srgbClr val="92D050"/>
                </a:solidFill>
                <a:latin typeface="Calibri"/>
                <a:cs typeface="Calibri"/>
              </a:rPr>
              <a:t>τες</a:t>
            </a:r>
            <a:r>
              <a:rPr sz="3300" b="1" spc="-21" baseline="2482" dirty="0" smtClean="0">
                <a:solidFill>
                  <a:srgbClr val="92D050"/>
                </a:solidFill>
                <a:latin typeface="Calibri"/>
                <a:cs typeface="Calibri"/>
              </a:rPr>
              <a:t> </a:t>
            </a:r>
            <a:r>
              <a:rPr sz="3300" spc="0" baseline="2482" dirty="0" smtClean="0">
                <a:latin typeface="Calibri"/>
                <a:cs typeface="Calibri"/>
              </a:rPr>
              <a:t>που</a:t>
            </a:r>
            <a:r>
              <a:rPr sz="3300" spc="-30" baseline="2482" dirty="0" smtClean="0">
                <a:latin typeface="Calibri"/>
                <a:cs typeface="Calibri"/>
              </a:rPr>
              <a:t> </a:t>
            </a:r>
            <a:r>
              <a:rPr sz="3300" spc="0" baseline="2482" dirty="0" smtClean="0">
                <a:latin typeface="Calibri"/>
                <a:cs typeface="Calibri"/>
              </a:rPr>
              <a:t>διαθέτ</a:t>
            </a:r>
            <a:r>
              <a:rPr sz="3300" spc="-9" baseline="2482" dirty="0" smtClean="0">
                <a:latin typeface="Calibri"/>
                <a:cs typeface="Calibri"/>
              </a:rPr>
              <a:t>ε</a:t>
            </a:r>
            <a:r>
              <a:rPr sz="3300" spc="0" baseline="2482" dirty="0" smtClean="0">
                <a:latin typeface="Calibri"/>
                <a:cs typeface="Calibri"/>
              </a:rPr>
              <a:t>ι,</a:t>
            </a:r>
            <a:r>
              <a:rPr sz="3300" spc="-50" baseline="2482" dirty="0" smtClean="0">
                <a:latin typeface="Calibri"/>
                <a:cs typeface="Calibri"/>
              </a:rPr>
              <a:t> </a:t>
            </a:r>
            <a:r>
              <a:rPr sz="3300" i="1" spc="-75" baseline="2482" dirty="0" smtClean="0">
                <a:solidFill>
                  <a:srgbClr val="FFC000"/>
                </a:solidFill>
                <a:latin typeface="Calibri"/>
                <a:cs typeface="Calibri"/>
              </a:rPr>
              <a:t>κ</a:t>
            </a:r>
            <a:r>
              <a:rPr sz="3300" i="1" spc="0" baseline="2482" dirty="0" smtClean="0">
                <a:solidFill>
                  <a:srgbClr val="FFC000"/>
                </a:solidFill>
                <a:latin typeface="Calibri"/>
                <a:cs typeface="Calibri"/>
              </a:rPr>
              <a:t>αθώς</a:t>
            </a:r>
            <a:endParaRPr sz="2200" i="1" dirty="0">
              <a:solidFill>
                <a:srgbClr val="FFC000"/>
              </a:solidFill>
              <a:latin typeface="Calibri"/>
              <a:cs typeface="Calibri"/>
            </a:endParaRPr>
          </a:p>
          <a:p>
            <a:pPr marL="12738" marR="41833">
              <a:lnSpc>
                <a:spcPts val="2380"/>
              </a:lnSpc>
              <a:spcBef>
                <a:spcPts val="2"/>
              </a:spcBef>
            </a:pPr>
            <a:r>
              <a:rPr sz="3300" i="1" spc="0" baseline="2482" dirty="0" smtClean="0">
                <a:solidFill>
                  <a:srgbClr val="FFC000"/>
                </a:solidFill>
                <a:latin typeface="Calibri"/>
                <a:cs typeface="Calibri"/>
              </a:rPr>
              <a:t>ως</a:t>
            </a:r>
            <a:r>
              <a:rPr sz="3300" i="1" spc="-14" baseline="2482" dirty="0" smtClean="0">
                <a:solidFill>
                  <a:srgbClr val="FFC000"/>
                </a:solidFill>
                <a:latin typeface="Calibri"/>
                <a:cs typeface="Calibri"/>
              </a:rPr>
              <a:t> </a:t>
            </a:r>
            <a:r>
              <a:rPr sz="3300" i="1" spc="0" baseline="2482" dirty="0" smtClean="0">
                <a:solidFill>
                  <a:srgbClr val="FFC000"/>
                </a:solidFill>
                <a:latin typeface="Calibri"/>
                <a:cs typeface="Calibri"/>
              </a:rPr>
              <a:t>προς</a:t>
            </a:r>
            <a:r>
              <a:rPr sz="3300" i="1" spc="-38" baseline="2482" dirty="0" smtClean="0">
                <a:solidFill>
                  <a:srgbClr val="FFC000"/>
                </a:solidFill>
                <a:latin typeface="Calibri"/>
                <a:cs typeface="Calibri"/>
              </a:rPr>
              <a:t> </a:t>
            </a:r>
            <a:r>
              <a:rPr sz="3300" i="1" spc="-9" baseline="2482" dirty="0" smtClean="0">
                <a:solidFill>
                  <a:srgbClr val="FFC000"/>
                </a:solidFill>
                <a:latin typeface="Calibri"/>
                <a:cs typeface="Calibri"/>
              </a:rPr>
              <a:t>τ</a:t>
            </a:r>
            <a:r>
              <a:rPr sz="3300" i="1" spc="4" baseline="2482" dirty="0" smtClean="0">
                <a:solidFill>
                  <a:srgbClr val="FFC000"/>
                </a:solidFill>
                <a:latin typeface="Calibri"/>
                <a:cs typeface="Calibri"/>
              </a:rPr>
              <a:t>ο</a:t>
            </a:r>
            <a:r>
              <a:rPr sz="3300" i="1" spc="0" baseline="2482" dirty="0" smtClean="0">
                <a:solidFill>
                  <a:srgbClr val="FFC000"/>
                </a:solidFill>
                <a:latin typeface="Calibri"/>
                <a:cs typeface="Calibri"/>
              </a:rPr>
              <a:t>ν</a:t>
            </a:r>
            <a:r>
              <a:rPr sz="3300" i="1" spc="-20" baseline="2482" dirty="0" smtClean="0">
                <a:solidFill>
                  <a:srgbClr val="FFC000"/>
                </a:solidFill>
                <a:latin typeface="Calibri"/>
                <a:cs typeface="Calibri"/>
              </a:rPr>
              <a:t> </a:t>
            </a:r>
            <a:r>
              <a:rPr sz="3300" i="1" spc="-14" baseline="2482" dirty="0" smtClean="0">
                <a:solidFill>
                  <a:srgbClr val="FFC000"/>
                </a:solidFill>
                <a:latin typeface="Calibri"/>
                <a:cs typeface="Calibri"/>
              </a:rPr>
              <a:t>τ</a:t>
            </a:r>
            <a:r>
              <a:rPr sz="3300" i="1" spc="0" baseline="2482" dirty="0" smtClean="0">
                <a:solidFill>
                  <a:srgbClr val="FFC000"/>
                </a:solidFill>
                <a:latin typeface="Calibri"/>
                <a:cs typeface="Calibri"/>
              </a:rPr>
              <a:t>ρόπο</a:t>
            </a:r>
            <a:r>
              <a:rPr sz="3300" i="1" spc="-29" baseline="2482" dirty="0" smtClean="0">
                <a:solidFill>
                  <a:srgbClr val="FFC000"/>
                </a:solidFill>
                <a:latin typeface="Calibri"/>
                <a:cs typeface="Calibri"/>
              </a:rPr>
              <a:t> </a:t>
            </a:r>
            <a:r>
              <a:rPr sz="3300" i="1" spc="0" baseline="2482" dirty="0" smtClean="0">
                <a:solidFill>
                  <a:srgbClr val="FFC000"/>
                </a:solidFill>
                <a:latin typeface="Calibri"/>
                <a:cs typeface="Calibri"/>
              </a:rPr>
              <a:t>με τον</a:t>
            </a:r>
            <a:r>
              <a:rPr sz="3300" i="1" spc="-29" baseline="2482" dirty="0" smtClean="0">
                <a:solidFill>
                  <a:srgbClr val="FFC000"/>
                </a:solidFill>
                <a:latin typeface="Calibri"/>
                <a:cs typeface="Calibri"/>
              </a:rPr>
              <a:t> </a:t>
            </a:r>
            <a:r>
              <a:rPr sz="3300" i="1" spc="0" baseline="2482" dirty="0" smtClean="0">
                <a:solidFill>
                  <a:srgbClr val="FFC000"/>
                </a:solidFill>
                <a:latin typeface="Calibri"/>
                <a:cs typeface="Calibri"/>
              </a:rPr>
              <a:t>οπ</a:t>
            </a:r>
            <a:r>
              <a:rPr sz="3300" i="1" spc="4" baseline="2482" dirty="0" smtClean="0">
                <a:solidFill>
                  <a:srgbClr val="FFC000"/>
                </a:solidFill>
                <a:latin typeface="Calibri"/>
                <a:cs typeface="Calibri"/>
              </a:rPr>
              <a:t>ο</a:t>
            </a:r>
            <a:r>
              <a:rPr sz="3300" i="1" spc="0" baseline="2482" dirty="0" smtClean="0">
                <a:solidFill>
                  <a:srgbClr val="FFC000"/>
                </a:solidFill>
                <a:latin typeface="Calibri"/>
                <a:cs typeface="Calibri"/>
              </a:rPr>
              <a:t>ίο</a:t>
            </a:r>
            <a:r>
              <a:rPr sz="3300" i="1" spc="-52" baseline="2482" dirty="0" smtClean="0">
                <a:solidFill>
                  <a:srgbClr val="FFC000"/>
                </a:solidFill>
                <a:latin typeface="Calibri"/>
                <a:cs typeface="Calibri"/>
              </a:rPr>
              <a:t> </a:t>
            </a:r>
            <a:r>
              <a:rPr sz="3300" i="1" spc="-9" baseline="2482" dirty="0" smtClean="0">
                <a:solidFill>
                  <a:srgbClr val="FFC000"/>
                </a:solidFill>
                <a:latin typeface="Calibri"/>
                <a:cs typeface="Calibri"/>
              </a:rPr>
              <a:t>τ</a:t>
            </a:r>
            <a:r>
              <a:rPr sz="3300" i="1" spc="4" baseline="2482" dirty="0" smtClean="0">
                <a:solidFill>
                  <a:srgbClr val="FFC000"/>
                </a:solidFill>
                <a:latin typeface="Calibri"/>
                <a:cs typeface="Calibri"/>
              </a:rPr>
              <a:t>ο</a:t>
            </a:r>
            <a:r>
              <a:rPr sz="3300" i="1" spc="0" baseline="2482" dirty="0" smtClean="0">
                <a:solidFill>
                  <a:srgbClr val="FFC000"/>
                </a:solidFill>
                <a:latin typeface="Calibri"/>
                <a:cs typeface="Calibri"/>
              </a:rPr>
              <a:t>υς</a:t>
            </a:r>
            <a:r>
              <a:rPr sz="3300" i="1" spc="-29" baseline="2482" dirty="0" smtClean="0">
                <a:solidFill>
                  <a:srgbClr val="FFC000"/>
                </a:solidFill>
                <a:latin typeface="Calibri"/>
                <a:cs typeface="Calibri"/>
              </a:rPr>
              <a:t> </a:t>
            </a:r>
            <a:r>
              <a:rPr sz="3300" i="1" spc="0" baseline="2482" dirty="0" smtClean="0">
                <a:solidFill>
                  <a:srgbClr val="FFC000"/>
                </a:solidFill>
                <a:latin typeface="Calibri"/>
                <a:cs typeface="Calibri"/>
              </a:rPr>
              <a:t>ε</a:t>
            </a:r>
            <a:r>
              <a:rPr sz="3300" i="1" spc="-9" baseline="2482" dirty="0" smtClean="0">
                <a:solidFill>
                  <a:srgbClr val="FFC000"/>
                </a:solidFill>
                <a:latin typeface="Calibri"/>
                <a:cs typeface="Calibri"/>
              </a:rPr>
              <a:t>κ</a:t>
            </a:r>
            <a:r>
              <a:rPr sz="3300" i="1" spc="0" baseline="2482" dirty="0" smtClean="0">
                <a:solidFill>
                  <a:srgbClr val="FFC000"/>
                </a:solidFill>
                <a:latin typeface="Calibri"/>
                <a:cs typeface="Calibri"/>
              </a:rPr>
              <a:t>με</a:t>
            </a:r>
            <a:r>
              <a:rPr sz="3300" i="1" spc="-9" baseline="2482" dirty="0" smtClean="0">
                <a:solidFill>
                  <a:srgbClr val="FFC000"/>
                </a:solidFill>
                <a:latin typeface="Calibri"/>
                <a:cs typeface="Calibri"/>
              </a:rPr>
              <a:t>τ</a:t>
            </a:r>
            <a:r>
              <a:rPr sz="3300" i="1" spc="0" baseline="2482" dirty="0" smtClean="0">
                <a:solidFill>
                  <a:srgbClr val="FFC000"/>
                </a:solidFill>
                <a:latin typeface="Calibri"/>
                <a:cs typeface="Calibri"/>
              </a:rPr>
              <a:t>α</a:t>
            </a:r>
            <a:r>
              <a:rPr sz="3300" i="1" spc="14" baseline="2482" dirty="0" smtClean="0">
                <a:solidFill>
                  <a:srgbClr val="FFC000"/>
                </a:solidFill>
                <a:latin typeface="Calibri"/>
                <a:cs typeface="Calibri"/>
              </a:rPr>
              <a:t>λ</a:t>
            </a:r>
            <a:r>
              <a:rPr sz="3300" i="1" spc="0" baseline="2482" dirty="0" smtClean="0">
                <a:solidFill>
                  <a:srgbClr val="FFC000"/>
                </a:solidFill>
                <a:latin typeface="Calibri"/>
                <a:cs typeface="Calibri"/>
              </a:rPr>
              <a:t>λε</a:t>
            </a:r>
            <a:r>
              <a:rPr sz="3300" i="1" spc="-14" baseline="2482" dirty="0" smtClean="0">
                <a:solidFill>
                  <a:srgbClr val="FFC000"/>
                </a:solidFill>
                <a:latin typeface="Calibri"/>
                <a:cs typeface="Calibri"/>
              </a:rPr>
              <a:t>ύ</a:t>
            </a:r>
            <a:r>
              <a:rPr sz="3300" i="1" spc="0" baseline="2482" dirty="0" smtClean="0">
                <a:solidFill>
                  <a:srgbClr val="FFC000"/>
                </a:solidFill>
                <a:latin typeface="Calibri"/>
                <a:cs typeface="Calibri"/>
              </a:rPr>
              <a:t>ε</a:t>
            </a:r>
            <a:r>
              <a:rPr sz="3300" i="1" spc="-14" baseline="2482" dirty="0" smtClean="0">
                <a:solidFill>
                  <a:srgbClr val="FFC000"/>
                </a:solidFill>
                <a:latin typeface="Calibri"/>
                <a:cs typeface="Calibri"/>
              </a:rPr>
              <a:t>τ</a:t>
            </a:r>
            <a:r>
              <a:rPr sz="3300" i="1" spc="0" baseline="2482" dirty="0" smtClean="0">
                <a:solidFill>
                  <a:srgbClr val="FFC000"/>
                </a:solidFill>
                <a:latin typeface="Calibri"/>
                <a:cs typeface="Calibri"/>
              </a:rPr>
              <a:t>αι</a:t>
            </a:r>
            <a:r>
              <a:rPr sz="3300" spc="0" baseline="2482" dirty="0" smtClean="0">
                <a:solidFill>
                  <a:srgbClr val="FFC000"/>
                </a:solidFill>
                <a:latin typeface="Calibri"/>
                <a:cs typeface="Calibri"/>
              </a:rPr>
              <a:t>.</a:t>
            </a:r>
            <a:endParaRPr sz="2200" dirty="0">
              <a:solidFill>
                <a:srgbClr val="FFC000"/>
              </a:solidFill>
              <a:latin typeface="Calibri"/>
              <a:cs typeface="Calibri"/>
            </a:endParaRPr>
          </a:p>
          <a:p>
            <a:pPr marL="12738" marR="16540">
              <a:lnSpc>
                <a:spcPts val="2380"/>
              </a:lnSpc>
              <a:spcBef>
                <a:spcPts val="877"/>
              </a:spcBef>
            </a:pPr>
            <a:r>
              <a:rPr sz="2200" spc="0" dirty="0" smtClean="0">
                <a:latin typeface="Calibri"/>
                <a:cs typeface="Calibri"/>
              </a:rPr>
              <a:t>Οι</a:t>
            </a:r>
            <a:r>
              <a:rPr sz="2200" spc="-10" dirty="0" smtClean="0">
                <a:latin typeface="Calibri"/>
                <a:cs typeface="Calibri"/>
              </a:rPr>
              <a:t> </a:t>
            </a:r>
            <a:r>
              <a:rPr sz="2200" spc="0" dirty="0" smtClean="0">
                <a:latin typeface="Calibri"/>
                <a:cs typeface="Calibri"/>
              </a:rPr>
              <a:t>πόρ</a:t>
            </a:r>
            <a:r>
              <a:rPr sz="2200" spc="4" dirty="0" smtClean="0">
                <a:latin typeface="Calibri"/>
                <a:cs typeface="Calibri"/>
              </a:rPr>
              <a:t>ο</a:t>
            </a:r>
            <a:r>
              <a:rPr sz="2200" spc="0" dirty="0" smtClean="0">
                <a:latin typeface="Calibri"/>
                <a:cs typeface="Calibri"/>
              </a:rPr>
              <a:t>ι</a:t>
            </a:r>
            <a:r>
              <a:rPr sz="2200" spc="-52" dirty="0" smtClean="0">
                <a:latin typeface="Calibri"/>
                <a:cs typeface="Calibri"/>
              </a:rPr>
              <a:t> </a:t>
            </a:r>
            <a:r>
              <a:rPr sz="2200" spc="0" dirty="0" smtClean="0">
                <a:latin typeface="Calibri"/>
                <a:cs typeface="Calibri"/>
              </a:rPr>
              <a:t>ενός</a:t>
            </a:r>
            <a:r>
              <a:rPr sz="2200" spc="-30" dirty="0" smtClean="0">
                <a:latin typeface="Calibri"/>
                <a:cs typeface="Calibri"/>
              </a:rPr>
              <a:t> </a:t>
            </a:r>
            <a:r>
              <a:rPr sz="2200" spc="0" dirty="0" smtClean="0">
                <a:latin typeface="Calibri"/>
                <a:cs typeface="Calibri"/>
              </a:rPr>
              <a:t>α</a:t>
            </a:r>
            <a:r>
              <a:rPr sz="2200" spc="-14" dirty="0" smtClean="0">
                <a:latin typeface="Calibri"/>
                <a:cs typeface="Calibri"/>
              </a:rPr>
              <a:t>θ</a:t>
            </a:r>
            <a:r>
              <a:rPr sz="2200" spc="0" dirty="0" smtClean="0">
                <a:latin typeface="Calibri"/>
                <a:cs typeface="Calibri"/>
              </a:rPr>
              <a:t>λ</a:t>
            </a:r>
            <a:r>
              <a:rPr sz="2200" spc="-34" dirty="0" smtClean="0">
                <a:latin typeface="Calibri"/>
                <a:cs typeface="Calibri"/>
              </a:rPr>
              <a:t>η</a:t>
            </a:r>
            <a:r>
              <a:rPr sz="2200" spc="0" dirty="0" smtClean="0">
                <a:latin typeface="Calibri"/>
                <a:cs typeface="Calibri"/>
              </a:rPr>
              <a:t>τι</a:t>
            </a:r>
            <a:r>
              <a:rPr sz="2200" spc="-75" dirty="0" smtClean="0">
                <a:latin typeface="Calibri"/>
                <a:cs typeface="Calibri"/>
              </a:rPr>
              <a:t>κ</a:t>
            </a:r>
            <a:r>
              <a:rPr sz="2200" spc="4" dirty="0" smtClean="0">
                <a:latin typeface="Calibri"/>
                <a:cs typeface="Calibri"/>
              </a:rPr>
              <a:t>ο</a:t>
            </a:r>
            <a:r>
              <a:rPr sz="2200" spc="0" dirty="0" smtClean="0">
                <a:latin typeface="Calibri"/>
                <a:cs typeface="Calibri"/>
              </a:rPr>
              <a:t>ύ</a:t>
            </a:r>
            <a:r>
              <a:rPr sz="2200" spc="-67" dirty="0" smtClean="0">
                <a:latin typeface="Calibri"/>
                <a:cs typeface="Calibri"/>
              </a:rPr>
              <a:t> </a:t>
            </a:r>
            <a:r>
              <a:rPr sz="2200" spc="4" dirty="0" smtClean="0">
                <a:latin typeface="Calibri"/>
                <a:cs typeface="Calibri"/>
              </a:rPr>
              <a:t>ο</a:t>
            </a:r>
            <a:r>
              <a:rPr sz="2200" spc="-14" dirty="0" smtClean="0">
                <a:latin typeface="Calibri"/>
                <a:cs typeface="Calibri"/>
              </a:rPr>
              <a:t>ρ</a:t>
            </a:r>
            <a:r>
              <a:rPr sz="2200" spc="0" dirty="0" smtClean="0">
                <a:latin typeface="Calibri"/>
                <a:cs typeface="Calibri"/>
              </a:rPr>
              <a:t>γ</a:t>
            </a:r>
            <a:r>
              <a:rPr sz="2200" spc="4" dirty="0" smtClean="0">
                <a:latin typeface="Calibri"/>
                <a:cs typeface="Calibri"/>
              </a:rPr>
              <a:t>α</a:t>
            </a:r>
            <a:r>
              <a:rPr sz="2200" spc="0" dirty="0" smtClean="0">
                <a:latin typeface="Calibri"/>
                <a:cs typeface="Calibri"/>
              </a:rPr>
              <a:t>νι</a:t>
            </a:r>
            <a:r>
              <a:rPr sz="2200" spc="-9" dirty="0" smtClean="0">
                <a:latin typeface="Calibri"/>
                <a:cs typeface="Calibri"/>
              </a:rPr>
              <a:t>σμ</a:t>
            </a:r>
            <a:r>
              <a:rPr sz="2200" spc="4" dirty="0" smtClean="0">
                <a:latin typeface="Calibri"/>
                <a:cs typeface="Calibri"/>
              </a:rPr>
              <a:t>ο</a:t>
            </a:r>
            <a:r>
              <a:rPr sz="2200" spc="0" dirty="0" smtClean="0">
                <a:latin typeface="Calibri"/>
                <a:cs typeface="Calibri"/>
              </a:rPr>
              <a:t>ύ</a:t>
            </a:r>
            <a:r>
              <a:rPr sz="2200" spc="-60" dirty="0" smtClean="0">
                <a:latin typeface="Calibri"/>
                <a:cs typeface="Calibri"/>
              </a:rPr>
              <a:t> </a:t>
            </a:r>
            <a:r>
              <a:rPr sz="2200" spc="0" dirty="0" smtClean="0">
                <a:latin typeface="Calibri"/>
                <a:cs typeface="Calibri"/>
              </a:rPr>
              <a:t>δεν</a:t>
            </a:r>
            <a:r>
              <a:rPr sz="2200" spc="-31" dirty="0" smtClean="0">
                <a:latin typeface="Calibri"/>
                <a:cs typeface="Calibri"/>
              </a:rPr>
              <a:t> </a:t>
            </a:r>
            <a:r>
              <a:rPr sz="2200" spc="-54" dirty="0" smtClean="0">
                <a:latin typeface="Calibri"/>
                <a:cs typeface="Calibri"/>
              </a:rPr>
              <a:t>χ</a:t>
            </a:r>
            <a:r>
              <a:rPr sz="2200" spc="0" dirty="0" smtClean="0">
                <a:latin typeface="Calibri"/>
                <a:cs typeface="Calibri"/>
              </a:rPr>
              <a:t>αρίζ</a:t>
            </a:r>
            <a:r>
              <a:rPr sz="2200" spc="9" dirty="0" smtClean="0">
                <a:latin typeface="Calibri"/>
                <a:cs typeface="Calibri"/>
              </a:rPr>
              <a:t>ο</a:t>
            </a:r>
            <a:r>
              <a:rPr sz="2200" spc="0" dirty="0" smtClean="0">
                <a:latin typeface="Calibri"/>
                <a:cs typeface="Calibri"/>
              </a:rPr>
              <a:t>υν</a:t>
            </a:r>
            <a:r>
              <a:rPr sz="2200" spc="-58" dirty="0" smtClean="0">
                <a:latin typeface="Calibri"/>
                <a:cs typeface="Calibri"/>
              </a:rPr>
              <a:t> </a:t>
            </a:r>
            <a:r>
              <a:rPr sz="2200" spc="-19" dirty="0" smtClean="0">
                <a:latin typeface="Calibri"/>
                <a:cs typeface="Calibri"/>
              </a:rPr>
              <a:t>π</a:t>
            </a:r>
            <a:r>
              <a:rPr sz="2200" spc="0" dirty="0" smtClean="0">
                <a:latin typeface="Calibri"/>
                <a:cs typeface="Calibri"/>
              </a:rPr>
              <a:t>ά</a:t>
            </a:r>
            <a:r>
              <a:rPr sz="2200" spc="9" dirty="0" smtClean="0">
                <a:latin typeface="Calibri"/>
                <a:cs typeface="Calibri"/>
              </a:rPr>
              <a:t>ν</a:t>
            </a:r>
            <a:r>
              <a:rPr sz="2200" spc="-9" dirty="0" smtClean="0">
                <a:latin typeface="Calibri"/>
                <a:cs typeface="Calibri"/>
              </a:rPr>
              <a:t>τ</a:t>
            </a:r>
            <a:r>
              <a:rPr sz="2200" spc="0" dirty="0" smtClean="0">
                <a:latin typeface="Calibri"/>
                <a:cs typeface="Calibri"/>
              </a:rPr>
              <a:t>α</a:t>
            </a:r>
            <a:r>
              <a:rPr sz="2200" spc="-5" dirty="0" smtClean="0">
                <a:latin typeface="Calibri"/>
                <a:cs typeface="Calibri"/>
              </a:rPr>
              <a:t> </a:t>
            </a:r>
            <a:r>
              <a:rPr sz="2200" b="1" spc="0" dirty="0" smtClean="0">
                <a:solidFill>
                  <a:srgbClr val="92D050"/>
                </a:solidFill>
                <a:latin typeface="Calibri"/>
                <a:cs typeface="Calibri"/>
              </a:rPr>
              <a:t>α</a:t>
            </a:r>
            <a:r>
              <a:rPr sz="2200" b="1" spc="4" dirty="0" smtClean="0">
                <a:solidFill>
                  <a:srgbClr val="92D050"/>
                </a:solidFill>
                <a:latin typeface="Calibri"/>
                <a:cs typeface="Calibri"/>
              </a:rPr>
              <a:t>ν</a:t>
            </a:r>
            <a:r>
              <a:rPr sz="2200" b="1" spc="-19" dirty="0" smtClean="0">
                <a:solidFill>
                  <a:srgbClr val="92D050"/>
                </a:solidFill>
                <a:latin typeface="Calibri"/>
                <a:cs typeface="Calibri"/>
              </a:rPr>
              <a:t>τ</a:t>
            </a:r>
            <a:r>
              <a:rPr sz="2200" b="1" spc="-14" dirty="0" smtClean="0">
                <a:solidFill>
                  <a:srgbClr val="92D050"/>
                </a:solidFill>
                <a:latin typeface="Calibri"/>
                <a:cs typeface="Calibri"/>
              </a:rPr>
              <a:t>α</a:t>
            </a:r>
            <a:r>
              <a:rPr sz="2200" b="1" spc="0" dirty="0" smtClean="0">
                <a:solidFill>
                  <a:srgbClr val="92D050"/>
                </a:solidFill>
                <a:latin typeface="Calibri"/>
                <a:cs typeface="Calibri"/>
              </a:rPr>
              <a:t>γ</a:t>
            </a:r>
            <a:r>
              <a:rPr sz="2200" b="1" spc="-19" dirty="0" smtClean="0">
                <a:solidFill>
                  <a:srgbClr val="92D050"/>
                </a:solidFill>
                <a:latin typeface="Calibri"/>
                <a:cs typeface="Calibri"/>
              </a:rPr>
              <a:t>ω</a:t>
            </a:r>
            <a:r>
              <a:rPr sz="2200" b="1" spc="0" dirty="0" smtClean="0">
                <a:solidFill>
                  <a:srgbClr val="92D050"/>
                </a:solidFill>
                <a:latin typeface="Calibri"/>
                <a:cs typeface="Calibri"/>
              </a:rPr>
              <a:t>νι</a:t>
            </a:r>
            <a:r>
              <a:rPr sz="2200" b="1" spc="19" dirty="0" smtClean="0">
                <a:solidFill>
                  <a:srgbClr val="92D050"/>
                </a:solidFill>
                <a:latin typeface="Calibri"/>
                <a:cs typeface="Calibri"/>
              </a:rPr>
              <a:t>σ</a:t>
            </a:r>
            <a:r>
              <a:rPr sz="2200" b="1" spc="0" dirty="0" smtClean="0">
                <a:solidFill>
                  <a:srgbClr val="92D050"/>
                </a:solidFill>
                <a:latin typeface="Calibri"/>
                <a:cs typeface="Calibri"/>
              </a:rPr>
              <a:t>τι</a:t>
            </a:r>
            <a:r>
              <a:rPr sz="2200" b="1" spc="-59" dirty="0" smtClean="0">
                <a:solidFill>
                  <a:srgbClr val="92D050"/>
                </a:solidFill>
                <a:latin typeface="Calibri"/>
                <a:cs typeface="Calibri"/>
              </a:rPr>
              <a:t>κ</a:t>
            </a:r>
            <a:r>
              <a:rPr sz="2200" b="1" spc="0" dirty="0" smtClean="0">
                <a:solidFill>
                  <a:srgbClr val="92D050"/>
                </a:solidFill>
                <a:latin typeface="Calibri"/>
                <a:cs typeface="Calibri"/>
              </a:rPr>
              <a:t>ό πλεο</a:t>
            </a:r>
            <a:r>
              <a:rPr sz="2200" b="1" spc="-14" dirty="0" smtClean="0">
                <a:solidFill>
                  <a:srgbClr val="92D050"/>
                </a:solidFill>
                <a:latin typeface="Calibri"/>
                <a:cs typeface="Calibri"/>
              </a:rPr>
              <a:t>ν</a:t>
            </a:r>
            <a:r>
              <a:rPr sz="2200" b="1" spc="0" dirty="0" smtClean="0">
                <a:solidFill>
                  <a:srgbClr val="92D050"/>
                </a:solidFill>
                <a:latin typeface="Calibri"/>
                <a:cs typeface="Calibri"/>
              </a:rPr>
              <a:t>έκτ</a:t>
            </a:r>
            <a:r>
              <a:rPr sz="2200" b="1" spc="9" dirty="0" smtClean="0">
                <a:solidFill>
                  <a:srgbClr val="92D050"/>
                </a:solidFill>
                <a:latin typeface="Calibri"/>
                <a:cs typeface="Calibri"/>
              </a:rPr>
              <a:t>η</a:t>
            </a:r>
            <a:r>
              <a:rPr sz="2200" b="1" spc="-14" dirty="0" smtClean="0">
                <a:solidFill>
                  <a:srgbClr val="92D050"/>
                </a:solidFill>
                <a:latin typeface="Calibri"/>
                <a:cs typeface="Calibri"/>
              </a:rPr>
              <a:t>μ</a:t>
            </a:r>
            <a:r>
              <a:rPr sz="2200" b="1" spc="0" dirty="0" smtClean="0">
                <a:solidFill>
                  <a:srgbClr val="92D050"/>
                </a:solidFill>
                <a:latin typeface="Calibri"/>
                <a:cs typeface="Calibri"/>
              </a:rPr>
              <a:t>α</a:t>
            </a:r>
            <a:r>
              <a:rPr sz="2200" spc="0" dirty="0" smtClean="0">
                <a:solidFill>
                  <a:srgbClr val="92D050"/>
                </a:solidFill>
                <a:latin typeface="Calibri"/>
                <a:cs typeface="Calibri"/>
              </a:rPr>
              <a:t>.</a:t>
            </a:r>
            <a:r>
              <a:rPr sz="2200" spc="-46" dirty="0" smtClean="0">
                <a:solidFill>
                  <a:srgbClr val="00B0F0"/>
                </a:solidFill>
                <a:latin typeface="Calibri"/>
                <a:cs typeface="Calibri"/>
              </a:rPr>
              <a:t> </a:t>
            </a:r>
            <a:r>
              <a:rPr sz="2200" spc="0" dirty="0" smtClean="0">
                <a:latin typeface="Calibri"/>
                <a:cs typeface="Calibri"/>
              </a:rPr>
              <a:t>Μ</a:t>
            </a:r>
            <a:r>
              <a:rPr sz="2200" spc="-4" dirty="0" smtClean="0">
                <a:latin typeface="Calibri"/>
                <a:cs typeface="Calibri"/>
              </a:rPr>
              <a:t>ι</a:t>
            </a:r>
            <a:r>
              <a:rPr sz="2200" spc="0" dirty="0" smtClean="0">
                <a:latin typeface="Calibri"/>
                <a:cs typeface="Calibri"/>
              </a:rPr>
              <a:t>α</a:t>
            </a:r>
            <a:r>
              <a:rPr sz="2200" spc="-27" dirty="0" smtClean="0">
                <a:latin typeface="Calibri"/>
                <a:cs typeface="Calibri"/>
              </a:rPr>
              <a:t> </a:t>
            </a:r>
            <a:r>
              <a:rPr sz="2200" spc="0" dirty="0" smtClean="0">
                <a:latin typeface="Calibri"/>
                <a:cs typeface="Calibri"/>
              </a:rPr>
              <a:t>ε</a:t>
            </a:r>
            <a:r>
              <a:rPr sz="2200" spc="-9" dirty="0" smtClean="0">
                <a:latin typeface="Calibri"/>
                <a:cs typeface="Calibri"/>
              </a:rPr>
              <a:t>π</a:t>
            </a:r>
            <a:r>
              <a:rPr sz="2200" spc="-25" dirty="0" smtClean="0">
                <a:latin typeface="Calibri"/>
                <a:cs typeface="Calibri"/>
              </a:rPr>
              <a:t>ιχ</a:t>
            </a:r>
            <a:r>
              <a:rPr sz="2200" spc="0" dirty="0" smtClean="0">
                <a:latin typeface="Calibri"/>
                <a:cs typeface="Calibri"/>
              </a:rPr>
              <a:t>ε</a:t>
            </a:r>
            <a:r>
              <a:rPr sz="2200" spc="-4" dirty="0" smtClean="0">
                <a:latin typeface="Calibri"/>
                <a:cs typeface="Calibri"/>
              </a:rPr>
              <a:t>ί</a:t>
            </a:r>
            <a:r>
              <a:rPr sz="2200" spc="0" dirty="0" smtClean="0">
                <a:latin typeface="Calibri"/>
                <a:cs typeface="Calibri"/>
              </a:rPr>
              <a:t>ρη</a:t>
            </a:r>
            <a:r>
              <a:rPr sz="2200" spc="-9" dirty="0" smtClean="0">
                <a:latin typeface="Calibri"/>
                <a:cs typeface="Calibri"/>
              </a:rPr>
              <a:t>σ</a:t>
            </a:r>
            <a:r>
              <a:rPr sz="2200" spc="0" dirty="0" smtClean="0">
                <a:latin typeface="Calibri"/>
                <a:cs typeface="Calibri"/>
              </a:rPr>
              <a:t>η</a:t>
            </a:r>
            <a:r>
              <a:rPr sz="2200" spc="-17" dirty="0" smtClean="0">
                <a:latin typeface="Calibri"/>
                <a:cs typeface="Calibri"/>
              </a:rPr>
              <a:t> </a:t>
            </a:r>
            <a:r>
              <a:rPr sz="2200" spc="0" dirty="0" smtClean="0">
                <a:latin typeface="Calibri"/>
                <a:cs typeface="Calibri"/>
              </a:rPr>
              <a:t>δεν</a:t>
            </a:r>
            <a:r>
              <a:rPr sz="2200" spc="-31" dirty="0" smtClean="0">
                <a:latin typeface="Calibri"/>
                <a:cs typeface="Calibri"/>
              </a:rPr>
              <a:t> </a:t>
            </a:r>
            <a:r>
              <a:rPr sz="2200" spc="4" dirty="0" smtClean="0">
                <a:latin typeface="Calibri"/>
                <a:cs typeface="Calibri"/>
              </a:rPr>
              <a:t>α</a:t>
            </a:r>
            <a:r>
              <a:rPr sz="2200" spc="0" dirty="0" smtClean="0">
                <a:latin typeface="Calibri"/>
                <a:cs typeface="Calibri"/>
              </a:rPr>
              <a:t>ρ</a:t>
            </a:r>
            <a:r>
              <a:rPr sz="2200" spc="-39" dirty="0" smtClean="0">
                <a:latin typeface="Calibri"/>
                <a:cs typeface="Calibri"/>
              </a:rPr>
              <a:t>κ</a:t>
            </a:r>
            <a:r>
              <a:rPr sz="2200" spc="0" dirty="0" smtClean="0">
                <a:latin typeface="Calibri"/>
                <a:cs typeface="Calibri"/>
              </a:rPr>
              <a:t>εί</a:t>
            </a:r>
            <a:r>
              <a:rPr sz="2200" spc="-8" dirty="0" smtClean="0">
                <a:latin typeface="Calibri"/>
                <a:cs typeface="Calibri"/>
              </a:rPr>
              <a:t> </a:t>
            </a:r>
            <a:r>
              <a:rPr sz="2200" spc="0" dirty="0" smtClean="0">
                <a:latin typeface="Calibri"/>
                <a:cs typeface="Calibri"/>
              </a:rPr>
              <a:t>να</a:t>
            </a:r>
            <a:r>
              <a:rPr sz="2200" spc="-17" dirty="0" smtClean="0">
                <a:latin typeface="Calibri"/>
                <a:cs typeface="Calibri"/>
              </a:rPr>
              <a:t> </a:t>
            </a:r>
            <a:r>
              <a:rPr sz="2200" spc="0" dirty="0" smtClean="0">
                <a:latin typeface="Calibri"/>
                <a:cs typeface="Calibri"/>
              </a:rPr>
              <a:t>έ</a:t>
            </a:r>
            <a:r>
              <a:rPr sz="2200" spc="-29" dirty="0" smtClean="0">
                <a:latin typeface="Calibri"/>
                <a:cs typeface="Calibri"/>
              </a:rPr>
              <a:t>χ</a:t>
            </a:r>
            <a:r>
              <a:rPr sz="2200" spc="0" dirty="0" smtClean="0">
                <a:latin typeface="Calibri"/>
                <a:cs typeface="Calibri"/>
              </a:rPr>
              <a:t>ει</a:t>
            </a:r>
            <a:r>
              <a:rPr sz="2200" spc="-25" dirty="0" smtClean="0">
                <a:latin typeface="Calibri"/>
                <a:cs typeface="Calibri"/>
              </a:rPr>
              <a:t> </a:t>
            </a:r>
            <a:r>
              <a:rPr sz="2200" spc="0" dirty="0" smtClean="0">
                <a:latin typeface="Calibri"/>
                <a:cs typeface="Calibri"/>
              </a:rPr>
              <a:t>πόρ</a:t>
            </a:r>
            <a:r>
              <a:rPr sz="2200" spc="4" dirty="0" smtClean="0">
                <a:latin typeface="Calibri"/>
                <a:cs typeface="Calibri"/>
              </a:rPr>
              <a:t>ο</a:t>
            </a:r>
            <a:r>
              <a:rPr sz="2200" spc="0" dirty="0" smtClean="0">
                <a:latin typeface="Calibri"/>
                <a:cs typeface="Calibri"/>
              </a:rPr>
              <a:t>υς.</a:t>
            </a:r>
            <a:r>
              <a:rPr sz="2200" spc="-72" dirty="0" smtClean="0">
                <a:latin typeface="Calibri"/>
                <a:cs typeface="Calibri"/>
              </a:rPr>
              <a:t> </a:t>
            </a:r>
            <a:r>
              <a:rPr sz="2200" spc="0" dirty="0" smtClean="0">
                <a:latin typeface="Calibri"/>
                <a:cs typeface="Calibri"/>
              </a:rPr>
              <a:t>Θα</a:t>
            </a:r>
            <a:r>
              <a:rPr sz="2200" spc="-16" dirty="0" smtClean="0">
                <a:latin typeface="Calibri"/>
                <a:cs typeface="Calibri"/>
              </a:rPr>
              <a:t> </a:t>
            </a:r>
            <a:r>
              <a:rPr sz="2200" spc="0" dirty="0" smtClean="0">
                <a:latin typeface="Calibri"/>
                <a:cs typeface="Calibri"/>
              </a:rPr>
              <a:t>π</a:t>
            </a:r>
            <a:r>
              <a:rPr sz="2200" spc="0" dirty="0" err="1" smtClean="0">
                <a:latin typeface="Calibri"/>
                <a:cs typeface="Calibri"/>
              </a:rPr>
              <a:t>ρ</a:t>
            </a:r>
            <a:r>
              <a:rPr sz="2200" spc="-9" dirty="0" err="1" smtClean="0">
                <a:latin typeface="Calibri"/>
                <a:cs typeface="Calibri"/>
              </a:rPr>
              <a:t>έ</a:t>
            </a:r>
            <a:r>
              <a:rPr sz="2200" spc="0" dirty="0" smtClean="0">
                <a:latin typeface="Calibri"/>
                <a:cs typeface="Calibri"/>
              </a:rPr>
              <a:t>π</a:t>
            </a:r>
            <a:r>
              <a:rPr sz="2200" spc="-9" dirty="0" smtClean="0">
                <a:latin typeface="Calibri"/>
                <a:cs typeface="Calibri"/>
              </a:rPr>
              <a:t>ε</a:t>
            </a:r>
            <a:r>
              <a:rPr sz="2200" spc="0" dirty="0" smtClean="0">
                <a:latin typeface="Calibri"/>
                <a:cs typeface="Calibri"/>
              </a:rPr>
              <a:t>ι</a:t>
            </a:r>
            <a:r>
              <a:rPr sz="2200" spc="8" dirty="0" smtClean="0">
                <a:latin typeface="Calibri"/>
                <a:cs typeface="Calibri"/>
              </a:rPr>
              <a:t> </a:t>
            </a:r>
            <a:r>
              <a:rPr lang="el-GR" sz="2200" spc="8" dirty="0">
                <a:latin typeface="Calibri"/>
                <a:cs typeface="Calibri"/>
              </a:rPr>
              <a:t> </a:t>
            </a:r>
            <a:r>
              <a:rPr sz="2200" spc="0" dirty="0" smtClean="0">
                <a:latin typeface="Calibri"/>
                <a:cs typeface="Calibri"/>
              </a:rPr>
              <a:t>να</a:t>
            </a:r>
            <a:r>
              <a:rPr sz="2200" spc="-17" dirty="0" smtClean="0">
                <a:latin typeface="Calibri"/>
                <a:cs typeface="Calibri"/>
              </a:rPr>
              <a:t> </a:t>
            </a:r>
            <a:r>
              <a:rPr sz="2200" spc="-9" dirty="0" err="1" smtClean="0">
                <a:latin typeface="Calibri"/>
                <a:cs typeface="Calibri"/>
              </a:rPr>
              <a:t>τ</a:t>
            </a:r>
            <a:r>
              <a:rPr sz="2200" spc="4" dirty="0" err="1" smtClean="0">
                <a:latin typeface="Calibri"/>
                <a:cs typeface="Calibri"/>
              </a:rPr>
              <a:t>ο</a:t>
            </a:r>
            <a:r>
              <a:rPr sz="2200" spc="0" dirty="0" err="1" smtClean="0">
                <a:latin typeface="Calibri"/>
                <a:cs typeface="Calibri"/>
              </a:rPr>
              <a:t>υς</a:t>
            </a:r>
            <a:r>
              <a:rPr sz="2200" spc="0" dirty="0" smtClean="0">
                <a:latin typeface="Calibri"/>
                <a:cs typeface="Calibri"/>
              </a:rPr>
              <a:t> </a:t>
            </a:r>
            <a:r>
              <a:rPr lang="el-GR" sz="2200" spc="0" dirty="0" smtClean="0">
                <a:latin typeface="Calibri"/>
                <a:cs typeface="Calibri"/>
              </a:rPr>
              <a:t>                     </a:t>
            </a:r>
            <a:r>
              <a:rPr sz="2200" spc="0" dirty="0" smtClean="0">
                <a:latin typeface="Calibri"/>
                <a:cs typeface="Calibri"/>
              </a:rPr>
              <a:t>π</a:t>
            </a:r>
            <a:r>
              <a:rPr sz="2200" spc="0" dirty="0" err="1" smtClean="0">
                <a:latin typeface="Calibri"/>
                <a:cs typeface="Calibri"/>
              </a:rPr>
              <a:t>ρο</a:t>
            </a:r>
            <a:r>
              <a:rPr sz="2200" spc="-34" dirty="0" err="1" smtClean="0">
                <a:latin typeface="Calibri"/>
                <a:cs typeface="Calibri"/>
              </a:rPr>
              <a:t>κ</a:t>
            </a:r>
            <a:r>
              <a:rPr sz="2200" spc="0" dirty="0" err="1" smtClean="0">
                <a:latin typeface="Calibri"/>
                <a:cs typeface="Calibri"/>
              </a:rPr>
              <a:t>ε</a:t>
            </a:r>
            <a:r>
              <a:rPr sz="2200" spc="-4" dirty="0" err="1" smtClean="0">
                <a:latin typeface="Calibri"/>
                <a:cs typeface="Calibri"/>
              </a:rPr>
              <a:t>ι</a:t>
            </a:r>
            <a:r>
              <a:rPr sz="2200" spc="0" dirty="0" err="1" smtClean="0">
                <a:latin typeface="Calibri"/>
                <a:cs typeface="Calibri"/>
              </a:rPr>
              <a:t>μένου</a:t>
            </a:r>
            <a:r>
              <a:rPr sz="2200" spc="-86" dirty="0" smtClean="0">
                <a:latin typeface="Calibri"/>
                <a:cs typeface="Calibri"/>
              </a:rPr>
              <a:t> </a:t>
            </a:r>
            <a:r>
              <a:rPr sz="2200" spc="0" dirty="0" smtClean="0">
                <a:latin typeface="Calibri"/>
                <a:cs typeface="Calibri"/>
              </a:rPr>
              <a:t>να</a:t>
            </a:r>
            <a:r>
              <a:rPr sz="2200" spc="-17" dirty="0" smtClean="0">
                <a:latin typeface="Calibri"/>
                <a:cs typeface="Calibri"/>
              </a:rPr>
              <a:t> </a:t>
            </a:r>
            <a:r>
              <a:rPr sz="2200" spc="0" dirty="0" smtClean="0">
                <a:latin typeface="Calibri"/>
                <a:cs typeface="Calibri"/>
              </a:rPr>
              <a:t>πρ</a:t>
            </a:r>
            <a:r>
              <a:rPr sz="2200" spc="-14" dirty="0" smtClean="0">
                <a:latin typeface="Calibri"/>
                <a:cs typeface="Calibri"/>
              </a:rPr>
              <a:t>α</a:t>
            </a:r>
            <a:r>
              <a:rPr sz="2200" spc="0" dirty="0" smtClean="0">
                <a:latin typeface="Calibri"/>
                <a:cs typeface="Calibri"/>
              </a:rPr>
              <a:t>γμα</a:t>
            </a:r>
            <a:r>
              <a:rPr sz="2200" spc="-9" dirty="0" smtClean="0">
                <a:latin typeface="Calibri"/>
                <a:cs typeface="Calibri"/>
              </a:rPr>
              <a:t>τ</a:t>
            </a:r>
            <a:r>
              <a:rPr sz="2200" spc="4" dirty="0" smtClean="0">
                <a:latin typeface="Calibri"/>
                <a:cs typeface="Calibri"/>
              </a:rPr>
              <a:t>ο</a:t>
            </a:r>
            <a:r>
              <a:rPr sz="2200" spc="0" dirty="0" smtClean="0">
                <a:latin typeface="Calibri"/>
                <a:cs typeface="Calibri"/>
              </a:rPr>
              <a:t>ποιεί</a:t>
            </a:r>
            <a:r>
              <a:rPr sz="2200" spc="-126" dirty="0" smtClean="0">
                <a:latin typeface="Calibri"/>
                <a:cs typeface="Calibri"/>
              </a:rPr>
              <a:t> </a:t>
            </a:r>
            <a:r>
              <a:rPr sz="2200" spc="-9" dirty="0" smtClean="0">
                <a:latin typeface="Calibri"/>
                <a:cs typeface="Calibri"/>
              </a:rPr>
              <a:t>τ</a:t>
            </a:r>
            <a:r>
              <a:rPr sz="2200" spc="4" dirty="0" smtClean="0">
                <a:latin typeface="Calibri"/>
                <a:cs typeface="Calibri"/>
              </a:rPr>
              <a:t>ο</a:t>
            </a:r>
            <a:r>
              <a:rPr sz="2200" spc="0" dirty="0" smtClean="0">
                <a:latin typeface="Calibri"/>
                <a:cs typeface="Calibri"/>
              </a:rPr>
              <a:t>υς</a:t>
            </a:r>
            <a:r>
              <a:rPr sz="2200" spc="-29" dirty="0" smtClean="0">
                <a:latin typeface="Calibri"/>
                <a:cs typeface="Calibri"/>
              </a:rPr>
              <a:t> </a:t>
            </a:r>
            <a:r>
              <a:rPr sz="2200" spc="19" dirty="0" smtClean="0">
                <a:latin typeface="Calibri"/>
                <a:cs typeface="Calibri"/>
              </a:rPr>
              <a:t>σ</a:t>
            </a:r>
            <a:r>
              <a:rPr sz="2200" spc="-9" dirty="0" smtClean="0">
                <a:latin typeface="Calibri"/>
                <a:cs typeface="Calibri"/>
              </a:rPr>
              <a:t>τ</a:t>
            </a:r>
            <a:r>
              <a:rPr sz="2200" spc="4" dirty="0" smtClean="0">
                <a:latin typeface="Calibri"/>
                <a:cs typeface="Calibri"/>
              </a:rPr>
              <a:t>ό</a:t>
            </a:r>
            <a:r>
              <a:rPr sz="2200" spc="-25" dirty="0" smtClean="0">
                <a:latin typeface="Calibri"/>
                <a:cs typeface="Calibri"/>
              </a:rPr>
              <a:t>χ</a:t>
            </a:r>
            <a:r>
              <a:rPr sz="2200" spc="4" dirty="0" smtClean="0">
                <a:latin typeface="Calibri"/>
                <a:cs typeface="Calibri"/>
              </a:rPr>
              <a:t>ο</a:t>
            </a:r>
            <a:r>
              <a:rPr sz="2200" spc="0" dirty="0" smtClean="0">
                <a:latin typeface="Calibri"/>
                <a:cs typeface="Calibri"/>
              </a:rPr>
              <a:t>υς</a:t>
            </a:r>
            <a:r>
              <a:rPr sz="2200" spc="-41" dirty="0" smtClean="0">
                <a:latin typeface="Calibri"/>
                <a:cs typeface="Calibri"/>
              </a:rPr>
              <a:t> </a:t>
            </a:r>
            <a:r>
              <a:rPr sz="2200" spc="0" dirty="0" smtClean="0">
                <a:latin typeface="Calibri"/>
                <a:cs typeface="Calibri"/>
              </a:rPr>
              <a:t>της.</a:t>
            </a:r>
            <a:endParaRPr sz="2200" dirty="0">
              <a:latin typeface="Calibri"/>
              <a:cs typeface="Calibri"/>
            </a:endParaRPr>
          </a:p>
          <a:p>
            <a:pPr marL="12700" marR="41833">
              <a:lnSpc>
                <a:spcPct val="101725"/>
              </a:lnSpc>
              <a:spcBef>
                <a:spcPts val="682"/>
              </a:spcBef>
            </a:pPr>
            <a:r>
              <a:rPr sz="2200" u="heavy" dirty="0" smtClean="0">
                <a:latin typeface="Calibri"/>
                <a:cs typeface="Calibri"/>
              </a:rPr>
              <a:t> </a:t>
            </a:r>
            <a:r>
              <a:rPr sz="2200" b="1" u="heavy" spc="0" dirty="0" smtClean="0">
                <a:solidFill>
                  <a:srgbClr val="FF0000"/>
                </a:solidFill>
                <a:latin typeface="Calibri"/>
                <a:cs typeface="Calibri"/>
              </a:rPr>
              <a:t>Παρ</a:t>
            </a:r>
            <a:r>
              <a:rPr sz="2200" b="1" u="heavy" spc="-25" dirty="0" smtClean="0">
                <a:solidFill>
                  <a:srgbClr val="FF0000"/>
                </a:solidFill>
                <a:latin typeface="Calibri"/>
                <a:cs typeface="Calibri"/>
              </a:rPr>
              <a:t>ά</a:t>
            </a:r>
            <a:r>
              <a:rPr sz="2200" b="1" u="heavy" spc="0" dirty="0" smtClean="0">
                <a:solidFill>
                  <a:srgbClr val="FF0000"/>
                </a:solidFill>
                <a:latin typeface="Calibri"/>
                <a:cs typeface="Calibri"/>
              </a:rPr>
              <a:t>δε</a:t>
            </a:r>
            <a:r>
              <a:rPr sz="2200" b="1" u="heavy" spc="-39" dirty="0" smtClean="0">
                <a:solidFill>
                  <a:srgbClr val="FF0000"/>
                </a:solidFill>
                <a:latin typeface="Calibri"/>
                <a:cs typeface="Calibri"/>
              </a:rPr>
              <a:t>ι</a:t>
            </a:r>
            <a:r>
              <a:rPr sz="2200" b="1" u="heavy" spc="0" dirty="0" smtClean="0">
                <a:solidFill>
                  <a:srgbClr val="FF0000"/>
                </a:solidFill>
                <a:latin typeface="Calibri"/>
                <a:cs typeface="Calibri"/>
              </a:rPr>
              <a:t>γμα</a:t>
            </a:r>
            <a:endParaRPr sz="2200" b="1" dirty="0">
              <a:solidFill>
                <a:srgbClr val="FF0000"/>
              </a:solidFill>
              <a:latin typeface="Calibri"/>
              <a:cs typeface="Calibri"/>
            </a:endParaRPr>
          </a:p>
        </p:txBody>
      </p:sp>
      <p:sp>
        <p:nvSpPr>
          <p:cNvPr id="5" name="object 5"/>
          <p:cNvSpPr txBox="1"/>
          <p:nvPr/>
        </p:nvSpPr>
        <p:spPr>
          <a:xfrm>
            <a:off x="9624688" y="2926969"/>
            <a:ext cx="1253919" cy="304291"/>
          </a:xfrm>
          <a:prstGeom prst="rect">
            <a:avLst/>
          </a:prstGeom>
        </p:spPr>
        <p:txBody>
          <a:bodyPr wrap="square" lIns="0" tIns="0" rIns="0" bIns="0" rtlCol="0">
            <a:noAutofit/>
          </a:bodyPr>
          <a:lstStyle/>
          <a:p>
            <a:pPr marL="12700">
              <a:lnSpc>
                <a:spcPts val="2340"/>
              </a:lnSpc>
              <a:spcBef>
                <a:spcPts val="117"/>
              </a:spcBef>
            </a:pPr>
            <a:r>
              <a:rPr sz="3300" i="1" spc="0" baseline="2482" dirty="0" smtClean="0">
                <a:solidFill>
                  <a:srgbClr val="FFC000"/>
                </a:solidFill>
                <a:latin typeface="Calibri"/>
                <a:cs typeface="Calibri"/>
              </a:rPr>
              <a:t>ε</a:t>
            </a:r>
            <a:r>
              <a:rPr sz="3300" i="1" spc="-9" baseline="2482" dirty="0" smtClean="0">
                <a:solidFill>
                  <a:srgbClr val="FFC000"/>
                </a:solidFill>
                <a:latin typeface="Calibri"/>
                <a:cs typeface="Calibri"/>
              </a:rPr>
              <a:t>π</a:t>
            </a:r>
            <a:r>
              <a:rPr sz="3300" i="1" spc="0" baseline="2482" dirty="0" smtClean="0">
                <a:solidFill>
                  <a:srgbClr val="FFC000"/>
                </a:solidFill>
                <a:latin typeface="Calibri"/>
                <a:cs typeface="Calibri"/>
              </a:rPr>
              <a:t>ίσ</a:t>
            </a:r>
            <a:r>
              <a:rPr sz="3300" i="1" spc="-9" baseline="2482" dirty="0" smtClean="0">
                <a:solidFill>
                  <a:srgbClr val="FFC000"/>
                </a:solidFill>
                <a:latin typeface="Calibri"/>
                <a:cs typeface="Calibri"/>
              </a:rPr>
              <a:t>η</a:t>
            </a:r>
            <a:r>
              <a:rPr sz="3300" i="1" spc="0" baseline="2482" dirty="0" smtClean="0">
                <a:solidFill>
                  <a:srgbClr val="FFC000"/>
                </a:solidFill>
                <a:latin typeface="Calibri"/>
                <a:cs typeface="Calibri"/>
              </a:rPr>
              <a:t>ς</a:t>
            </a:r>
            <a:r>
              <a:rPr sz="3300" i="1" spc="-4" baseline="2482" dirty="0" smtClean="0">
                <a:solidFill>
                  <a:srgbClr val="FFC000"/>
                </a:solidFill>
                <a:latin typeface="Calibri"/>
                <a:cs typeface="Calibri"/>
              </a:rPr>
              <a:t> </a:t>
            </a:r>
            <a:r>
              <a:rPr sz="3300" i="1" spc="-75" baseline="2482" dirty="0" smtClean="0">
                <a:solidFill>
                  <a:srgbClr val="FFC000"/>
                </a:solidFill>
                <a:latin typeface="Calibri"/>
                <a:cs typeface="Calibri"/>
              </a:rPr>
              <a:t>κ</a:t>
            </a:r>
            <a:r>
              <a:rPr sz="3300" i="1" spc="0" baseline="2482" dirty="0" smtClean="0">
                <a:solidFill>
                  <a:srgbClr val="FFC000"/>
                </a:solidFill>
                <a:latin typeface="Calibri"/>
                <a:cs typeface="Calibri"/>
              </a:rPr>
              <a:t>αι</a:t>
            </a:r>
            <a:endParaRPr sz="2200" i="1" dirty="0">
              <a:solidFill>
                <a:srgbClr val="FFC000"/>
              </a:solidFill>
              <a:latin typeface="Calibri"/>
              <a:cs typeface="Calibri"/>
            </a:endParaRPr>
          </a:p>
        </p:txBody>
      </p:sp>
      <p:sp>
        <p:nvSpPr>
          <p:cNvPr id="4" name="object 4"/>
          <p:cNvSpPr txBox="1"/>
          <p:nvPr/>
        </p:nvSpPr>
        <p:spPr>
          <a:xfrm>
            <a:off x="8001000" y="3981857"/>
            <a:ext cx="1244715" cy="304292"/>
          </a:xfrm>
          <a:prstGeom prst="rect">
            <a:avLst/>
          </a:prstGeom>
        </p:spPr>
        <p:txBody>
          <a:bodyPr wrap="square" lIns="0" tIns="0" rIns="0" bIns="0" rtlCol="0">
            <a:noAutofit/>
          </a:bodyPr>
          <a:lstStyle/>
          <a:p>
            <a:pPr marL="12700">
              <a:lnSpc>
                <a:spcPts val="2340"/>
              </a:lnSpc>
              <a:spcBef>
                <a:spcPts val="117"/>
              </a:spcBef>
            </a:pPr>
            <a:r>
              <a:rPr sz="3300" spc="0" baseline="2482" dirty="0" smtClean="0">
                <a:latin typeface="Calibri"/>
                <a:cs typeface="Calibri"/>
              </a:rPr>
              <a:t>συ</a:t>
            </a:r>
            <a:r>
              <a:rPr sz="3300" spc="-9" baseline="2482" dirty="0" smtClean="0">
                <a:latin typeface="Calibri"/>
                <a:cs typeface="Calibri"/>
              </a:rPr>
              <a:t>ν</a:t>
            </a:r>
            <a:r>
              <a:rPr sz="3300" spc="0" baseline="2482" dirty="0" smtClean="0">
                <a:latin typeface="Calibri"/>
                <a:cs typeface="Calibri"/>
              </a:rPr>
              <a:t>δυά</a:t>
            </a:r>
            <a:r>
              <a:rPr sz="3300" spc="-14" baseline="2482" dirty="0" smtClean="0">
                <a:latin typeface="Calibri"/>
                <a:cs typeface="Calibri"/>
              </a:rPr>
              <a:t>ζ</a:t>
            </a:r>
            <a:r>
              <a:rPr sz="3300" spc="0" baseline="2482" dirty="0" smtClean="0">
                <a:latin typeface="Calibri"/>
                <a:cs typeface="Calibri"/>
              </a:rPr>
              <a:t>ει</a:t>
            </a:r>
            <a:endParaRPr sz="2200" dirty="0">
              <a:latin typeface="Calibri"/>
              <a:cs typeface="Calibri"/>
            </a:endParaRPr>
          </a:p>
        </p:txBody>
      </p:sp>
      <p:sp>
        <p:nvSpPr>
          <p:cNvPr id="3" name="object 3"/>
          <p:cNvSpPr txBox="1"/>
          <p:nvPr/>
        </p:nvSpPr>
        <p:spPr>
          <a:xfrm>
            <a:off x="872439" y="5119116"/>
            <a:ext cx="9810325" cy="907821"/>
          </a:xfrm>
          <a:prstGeom prst="rect">
            <a:avLst/>
          </a:prstGeom>
        </p:spPr>
        <p:txBody>
          <a:bodyPr wrap="square" lIns="0" tIns="0" rIns="0" bIns="0" rtlCol="0">
            <a:noAutofit/>
          </a:bodyPr>
          <a:lstStyle/>
          <a:p>
            <a:pPr marL="12700">
              <a:lnSpc>
                <a:spcPts val="2340"/>
              </a:lnSpc>
              <a:spcBef>
                <a:spcPts val="117"/>
              </a:spcBef>
            </a:pPr>
            <a:r>
              <a:rPr sz="3300" spc="0" baseline="2482" dirty="0" smtClean="0">
                <a:latin typeface="Calibri"/>
                <a:cs typeface="Calibri"/>
              </a:rPr>
              <a:t>Ε</a:t>
            </a:r>
            <a:r>
              <a:rPr sz="3300" spc="-19" baseline="2482" dirty="0" smtClean="0">
                <a:latin typeface="Calibri"/>
                <a:cs typeface="Calibri"/>
              </a:rPr>
              <a:t>ν</a:t>
            </a:r>
            <a:r>
              <a:rPr sz="3300" spc="0" baseline="2482" dirty="0" smtClean="0">
                <a:latin typeface="Calibri"/>
                <a:cs typeface="Calibri"/>
              </a:rPr>
              <a:t>ώ</a:t>
            </a:r>
            <a:r>
              <a:rPr sz="3300" spc="-10" baseline="2482" dirty="0" smtClean="0">
                <a:latin typeface="Calibri"/>
                <a:cs typeface="Calibri"/>
              </a:rPr>
              <a:t> </a:t>
            </a:r>
            <a:r>
              <a:rPr sz="3300" spc="0" baseline="2482" dirty="0" smtClean="0">
                <a:latin typeface="Calibri"/>
                <a:cs typeface="Calibri"/>
              </a:rPr>
              <a:t>η</a:t>
            </a:r>
            <a:r>
              <a:rPr sz="3300" spc="-11" baseline="2482" dirty="0" smtClean="0">
                <a:latin typeface="Calibri"/>
                <a:cs typeface="Calibri"/>
              </a:rPr>
              <a:t> </a:t>
            </a:r>
            <a:r>
              <a:rPr sz="3300" spc="0" baseline="2482" dirty="0" smtClean="0">
                <a:latin typeface="Calibri"/>
                <a:cs typeface="Calibri"/>
              </a:rPr>
              <a:t>ΠΑΕ</a:t>
            </a:r>
            <a:r>
              <a:rPr sz="3300" spc="-7" baseline="2482" dirty="0" smtClean="0">
                <a:latin typeface="Calibri"/>
                <a:cs typeface="Calibri"/>
              </a:rPr>
              <a:t> </a:t>
            </a:r>
            <a:r>
              <a:rPr sz="3300" spc="0" baseline="2482" dirty="0" smtClean="0">
                <a:latin typeface="Calibri"/>
                <a:cs typeface="Calibri"/>
              </a:rPr>
              <a:t>Π</a:t>
            </a:r>
            <a:r>
              <a:rPr sz="3300" spc="-34" baseline="2482" dirty="0" smtClean="0">
                <a:latin typeface="Calibri"/>
                <a:cs typeface="Calibri"/>
              </a:rPr>
              <a:t>Α</a:t>
            </a:r>
            <a:r>
              <a:rPr sz="3300" spc="0" baseline="2482" dirty="0" smtClean="0">
                <a:latin typeface="Calibri"/>
                <a:cs typeface="Calibri"/>
              </a:rPr>
              <a:t>ΟΚ</a:t>
            </a:r>
            <a:r>
              <a:rPr sz="3300" spc="-42" baseline="2482" dirty="0" smtClean="0">
                <a:latin typeface="Calibri"/>
                <a:cs typeface="Calibri"/>
              </a:rPr>
              <a:t> </a:t>
            </a:r>
            <a:r>
              <a:rPr sz="3300" spc="-19" baseline="2482" dirty="0" smtClean="0">
                <a:latin typeface="Calibri"/>
                <a:cs typeface="Calibri"/>
              </a:rPr>
              <a:t>ξ</a:t>
            </a:r>
            <a:r>
              <a:rPr sz="3300" spc="4" baseline="2482" dirty="0" smtClean="0">
                <a:latin typeface="Calibri"/>
                <a:cs typeface="Calibri"/>
              </a:rPr>
              <a:t>ο</a:t>
            </a:r>
            <a:r>
              <a:rPr sz="3300" spc="0" baseline="2482" dirty="0" smtClean="0">
                <a:latin typeface="Calibri"/>
                <a:cs typeface="Calibri"/>
              </a:rPr>
              <a:t>δε</a:t>
            </a:r>
            <a:r>
              <a:rPr sz="3300" spc="-14" baseline="2482" dirty="0" smtClean="0">
                <a:latin typeface="Calibri"/>
                <a:cs typeface="Calibri"/>
              </a:rPr>
              <a:t>ύ</a:t>
            </a:r>
            <a:r>
              <a:rPr sz="3300" spc="0" baseline="2482" dirty="0" smtClean="0">
                <a:latin typeface="Calibri"/>
                <a:cs typeface="Calibri"/>
              </a:rPr>
              <a:t>ει</a:t>
            </a:r>
            <a:r>
              <a:rPr sz="3300" spc="-61" baseline="2482" dirty="0" smtClean="0">
                <a:latin typeface="Calibri"/>
                <a:cs typeface="Calibri"/>
              </a:rPr>
              <a:t> </a:t>
            </a:r>
            <a:r>
              <a:rPr sz="3300" spc="0" baseline="2482" dirty="0" smtClean="0">
                <a:latin typeface="Calibri"/>
                <a:cs typeface="Calibri"/>
              </a:rPr>
              <a:t>χρή</a:t>
            </a:r>
            <a:r>
              <a:rPr sz="3300" spc="-14" baseline="2482" dirty="0" smtClean="0">
                <a:latin typeface="Calibri"/>
                <a:cs typeface="Calibri"/>
              </a:rPr>
              <a:t>μ</a:t>
            </a:r>
            <a:r>
              <a:rPr sz="3300" spc="0" baseline="2482" dirty="0" smtClean="0">
                <a:latin typeface="Calibri"/>
                <a:cs typeface="Calibri"/>
              </a:rPr>
              <a:t>α</a:t>
            </a:r>
            <a:r>
              <a:rPr sz="3300" spc="-4" baseline="2482" dirty="0" smtClean="0">
                <a:latin typeface="Calibri"/>
                <a:cs typeface="Calibri"/>
              </a:rPr>
              <a:t>τ</a:t>
            </a:r>
            <a:r>
              <a:rPr sz="3300" spc="0" baseline="2482" dirty="0" smtClean="0">
                <a:latin typeface="Calibri"/>
                <a:cs typeface="Calibri"/>
              </a:rPr>
              <a:t>α</a:t>
            </a:r>
            <a:r>
              <a:rPr sz="3300" spc="-47" baseline="2482" dirty="0" smtClean="0">
                <a:latin typeface="Calibri"/>
                <a:cs typeface="Calibri"/>
              </a:rPr>
              <a:t> </a:t>
            </a:r>
            <a:r>
              <a:rPr sz="3300" spc="-75" baseline="2482" dirty="0" smtClean="0">
                <a:latin typeface="Calibri"/>
                <a:cs typeface="Calibri"/>
              </a:rPr>
              <a:t>κ</a:t>
            </a:r>
            <a:r>
              <a:rPr sz="3300" spc="0" baseline="2482" dirty="0" smtClean="0">
                <a:latin typeface="Calibri"/>
                <a:cs typeface="Calibri"/>
              </a:rPr>
              <a:t>αι</a:t>
            </a:r>
            <a:r>
              <a:rPr sz="3300" spc="-13" baseline="2482" dirty="0" smtClean="0">
                <a:latin typeface="Calibri"/>
                <a:cs typeface="Calibri"/>
              </a:rPr>
              <a:t> </a:t>
            </a:r>
            <a:r>
              <a:rPr sz="3300" spc="0" baseline="2482" dirty="0" smtClean="0">
                <a:latin typeface="Calibri"/>
                <a:cs typeface="Calibri"/>
              </a:rPr>
              <a:t>έ</a:t>
            </a:r>
            <a:r>
              <a:rPr sz="3300" spc="-29" baseline="2482" dirty="0" smtClean="0">
                <a:latin typeface="Calibri"/>
                <a:cs typeface="Calibri"/>
              </a:rPr>
              <a:t>χ</a:t>
            </a:r>
            <a:r>
              <a:rPr sz="3300" spc="0" baseline="2482" dirty="0" smtClean="0">
                <a:latin typeface="Calibri"/>
                <a:cs typeface="Calibri"/>
              </a:rPr>
              <a:t>ει</a:t>
            </a:r>
            <a:r>
              <a:rPr sz="3300" spc="-25" baseline="2482" dirty="0" smtClean="0">
                <a:latin typeface="Calibri"/>
                <a:cs typeface="Calibri"/>
              </a:rPr>
              <a:t> </a:t>
            </a:r>
            <a:r>
              <a:rPr sz="3300" spc="0" baseline="2482" dirty="0" smtClean="0">
                <a:latin typeface="Calibri"/>
                <a:cs typeface="Calibri"/>
              </a:rPr>
              <a:t>από</a:t>
            </a:r>
            <a:r>
              <a:rPr sz="3300" spc="-26" baseline="2482" dirty="0" smtClean="0">
                <a:latin typeface="Calibri"/>
                <a:cs typeface="Calibri"/>
              </a:rPr>
              <a:t> </a:t>
            </a:r>
            <a:r>
              <a:rPr sz="3300" spc="0" baseline="2482" dirty="0" smtClean="0">
                <a:latin typeface="Calibri"/>
                <a:cs typeface="Calibri"/>
              </a:rPr>
              <a:t>τις</a:t>
            </a:r>
            <a:r>
              <a:rPr sz="3300" spc="-23" baseline="2482" dirty="0" smtClean="0">
                <a:latin typeface="Calibri"/>
                <a:cs typeface="Calibri"/>
              </a:rPr>
              <a:t> </a:t>
            </a:r>
            <a:r>
              <a:rPr sz="3300" spc="-79" baseline="2482" dirty="0" smtClean="0">
                <a:latin typeface="Calibri"/>
                <a:cs typeface="Calibri"/>
              </a:rPr>
              <a:t>κ</a:t>
            </a:r>
            <a:r>
              <a:rPr sz="3300" spc="0" baseline="2482" dirty="0" smtClean="0">
                <a:latin typeface="Calibri"/>
                <a:cs typeface="Calibri"/>
              </a:rPr>
              <a:t>α</a:t>
            </a:r>
            <a:r>
              <a:rPr sz="3300" spc="-19" baseline="2482" dirty="0" smtClean="0">
                <a:latin typeface="Calibri"/>
                <a:cs typeface="Calibri"/>
              </a:rPr>
              <a:t>λ</a:t>
            </a:r>
            <a:r>
              <a:rPr sz="3300" spc="0" baseline="2482" dirty="0" smtClean="0">
                <a:latin typeface="Calibri"/>
                <a:cs typeface="Calibri"/>
              </a:rPr>
              <a:t>ύτε</a:t>
            </a:r>
            <a:r>
              <a:rPr sz="3300" spc="-4" baseline="2482" dirty="0" smtClean="0">
                <a:latin typeface="Calibri"/>
                <a:cs typeface="Calibri"/>
              </a:rPr>
              <a:t>ρ</a:t>
            </a:r>
            <a:r>
              <a:rPr sz="3300" spc="0" baseline="2482" dirty="0" smtClean="0">
                <a:latin typeface="Calibri"/>
                <a:cs typeface="Calibri"/>
              </a:rPr>
              <a:t>ες</a:t>
            </a:r>
            <a:r>
              <a:rPr sz="3300" spc="-54" baseline="2482" dirty="0" smtClean="0">
                <a:latin typeface="Calibri"/>
                <a:cs typeface="Calibri"/>
              </a:rPr>
              <a:t> </a:t>
            </a:r>
            <a:r>
              <a:rPr sz="3300" spc="0" baseline="2482" dirty="0" smtClean="0">
                <a:latin typeface="Calibri"/>
                <a:cs typeface="Calibri"/>
              </a:rPr>
              <a:t>α</a:t>
            </a:r>
            <a:r>
              <a:rPr sz="3300" spc="-69" baseline="2482" dirty="0" smtClean="0">
                <a:latin typeface="Calibri"/>
                <a:cs typeface="Calibri"/>
              </a:rPr>
              <a:t>κ</a:t>
            </a:r>
            <a:r>
              <a:rPr sz="3300" spc="-19" baseline="2482" dirty="0" smtClean="0">
                <a:latin typeface="Calibri"/>
                <a:cs typeface="Calibri"/>
              </a:rPr>
              <a:t>α</a:t>
            </a:r>
            <a:r>
              <a:rPr sz="3300" spc="0" baseline="2482" dirty="0" smtClean="0">
                <a:latin typeface="Calibri"/>
                <a:cs typeface="Calibri"/>
              </a:rPr>
              <a:t>δημίες</a:t>
            </a:r>
            <a:r>
              <a:rPr sz="3300" spc="-85" baseline="2482" dirty="0" smtClean="0">
                <a:latin typeface="Calibri"/>
                <a:cs typeface="Calibri"/>
              </a:rPr>
              <a:t> </a:t>
            </a:r>
            <a:r>
              <a:rPr sz="3300" spc="19" baseline="2482" dirty="0" smtClean="0">
                <a:latin typeface="Calibri"/>
                <a:cs typeface="Calibri"/>
              </a:rPr>
              <a:t>σ</a:t>
            </a:r>
            <a:r>
              <a:rPr sz="3300" spc="0" baseline="2482" dirty="0" smtClean="0">
                <a:latin typeface="Calibri"/>
                <a:cs typeface="Calibri"/>
              </a:rPr>
              <a:t>τ</a:t>
            </a:r>
            <a:r>
              <a:rPr sz="3300" spc="-50" baseline="2482" dirty="0" smtClean="0">
                <a:latin typeface="Calibri"/>
                <a:cs typeface="Calibri"/>
              </a:rPr>
              <a:t>η</a:t>
            </a:r>
            <a:r>
              <a:rPr sz="3300" spc="0" baseline="2482" dirty="0" smtClean="0">
                <a:latin typeface="Calibri"/>
                <a:cs typeface="Calibri"/>
              </a:rPr>
              <a:t>ν</a:t>
            </a:r>
            <a:r>
              <a:rPr sz="3300" spc="9" baseline="2482" dirty="0" smtClean="0">
                <a:latin typeface="Calibri"/>
                <a:cs typeface="Calibri"/>
              </a:rPr>
              <a:t> </a:t>
            </a:r>
            <a:r>
              <a:rPr sz="3300" spc="0" baseline="2482" dirty="0" smtClean="0">
                <a:latin typeface="Calibri"/>
                <a:cs typeface="Calibri"/>
              </a:rPr>
              <a:t>Ε</a:t>
            </a:r>
            <a:r>
              <a:rPr sz="3300" spc="9" baseline="2482" dirty="0" smtClean="0">
                <a:latin typeface="Calibri"/>
                <a:cs typeface="Calibri"/>
              </a:rPr>
              <a:t>λ</a:t>
            </a:r>
            <a:r>
              <a:rPr sz="3300" spc="-19" baseline="2482" dirty="0" smtClean="0">
                <a:latin typeface="Calibri"/>
                <a:cs typeface="Calibri"/>
              </a:rPr>
              <a:t>λά</a:t>
            </a:r>
            <a:r>
              <a:rPr sz="3300" spc="0" baseline="2482" dirty="0" smtClean="0">
                <a:latin typeface="Calibri"/>
                <a:cs typeface="Calibri"/>
              </a:rPr>
              <a:t>δα</a:t>
            </a:r>
            <a:endParaRPr sz="2200" dirty="0">
              <a:latin typeface="Calibri"/>
              <a:cs typeface="Calibri"/>
            </a:endParaRPr>
          </a:p>
          <a:p>
            <a:pPr marL="12700" marR="41833">
              <a:lnSpc>
                <a:spcPts val="2375"/>
              </a:lnSpc>
              <a:spcBef>
                <a:spcPts val="1"/>
              </a:spcBef>
            </a:pPr>
            <a:r>
              <a:rPr sz="3300" spc="0" baseline="2482" dirty="0" smtClean="0">
                <a:latin typeface="Calibri"/>
                <a:cs typeface="Calibri"/>
              </a:rPr>
              <a:t>δεν</a:t>
            </a:r>
            <a:r>
              <a:rPr sz="3300" spc="-31" baseline="2482" dirty="0" smtClean="0">
                <a:latin typeface="Calibri"/>
                <a:cs typeface="Calibri"/>
              </a:rPr>
              <a:t> </a:t>
            </a:r>
            <a:r>
              <a:rPr sz="3300" spc="0" baseline="2482" dirty="0" smtClean="0">
                <a:latin typeface="Calibri"/>
                <a:cs typeface="Calibri"/>
              </a:rPr>
              <a:t>έ</a:t>
            </a:r>
            <a:r>
              <a:rPr sz="3300" spc="-25" baseline="2482" dirty="0" smtClean="0">
                <a:latin typeface="Calibri"/>
                <a:cs typeface="Calibri"/>
              </a:rPr>
              <a:t>χ</a:t>
            </a:r>
            <a:r>
              <a:rPr sz="3300" spc="0" baseline="2482" dirty="0" smtClean="0">
                <a:latin typeface="Calibri"/>
                <a:cs typeface="Calibri"/>
              </a:rPr>
              <a:t>ει</a:t>
            </a:r>
            <a:r>
              <a:rPr sz="3300" spc="-25" baseline="2482" dirty="0" smtClean="0">
                <a:latin typeface="Calibri"/>
                <a:cs typeface="Calibri"/>
              </a:rPr>
              <a:t> </a:t>
            </a:r>
            <a:r>
              <a:rPr sz="3300" spc="0" baseline="2482" dirty="0" smtClean="0">
                <a:latin typeface="Calibri"/>
                <a:cs typeface="Calibri"/>
              </a:rPr>
              <a:t>τις</a:t>
            </a:r>
            <a:r>
              <a:rPr sz="3300" spc="-23" baseline="2482" dirty="0" smtClean="0">
                <a:latin typeface="Calibri"/>
                <a:cs typeface="Calibri"/>
              </a:rPr>
              <a:t> </a:t>
            </a:r>
            <a:r>
              <a:rPr sz="3300" spc="0" baseline="2482" dirty="0" smtClean="0">
                <a:latin typeface="Calibri"/>
                <a:cs typeface="Calibri"/>
              </a:rPr>
              <a:t>α</a:t>
            </a:r>
            <a:r>
              <a:rPr sz="3300" spc="-29" baseline="2482" dirty="0" smtClean="0">
                <a:latin typeface="Calibri"/>
                <a:cs typeface="Calibri"/>
              </a:rPr>
              <a:t>π</a:t>
            </a:r>
            <a:r>
              <a:rPr sz="3300" spc="0" baseline="2482" dirty="0" smtClean="0">
                <a:latin typeface="Calibri"/>
                <a:cs typeface="Calibri"/>
              </a:rPr>
              <a:t>αρα</a:t>
            </a:r>
            <a:r>
              <a:rPr sz="3300" spc="-34" baseline="2482" dirty="0" smtClean="0">
                <a:latin typeface="Calibri"/>
                <a:cs typeface="Calibri"/>
              </a:rPr>
              <a:t>ί</a:t>
            </a:r>
            <a:r>
              <a:rPr sz="3300" spc="0" baseline="2482" dirty="0" smtClean="0">
                <a:latin typeface="Calibri"/>
                <a:cs typeface="Calibri"/>
              </a:rPr>
              <a:t>τ</a:t>
            </a:r>
            <a:r>
              <a:rPr sz="3300" spc="-34" baseline="2482" dirty="0" smtClean="0">
                <a:latin typeface="Calibri"/>
                <a:cs typeface="Calibri"/>
              </a:rPr>
              <a:t>η</a:t>
            </a:r>
            <a:r>
              <a:rPr sz="3300" spc="0" baseline="2482" dirty="0" smtClean="0">
                <a:latin typeface="Calibri"/>
                <a:cs typeface="Calibri"/>
              </a:rPr>
              <a:t>τες</a:t>
            </a:r>
            <a:r>
              <a:rPr sz="3300" spc="-79" baseline="2482" dirty="0" smtClean="0">
                <a:latin typeface="Calibri"/>
                <a:cs typeface="Calibri"/>
              </a:rPr>
              <a:t> </a:t>
            </a:r>
            <a:r>
              <a:rPr sz="3300" spc="0" baseline="2482" dirty="0" smtClean="0">
                <a:latin typeface="Calibri"/>
                <a:cs typeface="Calibri"/>
              </a:rPr>
              <a:t>ι</a:t>
            </a:r>
            <a:r>
              <a:rPr sz="3300" spc="-75" baseline="2482" dirty="0" smtClean="0">
                <a:latin typeface="Calibri"/>
                <a:cs typeface="Calibri"/>
              </a:rPr>
              <a:t>κ</a:t>
            </a:r>
            <a:r>
              <a:rPr sz="3300" spc="0" baseline="2482" dirty="0" smtClean="0">
                <a:latin typeface="Calibri"/>
                <a:cs typeface="Calibri"/>
              </a:rPr>
              <a:t>αν</a:t>
            </a:r>
            <a:r>
              <a:rPr sz="3300" spc="4" baseline="2482" dirty="0" smtClean="0">
                <a:latin typeface="Calibri"/>
                <a:cs typeface="Calibri"/>
              </a:rPr>
              <a:t>ό</a:t>
            </a:r>
            <a:r>
              <a:rPr sz="3300" spc="0" baseline="2482" dirty="0" smtClean="0">
                <a:latin typeface="Calibri"/>
                <a:cs typeface="Calibri"/>
              </a:rPr>
              <a:t>τ</a:t>
            </a:r>
            <a:r>
              <a:rPr sz="3300" spc="-34" baseline="2482" dirty="0" smtClean="0">
                <a:latin typeface="Calibri"/>
                <a:cs typeface="Calibri"/>
              </a:rPr>
              <a:t>η</a:t>
            </a:r>
            <a:r>
              <a:rPr sz="3300" spc="0" baseline="2482" dirty="0" smtClean="0">
                <a:latin typeface="Calibri"/>
                <a:cs typeface="Calibri"/>
              </a:rPr>
              <a:t>τες</a:t>
            </a:r>
            <a:r>
              <a:rPr sz="3300" spc="-72" baseline="2482" dirty="0" smtClean="0">
                <a:latin typeface="Calibri"/>
                <a:cs typeface="Calibri"/>
              </a:rPr>
              <a:t> </a:t>
            </a:r>
            <a:r>
              <a:rPr sz="3300" spc="0" baseline="2482" dirty="0" smtClean="0">
                <a:latin typeface="Calibri"/>
                <a:cs typeface="Calibri"/>
              </a:rPr>
              <a:t>που</a:t>
            </a:r>
            <a:r>
              <a:rPr sz="3300" spc="-35" baseline="2482" dirty="0" smtClean="0">
                <a:latin typeface="Calibri"/>
                <a:cs typeface="Calibri"/>
              </a:rPr>
              <a:t> </a:t>
            </a:r>
            <a:r>
              <a:rPr sz="3300" spc="0" baseline="2482" dirty="0" smtClean="0">
                <a:latin typeface="Calibri"/>
                <a:cs typeface="Calibri"/>
              </a:rPr>
              <a:t>χρ</a:t>
            </a:r>
            <a:r>
              <a:rPr sz="3300" spc="-9" baseline="2482" dirty="0" smtClean="0">
                <a:latin typeface="Calibri"/>
                <a:cs typeface="Calibri"/>
              </a:rPr>
              <a:t>ε</a:t>
            </a:r>
            <a:r>
              <a:rPr sz="3300" spc="0" baseline="2482" dirty="0" smtClean="0">
                <a:latin typeface="Calibri"/>
                <a:cs typeface="Calibri"/>
              </a:rPr>
              <a:t>ιάζ</a:t>
            </a:r>
            <a:r>
              <a:rPr sz="3300" spc="9" baseline="2482" dirty="0" smtClean="0">
                <a:latin typeface="Calibri"/>
                <a:cs typeface="Calibri"/>
              </a:rPr>
              <a:t>ον</a:t>
            </a:r>
            <a:r>
              <a:rPr sz="3300" spc="-9" baseline="2482" dirty="0" smtClean="0">
                <a:latin typeface="Calibri"/>
                <a:cs typeface="Calibri"/>
              </a:rPr>
              <a:t>τ</a:t>
            </a:r>
            <a:r>
              <a:rPr sz="3300" spc="0" baseline="2482" dirty="0" smtClean="0">
                <a:latin typeface="Calibri"/>
                <a:cs typeface="Calibri"/>
              </a:rPr>
              <a:t>αι</a:t>
            </a:r>
            <a:r>
              <a:rPr sz="3300" spc="-75" baseline="2482" dirty="0" smtClean="0">
                <a:latin typeface="Calibri"/>
                <a:cs typeface="Calibri"/>
              </a:rPr>
              <a:t> </a:t>
            </a:r>
            <a:r>
              <a:rPr sz="3300" spc="0" baseline="2482" dirty="0" smtClean="0">
                <a:latin typeface="Calibri"/>
                <a:cs typeface="Calibri"/>
              </a:rPr>
              <a:t>ώ</a:t>
            </a:r>
            <a:r>
              <a:rPr sz="3300" spc="14" baseline="2482" dirty="0" smtClean="0">
                <a:latin typeface="Calibri"/>
                <a:cs typeface="Calibri"/>
              </a:rPr>
              <a:t>σ</a:t>
            </a:r>
            <a:r>
              <a:rPr sz="3300" spc="0" baseline="2482" dirty="0" smtClean="0">
                <a:latin typeface="Calibri"/>
                <a:cs typeface="Calibri"/>
              </a:rPr>
              <a:t>τε</a:t>
            </a:r>
            <a:r>
              <a:rPr sz="3300" spc="-20" baseline="2482" dirty="0" smtClean="0">
                <a:latin typeface="Calibri"/>
                <a:cs typeface="Calibri"/>
              </a:rPr>
              <a:t> </a:t>
            </a:r>
            <a:r>
              <a:rPr sz="3300" spc="0" baseline="2482" dirty="0" smtClean="0">
                <a:latin typeface="Calibri"/>
                <a:cs typeface="Calibri"/>
              </a:rPr>
              <a:t>να</a:t>
            </a:r>
            <a:r>
              <a:rPr sz="3300" spc="-17" baseline="2482" dirty="0" smtClean="0">
                <a:latin typeface="Calibri"/>
                <a:cs typeface="Calibri"/>
              </a:rPr>
              <a:t> </a:t>
            </a:r>
            <a:r>
              <a:rPr sz="3300" spc="0" baseline="2482" dirty="0" smtClean="0">
                <a:latin typeface="Calibri"/>
                <a:cs typeface="Calibri"/>
              </a:rPr>
              <a:t>πο</a:t>
            </a:r>
            <a:r>
              <a:rPr sz="3300" spc="-54" baseline="2482" dirty="0" smtClean="0">
                <a:latin typeface="Calibri"/>
                <a:cs typeface="Calibri"/>
              </a:rPr>
              <a:t>υ</a:t>
            </a:r>
            <a:r>
              <a:rPr sz="3300" spc="0" baseline="2482" dirty="0" smtClean="0">
                <a:latin typeface="Calibri"/>
                <a:cs typeface="Calibri"/>
              </a:rPr>
              <a:t>λήσ</a:t>
            </a:r>
            <a:r>
              <a:rPr sz="3300" spc="-9" baseline="2482" dirty="0" smtClean="0">
                <a:latin typeface="Calibri"/>
                <a:cs typeface="Calibri"/>
              </a:rPr>
              <a:t>ε</a:t>
            </a:r>
            <a:r>
              <a:rPr sz="3300" spc="0" baseline="2482" dirty="0" smtClean="0">
                <a:latin typeface="Calibri"/>
                <a:cs typeface="Calibri"/>
              </a:rPr>
              <a:t>ι</a:t>
            </a:r>
            <a:r>
              <a:rPr sz="3300" spc="-70" baseline="2482" dirty="0" smtClean="0">
                <a:latin typeface="Calibri"/>
                <a:cs typeface="Calibri"/>
              </a:rPr>
              <a:t> </a:t>
            </a:r>
            <a:r>
              <a:rPr sz="3300" spc="-9" baseline="2482" dirty="0" smtClean="0">
                <a:latin typeface="Calibri"/>
                <a:cs typeface="Calibri"/>
              </a:rPr>
              <a:t>τ</a:t>
            </a:r>
            <a:r>
              <a:rPr sz="3300" spc="4" baseline="2482" dirty="0" smtClean="0">
                <a:latin typeface="Calibri"/>
                <a:cs typeface="Calibri"/>
              </a:rPr>
              <a:t>ο</a:t>
            </a:r>
            <a:r>
              <a:rPr sz="3300" spc="0" baseline="2482" dirty="0" smtClean="0">
                <a:latin typeface="Calibri"/>
                <a:cs typeface="Calibri"/>
              </a:rPr>
              <a:t>υς</a:t>
            </a:r>
            <a:r>
              <a:rPr sz="3300" spc="-29" baseline="2482" dirty="0" smtClean="0">
                <a:latin typeface="Calibri"/>
                <a:cs typeface="Calibri"/>
              </a:rPr>
              <a:t> </a:t>
            </a:r>
            <a:r>
              <a:rPr sz="3300" spc="-25" baseline="2482" dirty="0" smtClean="0">
                <a:latin typeface="Calibri"/>
                <a:cs typeface="Calibri"/>
              </a:rPr>
              <a:t>π</a:t>
            </a:r>
            <a:r>
              <a:rPr sz="3300" spc="0" baseline="2482" dirty="0" smtClean="0">
                <a:latin typeface="Calibri"/>
                <a:cs typeface="Calibri"/>
              </a:rPr>
              <a:t>αίκτες</a:t>
            </a:r>
            <a:endParaRPr sz="2200" dirty="0">
              <a:latin typeface="Calibri"/>
              <a:cs typeface="Calibri"/>
            </a:endParaRPr>
          </a:p>
          <a:p>
            <a:pPr marL="12700" marR="41833">
              <a:lnSpc>
                <a:spcPts val="2375"/>
              </a:lnSpc>
            </a:pPr>
            <a:r>
              <a:rPr sz="3300" spc="-9" baseline="2482" dirty="0" smtClean="0">
                <a:latin typeface="Calibri"/>
                <a:cs typeface="Calibri"/>
              </a:rPr>
              <a:t>τ</a:t>
            </a:r>
            <a:r>
              <a:rPr sz="3300" spc="4" baseline="2482" dirty="0" smtClean="0">
                <a:latin typeface="Calibri"/>
                <a:cs typeface="Calibri"/>
              </a:rPr>
              <a:t>ο</a:t>
            </a:r>
            <a:r>
              <a:rPr sz="3300" spc="0" baseline="2482" dirty="0" smtClean="0">
                <a:latin typeface="Calibri"/>
                <a:cs typeface="Calibri"/>
              </a:rPr>
              <a:t>υ</a:t>
            </a:r>
            <a:r>
              <a:rPr sz="3300" spc="-20" baseline="2482" dirty="0" smtClean="0">
                <a:latin typeface="Calibri"/>
                <a:cs typeface="Calibri"/>
              </a:rPr>
              <a:t> </a:t>
            </a:r>
            <a:r>
              <a:rPr sz="3300" spc="0" baseline="2482" dirty="0" smtClean="0">
                <a:latin typeface="Calibri"/>
                <a:cs typeface="Calibri"/>
              </a:rPr>
              <a:t>«α</a:t>
            </a:r>
            <a:r>
              <a:rPr sz="3300" spc="-14" baseline="2482" dirty="0" smtClean="0">
                <a:latin typeface="Calibri"/>
                <a:cs typeface="Calibri"/>
              </a:rPr>
              <a:t>κ</a:t>
            </a:r>
            <a:r>
              <a:rPr sz="3300" spc="0" baseline="2482" dirty="0" smtClean="0">
                <a:latin typeface="Calibri"/>
                <a:cs typeface="Calibri"/>
              </a:rPr>
              <a:t>ριβά»</a:t>
            </a:r>
            <a:r>
              <a:rPr sz="3300" spc="-71" baseline="2482" dirty="0" smtClean="0">
                <a:latin typeface="Calibri"/>
                <a:cs typeface="Calibri"/>
              </a:rPr>
              <a:t> </a:t>
            </a:r>
            <a:r>
              <a:rPr sz="3300" spc="19" baseline="2482" dirty="0" smtClean="0">
                <a:latin typeface="Calibri"/>
                <a:cs typeface="Calibri"/>
              </a:rPr>
              <a:t>σ</a:t>
            </a:r>
            <a:r>
              <a:rPr sz="3300" spc="-9" baseline="2482" dirty="0" smtClean="0">
                <a:latin typeface="Calibri"/>
                <a:cs typeface="Calibri"/>
              </a:rPr>
              <a:t>τ</a:t>
            </a:r>
            <a:r>
              <a:rPr sz="3300" spc="0" baseline="2482" dirty="0" smtClean="0">
                <a:latin typeface="Calibri"/>
                <a:cs typeface="Calibri"/>
              </a:rPr>
              <a:t>ο</a:t>
            </a:r>
            <a:r>
              <a:rPr sz="3300" spc="-10" baseline="2482" dirty="0" smtClean="0">
                <a:latin typeface="Calibri"/>
                <a:cs typeface="Calibri"/>
              </a:rPr>
              <a:t> </a:t>
            </a:r>
            <a:r>
              <a:rPr sz="3300" spc="0" baseline="2482" dirty="0" smtClean="0">
                <a:latin typeface="Calibri"/>
                <a:cs typeface="Calibri"/>
              </a:rPr>
              <a:t>ε</a:t>
            </a:r>
            <a:r>
              <a:rPr sz="3300" spc="-25" baseline="2482" dirty="0" smtClean="0">
                <a:latin typeface="Calibri"/>
                <a:cs typeface="Calibri"/>
              </a:rPr>
              <a:t>ξ</a:t>
            </a:r>
            <a:r>
              <a:rPr sz="3300" spc="0" baseline="2482" dirty="0" smtClean="0">
                <a:latin typeface="Calibri"/>
                <a:cs typeface="Calibri"/>
              </a:rPr>
              <a:t>ωτ</a:t>
            </a:r>
            <a:r>
              <a:rPr sz="3300" spc="-4" baseline="2482" dirty="0" smtClean="0">
                <a:latin typeface="Calibri"/>
                <a:cs typeface="Calibri"/>
              </a:rPr>
              <a:t>ε</a:t>
            </a:r>
            <a:r>
              <a:rPr sz="3300" spc="0" baseline="2482" dirty="0" smtClean="0">
                <a:latin typeface="Calibri"/>
                <a:cs typeface="Calibri"/>
              </a:rPr>
              <a:t>ρι</a:t>
            </a:r>
            <a:r>
              <a:rPr sz="3300" spc="-79" baseline="2482" dirty="0" smtClean="0">
                <a:latin typeface="Calibri"/>
                <a:cs typeface="Calibri"/>
              </a:rPr>
              <a:t>κ</a:t>
            </a:r>
            <a:r>
              <a:rPr sz="3300" spc="4" baseline="2482" dirty="0" smtClean="0">
                <a:latin typeface="Calibri"/>
                <a:cs typeface="Calibri"/>
              </a:rPr>
              <a:t>ό</a:t>
            </a:r>
            <a:r>
              <a:rPr sz="3300" spc="0" baseline="2482" dirty="0" smtClean="0">
                <a:latin typeface="Calibri"/>
                <a:cs typeface="Calibri"/>
              </a:rPr>
              <a:t>.</a:t>
            </a:r>
            <a:endParaRPr sz="2200" dirty="0">
              <a:latin typeface="Calibri"/>
              <a:cs typeface="Calibri"/>
            </a:endParaRPr>
          </a:p>
        </p:txBody>
      </p:sp>
      <p:sp>
        <p:nvSpPr>
          <p:cNvPr id="2" name="object 2"/>
          <p:cNvSpPr txBox="1"/>
          <p:nvPr/>
        </p:nvSpPr>
        <p:spPr>
          <a:xfrm>
            <a:off x="11542776" y="1997964"/>
            <a:ext cx="152400" cy="781811"/>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7802753" y="3543808"/>
            <a:ext cx="3856481" cy="2528189"/>
          </a:xfrm>
          <a:prstGeom prst="rect">
            <a:avLst/>
          </a:prstGeom>
        </p:spPr>
        <p:txBody>
          <a:bodyPr wrap="square" lIns="0" tIns="0" rIns="0" bIns="0" rtlCol="0">
            <a:noAutofit/>
          </a:bodyPr>
          <a:lstStyle/>
          <a:p>
            <a:pPr>
              <a:lnSpc>
                <a:spcPts val="550"/>
              </a:lnSpc>
              <a:spcBef>
                <a:spcPts val="18"/>
              </a:spcBef>
            </a:pPr>
            <a:endParaRPr sz="550"/>
          </a:p>
          <a:p>
            <a:pPr marL="1363320" marR="1439420" indent="67376" algn="ctr">
              <a:lnSpc>
                <a:spcPct val="99945"/>
              </a:lnSpc>
            </a:pPr>
            <a:r>
              <a:rPr sz="1400" dirty="0" smtClean="0">
                <a:solidFill>
                  <a:srgbClr val="0B0807"/>
                </a:solidFill>
                <a:latin typeface="Arial"/>
                <a:cs typeface="Arial"/>
              </a:rPr>
              <a:t>E</a:t>
            </a:r>
            <a:r>
              <a:rPr sz="1400" dirty="0" smtClean="0">
                <a:solidFill>
                  <a:srgbClr val="211C1C"/>
                </a:solidFill>
                <a:latin typeface="Arial"/>
                <a:cs typeface="Arial"/>
              </a:rPr>
              <a:t>awTEptKO </a:t>
            </a:r>
            <a:r>
              <a:rPr sz="1400" dirty="0" smtClean="0">
                <a:solidFill>
                  <a:srgbClr val="0B0807"/>
                </a:solidFill>
                <a:latin typeface="Arial"/>
                <a:cs typeface="Arial"/>
              </a:rPr>
              <a:t>n</a:t>
            </a:r>
            <a:r>
              <a:rPr sz="1400" dirty="0" smtClean="0">
                <a:solidFill>
                  <a:srgbClr val="211C1C"/>
                </a:solidFill>
                <a:latin typeface="Arial"/>
                <a:cs typeface="Arial"/>
              </a:rPr>
              <a:t>EptBaMo</a:t>
            </a:r>
            <a:r>
              <a:rPr sz="1400" dirty="0" smtClean="0">
                <a:solidFill>
                  <a:srgbClr val="484242"/>
                </a:solidFill>
                <a:latin typeface="Arial"/>
                <a:cs typeface="Arial"/>
              </a:rPr>
              <a:t>v </a:t>
            </a:r>
            <a:r>
              <a:rPr sz="1500" dirty="0" smtClean="0">
                <a:solidFill>
                  <a:srgbClr val="342F2F"/>
                </a:solidFill>
                <a:latin typeface="Times New Roman"/>
                <a:cs typeface="Times New Roman"/>
              </a:rPr>
              <a:t>A</a:t>
            </a:r>
            <a:r>
              <a:rPr sz="1500" dirty="0" smtClean="0">
                <a:solidFill>
                  <a:srgbClr val="211C1C"/>
                </a:solidFill>
                <a:latin typeface="Times New Roman"/>
                <a:cs typeface="Times New Roman"/>
              </a:rPr>
              <a:t>0</a:t>
            </a:r>
            <a:r>
              <a:rPr sz="1500" dirty="0" smtClean="0">
                <a:solidFill>
                  <a:srgbClr val="342F2F"/>
                </a:solidFill>
                <a:latin typeface="Times New Roman"/>
                <a:cs typeface="Times New Roman"/>
              </a:rPr>
              <a:t>A</a:t>
            </a:r>
            <a:r>
              <a:rPr sz="1500" dirty="0" smtClean="0">
                <a:solidFill>
                  <a:srgbClr val="211C1C"/>
                </a:solidFill>
                <a:latin typeface="Times New Roman"/>
                <a:cs typeface="Times New Roman"/>
              </a:rPr>
              <a:t>l1</a:t>
            </a:r>
            <a:r>
              <a:rPr sz="1500" dirty="0" smtClean="0">
                <a:solidFill>
                  <a:srgbClr val="0B0807"/>
                </a:solidFill>
                <a:latin typeface="Times New Roman"/>
                <a:cs typeface="Times New Roman"/>
              </a:rPr>
              <a:t>T</a:t>
            </a:r>
            <a:r>
              <a:rPr sz="1500" dirty="0" smtClean="0">
                <a:solidFill>
                  <a:srgbClr val="342F2F"/>
                </a:solidFill>
                <a:latin typeface="Times New Roman"/>
                <a:cs typeface="Times New Roman"/>
              </a:rPr>
              <a:t>IK</a:t>
            </a:r>
            <a:r>
              <a:rPr sz="1500" dirty="0" smtClean="0">
                <a:solidFill>
                  <a:srgbClr val="211C1C"/>
                </a:solidFill>
                <a:latin typeface="Times New Roman"/>
                <a:cs typeface="Times New Roman"/>
              </a:rPr>
              <a:t>OU </a:t>
            </a:r>
            <a:r>
              <a:rPr sz="1400" dirty="0" smtClean="0">
                <a:solidFill>
                  <a:srgbClr val="211C1C"/>
                </a:solidFill>
                <a:latin typeface="Arial"/>
                <a:cs typeface="Arial"/>
              </a:rPr>
              <a:t>Op</a:t>
            </a:r>
            <a:r>
              <a:rPr sz="1400" dirty="0" smtClean="0">
                <a:solidFill>
                  <a:srgbClr val="342F2F"/>
                </a:solidFill>
                <a:latin typeface="Arial"/>
                <a:cs typeface="Arial"/>
              </a:rPr>
              <a:t>y</a:t>
            </a:r>
            <a:r>
              <a:rPr sz="1400" dirty="0" smtClean="0">
                <a:solidFill>
                  <a:srgbClr val="211C1C"/>
                </a:solidFill>
                <a:latin typeface="Arial"/>
                <a:cs typeface="Arial"/>
              </a:rPr>
              <a:t>a</a:t>
            </a:r>
            <a:r>
              <a:rPr sz="1400" dirty="0" smtClean="0">
                <a:solidFill>
                  <a:srgbClr val="484242"/>
                </a:solidFill>
                <a:latin typeface="Arial"/>
                <a:cs typeface="Arial"/>
              </a:rPr>
              <a:t>v</a:t>
            </a:r>
            <a:r>
              <a:rPr sz="1400" dirty="0" smtClean="0">
                <a:solidFill>
                  <a:srgbClr val="211C1C"/>
                </a:solidFill>
                <a:latin typeface="Arial"/>
                <a:cs typeface="Arial"/>
              </a:rPr>
              <a:t>taµou</a:t>
            </a:r>
            <a:endParaRPr sz="1400">
              <a:latin typeface="Arial"/>
              <a:cs typeface="Arial"/>
            </a:endParaRPr>
          </a:p>
        </p:txBody>
      </p:sp>
      <p:sp>
        <p:nvSpPr>
          <p:cNvPr id="7" name="object 7"/>
          <p:cNvSpPr/>
          <p:nvPr/>
        </p:nvSpPr>
        <p:spPr>
          <a:xfrm>
            <a:off x="326136" y="5701283"/>
            <a:ext cx="252984" cy="158496"/>
          </a:xfrm>
          <a:custGeom>
            <a:avLst/>
            <a:gdLst/>
            <a:ahLst/>
            <a:cxnLst/>
            <a:rect l="l" t="t" r="r" b="b"/>
            <a:pathLst>
              <a:path w="252984" h="158496">
                <a:moveTo>
                  <a:pt x="0" y="158496"/>
                </a:moveTo>
                <a:lnTo>
                  <a:pt x="252984" y="158496"/>
                </a:lnTo>
                <a:lnTo>
                  <a:pt x="252984" y="0"/>
                </a:lnTo>
                <a:lnTo>
                  <a:pt x="0" y="0"/>
                </a:lnTo>
                <a:lnTo>
                  <a:pt x="0" y="158496"/>
                </a:lnTo>
                <a:close/>
              </a:path>
            </a:pathLst>
          </a:custGeom>
          <a:solidFill>
            <a:srgbClr val="FFC000"/>
          </a:solidFill>
        </p:spPr>
        <p:txBody>
          <a:bodyPr wrap="square" lIns="0" tIns="0" rIns="0" bIns="0" rtlCol="0">
            <a:noAutofit/>
          </a:bodyPr>
          <a:lstStyle/>
          <a:p>
            <a:endParaRPr/>
          </a:p>
        </p:txBody>
      </p:sp>
      <p:sp>
        <p:nvSpPr>
          <p:cNvPr id="8" name="object 8"/>
          <p:cNvSpPr/>
          <p:nvPr/>
        </p:nvSpPr>
        <p:spPr>
          <a:xfrm>
            <a:off x="326136" y="0"/>
            <a:ext cx="527304" cy="5608320"/>
          </a:xfrm>
          <a:custGeom>
            <a:avLst/>
            <a:gdLst/>
            <a:ahLst/>
            <a:cxnLst/>
            <a:rect l="l" t="t" r="r" b="b"/>
            <a:pathLst>
              <a:path w="527304" h="5608320">
                <a:moveTo>
                  <a:pt x="527304" y="0"/>
                </a:moveTo>
                <a:lnTo>
                  <a:pt x="0" y="0"/>
                </a:lnTo>
                <a:lnTo>
                  <a:pt x="0" y="5608320"/>
                </a:lnTo>
                <a:lnTo>
                  <a:pt x="527304" y="5608320"/>
                </a:lnTo>
                <a:lnTo>
                  <a:pt x="527304" y="0"/>
                </a:lnTo>
                <a:close/>
              </a:path>
            </a:pathLst>
          </a:custGeom>
          <a:solidFill>
            <a:srgbClr val="FFC000"/>
          </a:solidFill>
        </p:spPr>
        <p:txBody>
          <a:bodyPr wrap="square" lIns="0" tIns="0" rIns="0" bIns="0" rtlCol="0">
            <a:noAutofit/>
          </a:bodyPr>
          <a:lstStyle/>
          <a:p>
            <a:endParaRPr/>
          </a:p>
        </p:txBody>
      </p:sp>
      <p:sp>
        <p:nvSpPr>
          <p:cNvPr id="10" name="object 10"/>
          <p:cNvSpPr/>
          <p:nvPr/>
        </p:nvSpPr>
        <p:spPr>
          <a:xfrm>
            <a:off x="1139952" y="2386583"/>
            <a:ext cx="4389120" cy="0"/>
          </a:xfrm>
          <a:custGeom>
            <a:avLst/>
            <a:gdLst/>
            <a:ahLst/>
            <a:cxnLst/>
            <a:rect l="l" t="t" r="r" b="b"/>
            <a:pathLst>
              <a:path w="4389120">
                <a:moveTo>
                  <a:pt x="0" y="0"/>
                </a:moveTo>
                <a:lnTo>
                  <a:pt x="4389120" y="0"/>
                </a:lnTo>
              </a:path>
            </a:pathLst>
          </a:custGeom>
          <a:ln w="28702">
            <a:solidFill>
              <a:srgbClr val="FFC000"/>
            </a:solidFill>
          </a:ln>
        </p:spPr>
        <p:txBody>
          <a:bodyPr wrap="square" lIns="0" tIns="0" rIns="0" bIns="0" rtlCol="0">
            <a:noAutofit/>
          </a:bodyPr>
          <a:lstStyle/>
          <a:p>
            <a:endParaRPr/>
          </a:p>
        </p:txBody>
      </p:sp>
      <p:sp>
        <p:nvSpPr>
          <p:cNvPr id="11" name="object 11"/>
          <p:cNvSpPr/>
          <p:nvPr/>
        </p:nvSpPr>
        <p:spPr>
          <a:xfrm>
            <a:off x="7802753" y="2311908"/>
            <a:ext cx="3856481" cy="3760088"/>
          </a:xfrm>
          <a:prstGeom prst="rect">
            <a:avLst/>
          </a:prstGeom>
          <a:blipFill>
            <a:blip r:embed="rId2" cstate="print"/>
            <a:stretch>
              <a:fillRect/>
            </a:stretch>
          </a:blipFill>
        </p:spPr>
        <p:txBody>
          <a:bodyPr wrap="square" lIns="0" tIns="0" rIns="0" bIns="0" rtlCol="0">
            <a:noAutofit/>
          </a:bodyPr>
          <a:lstStyle/>
          <a:p>
            <a:endParaRPr lang="el-GR" dirty="0" smtClean="0"/>
          </a:p>
          <a:p>
            <a:endParaRPr lang="el-GR" dirty="0"/>
          </a:p>
          <a:p>
            <a:endParaRPr lang="el-GR" dirty="0" smtClean="0"/>
          </a:p>
          <a:p>
            <a:endParaRPr lang="el-GR" dirty="0"/>
          </a:p>
          <a:p>
            <a:endParaRPr lang="el-GR" dirty="0" smtClean="0"/>
          </a:p>
          <a:p>
            <a:pPr algn="ctr"/>
            <a:r>
              <a:rPr lang="el-GR" b="1" dirty="0" smtClean="0">
                <a:solidFill>
                  <a:schemeClr val="bg1"/>
                </a:solidFill>
              </a:rPr>
              <a:t>Εσωτερικό </a:t>
            </a:r>
          </a:p>
          <a:p>
            <a:pPr algn="ctr"/>
            <a:r>
              <a:rPr lang="el-GR" b="1" dirty="0" smtClean="0">
                <a:solidFill>
                  <a:schemeClr val="bg1"/>
                </a:solidFill>
              </a:rPr>
              <a:t>Περιβάλλον</a:t>
            </a:r>
          </a:p>
          <a:p>
            <a:pPr algn="ctr"/>
            <a:r>
              <a:rPr lang="el-GR" b="1" dirty="0" smtClean="0">
                <a:solidFill>
                  <a:schemeClr val="bg1"/>
                </a:solidFill>
              </a:rPr>
              <a:t>αθλητικού </a:t>
            </a:r>
          </a:p>
          <a:p>
            <a:pPr algn="ctr"/>
            <a:r>
              <a:rPr lang="el-GR" b="1" dirty="0" err="1" smtClean="0">
                <a:solidFill>
                  <a:schemeClr val="bg1"/>
                </a:solidFill>
              </a:rPr>
              <a:t>οργανισμου</a:t>
            </a:r>
            <a:endParaRPr b="1" dirty="0">
              <a:solidFill>
                <a:schemeClr val="bg1"/>
              </a:solidFill>
            </a:endParaRPr>
          </a:p>
        </p:txBody>
      </p:sp>
      <p:sp>
        <p:nvSpPr>
          <p:cNvPr id="12" name="object 12"/>
          <p:cNvSpPr/>
          <p:nvPr/>
        </p:nvSpPr>
        <p:spPr>
          <a:xfrm>
            <a:off x="7658099" y="2349500"/>
            <a:ext cx="0" cy="3708399"/>
          </a:xfrm>
          <a:custGeom>
            <a:avLst/>
            <a:gdLst/>
            <a:ahLst/>
            <a:cxnLst/>
            <a:rect l="l" t="t" r="r" b="b"/>
            <a:pathLst>
              <a:path h="3708399">
                <a:moveTo>
                  <a:pt x="0" y="3708399"/>
                </a:moveTo>
                <a:lnTo>
                  <a:pt x="0" y="0"/>
                </a:lnTo>
              </a:path>
            </a:pathLst>
          </a:custGeom>
          <a:ln w="0">
            <a:solidFill>
              <a:srgbClr val="D8D8D8"/>
            </a:solidFill>
          </a:ln>
        </p:spPr>
        <p:txBody>
          <a:bodyPr wrap="square" lIns="0" tIns="0" rIns="0" bIns="0" rtlCol="0">
            <a:noAutofit/>
          </a:bodyPr>
          <a:lstStyle/>
          <a:p>
            <a:endParaRPr/>
          </a:p>
        </p:txBody>
      </p:sp>
      <p:sp>
        <p:nvSpPr>
          <p:cNvPr id="6" name="object 6"/>
          <p:cNvSpPr txBox="1"/>
          <p:nvPr/>
        </p:nvSpPr>
        <p:spPr>
          <a:xfrm>
            <a:off x="1178458" y="646378"/>
            <a:ext cx="10480776" cy="482904"/>
          </a:xfrm>
          <a:prstGeom prst="rect">
            <a:avLst/>
          </a:prstGeom>
        </p:spPr>
        <p:txBody>
          <a:bodyPr wrap="square" lIns="0" tIns="0" rIns="0" bIns="0" rtlCol="0">
            <a:noAutofit/>
          </a:bodyPr>
          <a:lstStyle/>
          <a:p>
            <a:pPr marL="12700">
              <a:lnSpc>
                <a:spcPts val="4990"/>
              </a:lnSpc>
              <a:spcBef>
                <a:spcPts val="249"/>
              </a:spcBef>
            </a:pPr>
            <a:r>
              <a:rPr sz="3200" b="1" cap="all" dirty="0" err="1">
                <a:ln w="3175" cmpd="sng">
                  <a:noFill/>
                </a:ln>
                <a:solidFill>
                  <a:srgbClr val="FFC000"/>
                </a:solidFill>
                <a:effectLst>
                  <a:outerShdw blurRad="38100" dist="38100" dir="2700000" algn="tl">
                    <a:srgbClr val="C0C0C0"/>
                  </a:outerShdw>
                </a:effectLst>
                <a:latin typeface="Arial" charset="0"/>
                <a:cs typeface="Times New Roman" pitchFamily="18" charset="0"/>
              </a:rPr>
              <a:t>Το</a:t>
            </a:r>
            <a:r>
              <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rPr>
              <a:t> </a:t>
            </a:r>
            <a:r>
              <a:rP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π</a:t>
            </a:r>
            <a:r>
              <a:rPr sz="3200" b="1" cap="all" dirty="0" err="1" smtClean="0">
                <a:ln w="3175" cmpd="sng">
                  <a:noFill/>
                </a:ln>
                <a:solidFill>
                  <a:srgbClr val="FFC000"/>
                </a:solidFill>
                <a:effectLst>
                  <a:outerShdw blurRad="38100" dist="38100" dir="2700000" algn="tl">
                    <a:srgbClr val="C0C0C0"/>
                  </a:outerShdw>
                </a:effectLst>
                <a:latin typeface="Arial" charset="0"/>
                <a:cs typeface="Times New Roman" pitchFamily="18" charset="0"/>
              </a:rPr>
              <a:t>ερι</a:t>
            </a:r>
            <a:r>
              <a:rP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β</a:t>
            </a:r>
            <a:r>
              <a:rPr lang="el-G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Α</a:t>
            </a:r>
            <a:r>
              <a:rPr sz="3200" b="1" cap="all" dirty="0" err="1" smtClean="0">
                <a:ln w="3175" cmpd="sng">
                  <a:noFill/>
                </a:ln>
                <a:solidFill>
                  <a:srgbClr val="FFC000"/>
                </a:solidFill>
                <a:effectLst>
                  <a:outerShdw blurRad="38100" dist="38100" dir="2700000" algn="tl">
                    <a:srgbClr val="C0C0C0"/>
                  </a:outerShdw>
                </a:effectLst>
                <a:latin typeface="Arial" charset="0"/>
                <a:cs typeface="Times New Roman" pitchFamily="18" charset="0"/>
              </a:rPr>
              <a:t>λλον</a:t>
            </a:r>
            <a:r>
              <a:rP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 </a:t>
            </a:r>
            <a:r>
              <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rPr>
              <a:t>του </a:t>
            </a:r>
            <a:r>
              <a:rPr sz="3200" b="1" cap="all" dirty="0" err="1" smtClean="0">
                <a:ln w="3175" cmpd="sng">
                  <a:noFill/>
                </a:ln>
                <a:solidFill>
                  <a:srgbClr val="FFC000"/>
                </a:solidFill>
                <a:effectLst>
                  <a:outerShdw blurRad="38100" dist="38100" dir="2700000" algn="tl">
                    <a:srgbClr val="C0C0C0"/>
                  </a:outerShdw>
                </a:effectLst>
                <a:latin typeface="Arial" charset="0"/>
                <a:cs typeface="Times New Roman" pitchFamily="18" charset="0"/>
              </a:rPr>
              <a:t>Αθλητικο</a:t>
            </a:r>
            <a:r>
              <a:rPr lang="el-G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Υ  ΟΡΓΑΝΙΣΜΟΥ</a:t>
            </a:r>
            <a:endPar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endParaRPr>
          </a:p>
        </p:txBody>
      </p:sp>
      <p:sp>
        <p:nvSpPr>
          <p:cNvPr id="4" name="object 4"/>
          <p:cNvSpPr txBox="1"/>
          <p:nvPr/>
        </p:nvSpPr>
        <p:spPr>
          <a:xfrm>
            <a:off x="1179677" y="2514600"/>
            <a:ext cx="5830723" cy="3505200"/>
          </a:xfrm>
          <a:prstGeom prst="rect">
            <a:avLst/>
          </a:prstGeom>
        </p:spPr>
        <p:txBody>
          <a:bodyPr wrap="square" lIns="0" tIns="0" rIns="0" bIns="0" rtlCol="0">
            <a:noAutofit/>
          </a:bodyPr>
          <a:lstStyle/>
          <a:p>
            <a:pPr marL="12700">
              <a:lnSpc>
                <a:spcPts val="2545"/>
              </a:lnSpc>
              <a:spcBef>
                <a:spcPts val="127"/>
              </a:spcBef>
            </a:pPr>
            <a:r>
              <a:rPr sz="3600" i="1" spc="-209" baseline="3413" dirty="0" smtClean="0">
                <a:latin typeface="Calibri"/>
                <a:cs typeface="Calibri"/>
              </a:rPr>
              <a:t>Τ</a:t>
            </a:r>
            <a:r>
              <a:rPr sz="3600" i="1" spc="0" baseline="3413" dirty="0" smtClean="0">
                <a:latin typeface="Calibri"/>
                <a:cs typeface="Calibri"/>
              </a:rPr>
              <a:t>ο </a:t>
            </a:r>
            <a:r>
              <a:rPr sz="3600" i="1" spc="4" baseline="3413" dirty="0" smtClean="0">
                <a:latin typeface="Calibri"/>
                <a:cs typeface="Calibri"/>
              </a:rPr>
              <a:t>π</a:t>
            </a:r>
            <a:r>
              <a:rPr sz="3600" i="1" spc="0" baseline="3413" dirty="0" smtClean="0">
                <a:latin typeface="Calibri"/>
                <a:cs typeface="Calibri"/>
              </a:rPr>
              <a:t>εριβά</a:t>
            </a:r>
            <a:r>
              <a:rPr sz="3600" i="1" spc="9" baseline="3413" dirty="0" smtClean="0">
                <a:latin typeface="Calibri"/>
                <a:cs typeface="Calibri"/>
              </a:rPr>
              <a:t>λ</a:t>
            </a:r>
            <a:r>
              <a:rPr sz="3600" i="1" spc="-19" baseline="3413" dirty="0" smtClean="0">
                <a:latin typeface="Calibri"/>
                <a:cs typeface="Calibri"/>
              </a:rPr>
              <a:t>λ</a:t>
            </a:r>
            <a:r>
              <a:rPr sz="3600" i="1" spc="0" baseline="3413" dirty="0" smtClean="0">
                <a:latin typeface="Calibri"/>
                <a:cs typeface="Calibri"/>
              </a:rPr>
              <a:t>ον</a:t>
            </a:r>
            <a:r>
              <a:rPr sz="3600" i="1" spc="-14" baseline="3413" dirty="0" smtClean="0">
                <a:latin typeface="Calibri"/>
                <a:cs typeface="Calibri"/>
              </a:rPr>
              <a:t> </a:t>
            </a:r>
            <a:r>
              <a:rPr sz="3600" i="1" spc="14" baseline="3413" dirty="0" smtClean="0">
                <a:latin typeface="Calibri"/>
                <a:cs typeface="Calibri"/>
              </a:rPr>
              <a:t>σ</a:t>
            </a:r>
            <a:r>
              <a:rPr sz="3600" i="1" spc="-29" baseline="3413" dirty="0" smtClean="0">
                <a:latin typeface="Calibri"/>
                <a:cs typeface="Calibri"/>
              </a:rPr>
              <a:t>τ</a:t>
            </a:r>
            <a:r>
              <a:rPr sz="3600" i="1" spc="0" baseline="3413" dirty="0" smtClean="0">
                <a:latin typeface="Calibri"/>
                <a:cs typeface="Calibri"/>
              </a:rPr>
              <a:t>ο οποίο δρ</a:t>
            </a:r>
            <a:r>
              <a:rPr sz="3600" i="1" spc="-25" baseline="3413" dirty="0" smtClean="0">
                <a:latin typeface="Calibri"/>
                <a:cs typeface="Calibri"/>
              </a:rPr>
              <a:t>α</a:t>
            </a:r>
            <a:r>
              <a:rPr sz="3600" i="1" spc="14" baseline="3413" dirty="0" smtClean="0">
                <a:latin typeface="Calibri"/>
                <a:cs typeface="Calibri"/>
              </a:rPr>
              <a:t>σ</a:t>
            </a:r>
            <a:r>
              <a:rPr sz="3600" i="1" spc="0" baseline="3413" dirty="0" smtClean="0">
                <a:latin typeface="Calibri"/>
                <a:cs typeface="Calibri"/>
              </a:rPr>
              <a:t>τ</a:t>
            </a:r>
            <a:r>
              <a:rPr sz="3600" i="1" spc="-9" baseline="3413" dirty="0" smtClean="0">
                <a:latin typeface="Calibri"/>
                <a:cs typeface="Calibri"/>
              </a:rPr>
              <a:t>η</a:t>
            </a:r>
            <a:r>
              <a:rPr sz="3600" i="1" spc="0" baseline="3413" dirty="0" smtClean="0">
                <a:latin typeface="Calibri"/>
                <a:cs typeface="Calibri"/>
              </a:rPr>
              <a:t>ριοποιε</a:t>
            </a:r>
            <a:r>
              <a:rPr sz="3600" i="1" spc="-34" baseline="3413" dirty="0" smtClean="0">
                <a:latin typeface="Calibri"/>
                <a:cs typeface="Calibri"/>
              </a:rPr>
              <a:t>ί</a:t>
            </a:r>
            <a:r>
              <a:rPr sz="3600" i="1" spc="-14" baseline="3413" dirty="0" smtClean="0">
                <a:latin typeface="Calibri"/>
                <a:cs typeface="Calibri"/>
              </a:rPr>
              <a:t>τ</a:t>
            </a:r>
            <a:r>
              <a:rPr sz="3600" i="1" spc="0" baseline="3413" dirty="0" smtClean="0">
                <a:latin typeface="Calibri"/>
                <a:cs typeface="Calibri"/>
              </a:rPr>
              <a:t>αι</a:t>
            </a:r>
            <a:endParaRPr sz="2400" i="1" dirty="0">
              <a:latin typeface="Calibri"/>
              <a:cs typeface="Calibri"/>
            </a:endParaRPr>
          </a:p>
          <a:p>
            <a:pPr marL="12700" marR="45720">
              <a:lnSpc>
                <a:spcPts val="2590"/>
              </a:lnSpc>
              <a:spcBef>
                <a:spcPts val="2"/>
              </a:spcBef>
            </a:pPr>
            <a:r>
              <a:rPr sz="3600" i="1" spc="0" baseline="3413" dirty="0" smtClean="0">
                <a:latin typeface="Calibri"/>
                <a:cs typeface="Calibri"/>
              </a:rPr>
              <a:t>α</a:t>
            </a:r>
            <a:r>
              <a:rPr sz="3600" i="1" spc="-19" baseline="3413" dirty="0" smtClean="0">
                <a:latin typeface="Calibri"/>
                <a:cs typeface="Calibri"/>
              </a:rPr>
              <a:t>θ</a:t>
            </a:r>
            <a:r>
              <a:rPr sz="3600" i="1" spc="0" baseline="3413" dirty="0" smtClean="0">
                <a:latin typeface="Calibri"/>
                <a:cs typeface="Calibri"/>
              </a:rPr>
              <a:t>λ</a:t>
            </a:r>
            <a:r>
              <a:rPr sz="3600" i="1" spc="-34" baseline="3413" dirty="0" smtClean="0">
                <a:latin typeface="Calibri"/>
                <a:cs typeface="Calibri"/>
              </a:rPr>
              <a:t>η</a:t>
            </a:r>
            <a:r>
              <a:rPr sz="3600" i="1" spc="0" baseline="3413" dirty="0" smtClean="0">
                <a:latin typeface="Calibri"/>
                <a:cs typeface="Calibri"/>
              </a:rPr>
              <a:t>τι</a:t>
            </a:r>
            <a:r>
              <a:rPr sz="3600" i="1" spc="-75" baseline="3413" dirty="0" smtClean="0">
                <a:latin typeface="Calibri"/>
                <a:cs typeface="Calibri"/>
              </a:rPr>
              <a:t>κ</a:t>
            </a:r>
            <a:r>
              <a:rPr sz="3600" i="1" spc="0" baseline="3413" dirty="0" smtClean="0">
                <a:latin typeface="Calibri"/>
                <a:cs typeface="Calibri"/>
              </a:rPr>
              <a:t>ός</a:t>
            </a:r>
            <a:r>
              <a:rPr sz="3600" i="1" spc="-4" baseline="3413" dirty="0" smtClean="0">
                <a:latin typeface="Calibri"/>
                <a:cs typeface="Calibri"/>
              </a:rPr>
              <a:t> ο</a:t>
            </a:r>
            <a:r>
              <a:rPr sz="3600" i="1" spc="-9" baseline="3413" dirty="0" smtClean="0">
                <a:latin typeface="Calibri"/>
                <a:cs typeface="Calibri"/>
              </a:rPr>
              <a:t>ρ</a:t>
            </a:r>
            <a:r>
              <a:rPr sz="3600" i="1" spc="0" baseline="3413" dirty="0" smtClean="0">
                <a:latin typeface="Calibri"/>
                <a:cs typeface="Calibri"/>
              </a:rPr>
              <a:t>γ</a:t>
            </a:r>
            <a:r>
              <a:rPr sz="3600" i="1" spc="-4" baseline="3413" dirty="0" smtClean="0">
                <a:latin typeface="Calibri"/>
                <a:cs typeface="Calibri"/>
              </a:rPr>
              <a:t>α</a:t>
            </a:r>
            <a:r>
              <a:rPr sz="3600" i="1" spc="0" baseline="3413" dirty="0" smtClean="0">
                <a:latin typeface="Calibri"/>
                <a:cs typeface="Calibri"/>
              </a:rPr>
              <a:t>νισ</a:t>
            </a:r>
            <a:r>
              <a:rPr sz="3600" i="1" spc="-9" baseline="3413" dirty="0" smtClean="0">
                <a:latin typeface="Calibri"/>
                <a:cs typeface="Calibri"/>
              </a:rPr>
              <a:t>μ</a:t>
            </a:r>
            <a:r>
              <a:rPr sz="3600" i="1" spc="0" baseline="3413" dirty="0" smtClean="0">
                <a:latin typeface="Calibri"/>
                <a:cs typeface="Calibri"/>
              </a:rPr>
              <a:t>ός</a:t>
            </a:r>
            <a:r>
              <a:rPr sz="3600" i="1" spc="9" baseline="3413" dirty="0" smtClean="0">
                <a:latin typeface="Calibri"/>
                <a:cs typeface="Calibri"/>
              </a:rPr>
              <a:t> </a:t>
            </a:r>
            <a:r>
              <a:rPr sz="3600" i="1" spc="0" baseline="3413" dirty="0" smtClean="0">
                <a:latin typeface="Calibri"/>
                <a:cs typeface="Calibri"/>
              </a:rPr>
              <a:t>έ</a:t>
            </a:r>
            <a:r>
              <a:rPr sz="3600" i="1" spc="-29" baseline="3413" dirty="0" smtClean="0">
                <a:latin typeface="Calibri"/>
                <a:cs typeface="Calibri"/>
              </a:rPr>
              <a:t>χ</a:t>
            </a:r>
            <a:r>
              <a:rPr sz="3600" i="1" spc="0" baseline="3413" dirty="0" smtClean="0">
                <a:latin typeface="Calibri"/>
                <a:cs typeface="Calibri"/>
              </a:rPr>
              <a:t>ει δύο</a:t>
            </a:r>
            <a:r>
              <a:rPr sz="3600" i="1" spc="-4" baseline="3413" dirty="0" smtClean="0">
                <a:latin typeface="Calibri"/>
                <a:cs typeface="Calibri"/>
              </a:rPr>
              <a:t> </a:t>
            </a:r>
            <a:r>
              <a:rPr sz="3600" i="1" spc="0" baseline="3413" dirty="0" smtClean="0">
                <a:latin typeface="Calibri"/>
                <a:cs typeface="Calibri"/>
              </a:rPr>
              <a:t>δι</a:t>
            </a:r>
            <a:r>
              <a:rPr sz="3600" i="1" spc="-25" baseline="3413" dirty="0" smtClean="0">
                <a:latin typeface="Calibri"/>
                <a:cs typeface="Calibri"/>
              </a:rPr>
              <a:t>α</a:t>
            </a:r>
            <a:r>
              <a:rPr sz="3600" i="1" spc="14" baseline="3413" dirty="0" smtClean="0">
                <a:latin typeface="Calibri"/>
                <a:cs typeface="Calibri"/>
              </a:rPr>
              <a:t>σ</a:t>
            </a:r>
            <a:r>
              <a:rPr sz="3600" i="1" spc="-14" baseline="3413" dirty="0" smtClean="0">
                <a:latin typeface="Calibri"/>
                <a:cs typeface="Calibri"/>
              </a:rPr>
              <a:t>τ</a:t>
            </a:r>
            <a:r>
              <a:rPr sz="3600" i="1" spc="-29" baseline="3413" dirty="0" smtClean="0">
                <a:latin typeface="Calibri"/>
                <a:cs typeface="Calibri"/>
              </a:rPr>
              <a:t>ά</a:t>
            </a:r>
            <a:r>
              <a:rPr sz="3600" i="1" spc="0" baseline="3413" dirty="0" smtClean="0">
                <a:latin typeface="Calibri"/>
                <a:cs typeface="Calibri"/>
              </a:rPr>
              <a:t>σ</a:t>
            </a:r>
            <a:r>
              <a:rPr sz="3600" i="1" spc="-4" baseline="3413" dirty="0" smtClean="0">
                <a:latin typeface="Calibri"/>
                <a:cs typeface="Calibri"/>
              </a:rPr>
              <a:t>ε</a:t>
            </a:r>
            <a:r>
              <a:rPr sz="3600" i="1" spc="0" baseline="3413" dirty="0" smtClean="0">
                <a:latin typeface="Calibri"/>
                <a:cs typeface="Calibri"/>
              </a:rPr>
              <a:t>ις:</a:t>
            </a:r>
            <a:endParaRPr sz="2400" i="1" dirty="0">
              <a:latin typeface="Calibri"/>
              <a:cs typeface="Calibri"/>
            </a:endParaRPr>
          </a:p>
          <a:p>
            <a:pPr marL="12700" marR="45720">
              <a:lnSpc>
                <a:spcPct val="101725"/>
              </a:lnSpc>
              <a:spcBef>
                <a:spcPts val="540"/>
              </a:spcBef>
            </a:pPr>
            <a:r>
              <a:rPr sz="2400" spc="0" dirty="0" smtClean="0">
                <a:latin typeface="Arial"/>
                <a:cs typeface="Arial"/>
              </a:rPr>
              <a:t>•</a:t>
            </a:r>
            <a:r>
              <a:rPr sz="2400" spc="294" dirty="0" smtClean="0">
                <a:latin typeface="Arial"/>
                <a:cs typeface="Arial"/>
              </a:rPr>
              <a:t> </a:t>
            </a:r>
            <a:r>
              <a:rPr sz="2400" spc="-29" dirty="0" smtClean="0">
                <a:latin typeface="Calibri"/>
                <a:cs typeface="Calibri"/>
              </a:rPr>
              <a:t>τ</a:t>
            </a:r>
            <a:r>
              <a:rPr sz="2400" spc="0" dirty="0" smtClean="0">
                <a:latin typeface="Calibri"/>
                <a:cs typeface="Calibri"/>
              </a:rPr>
              <a:t>ο</a:t>
            </a:r>
            <a:r>
              <a:rPr sz="2400" spc="-9" dirty="0" smtClean="0">
                <a:latin typeface="Calibri"/>
                <a:cs typeface="Calibri"/>
              </a:rPr>
              <a:t> </a:t>
            </a:r>
            <a:r>
              <a:rPr sz="2400" b="1" spc="-39" dirty="0" smtClean="0">
                <a:solidFill>
                  <a:srgbClr val="92D050"/>
                </a:solidFill>
                <a:latin typeface="Calibri"/>
                <a:cs typeface="Calibri"/>
              </a:rPr>
              <a:t>ε</a:t>
            </a:r>
            <a:r>
              <a:rPr sz="2400" b="1" spc="0" dirty="0" smtClean="0">
                <a:solidFill>
                  <a:srgbClr val="92D050"/>
                </a:solidFill>
                <a:latin typeface="Calibri"/>
                <a:cs typeface="Calibri"/>
              </a:rPr>
              <a:t>σ</a:t>
            </a:r>
            <a:r>
              <a:rPr sz="2400" b="1" spc="-9" dirty="0" smtClean="0">
                <a:solidFill>
                  <a:srgbClr val="92D050"/>
                </a:solidFill>
                <a:latin typeface="Calibri"/>
                <a:cs typeface="Calibri"/>
              </a:rPr>
              <a:t>ω</a:t>
            </a:r>
            <a:r>
              <a:rPr sz="2400" b="1" spc="0" dirty="0" smtClean="0">
                <a:solidFill>
                  <a:srgbClr val="92D050"/>
                </a:solidFill>
                <a:latin typeface="Calibri"/>
                <a:cs typeface="Calibri"/>
              </a:rPr>
              <a:t>τ</a:t>
            </a:r>
            <a:r>
              <a:rPr sz="2400" b="1" spc="-9" dirty="0" smtClean="0">
                <a:solidFill>
                  <a:srgbClr val="92D050"/>
                </a:solidFill>
                <a:latin typeface="Calibri"/>
                <a:cs typeface="Calibri"/>
              </a:rPr>
              <a:t>ε</a:t>
            </a:r>
            <a:r>
              <a:rPr sz="2400" b="1" spc="0" dirty="0" smtClean="0">
                <a:solidFill>
                  <a:srgbClr val="92D050"/>
                </a:solidFill>
                <a:latin typeface="Calibri"/>
                <a:cs typeface="Calibri"/>
              </a:rPr>
              <a:t>ρι</a:t>
            </a:r>
            <a:r>
              <a:rPr sz="2400" b="1" spc="-69" dirty="0" smtClean="0">
                <a:solidFill>
                  <a:srgbClr val="92D050"/>
                </a:solidFill>
                <a:latin typeface="Calibri"/>
                <a:cs typeface="Calibri"/>
              </a:rPr>
              <a:t>κ</a:t>
            </a:r>
            <a:r>
              <a:rPr sz="2400" b="1" spc="0" dirty="0" smtClean="0">
                <a:solidFill>
                  <a:srgbClr val="92D050"/>
                </a:solidFill>
                <a:latin typeface="Calibri"/>
                <a:cs typeface="Calibri"/>
              </a:rPr>
              <a:t>ό</a:t>
            </a:r>
            <a:r>
              <a:rPr sz="2400" b="1" spc="-9" dirty="0" smtClean="0">
                <a:solidFill>
                  <a:srgbClr val="92D050"/>
                </a:solidFill>
                <a:latin typeface="Calibri"/>
                <a:cs typeface="Calibri"/>
              </a:rPr>
              <a:t> </a:t>
            </a:r>
            <a:r>
              <a:rPr sz="2400" b="1" spc="0" dirty="0" smtClean="0">
                <a:solidFill>
                  <a:srgbClr val="92D050"/>
                </a:solidFill>
                <a:latin typeface="Calibri"/>
                <a:cs typeface="Calibri"/>
              </a:rPr>
              <a:t>περιβά</a:t>
            </a:r>
            <a:r>
              <a:rPr sz="2400" b="1" spc="4" dirty="0" smtClean="0">
                <a:solidFill>
                  <a:srgbClr val="92D050"/>
                </a:solidFill>
                <a:latin typeface="Calibri"/>
                <a:cs typeface="Calibri"/>
              </a:rPr>
              <a:t>λ</a:t>
            </a:r>
            <a:r>
              <a:rPr sz="2400" b="1" spc="-19" dirty="0" smtClean="0">
                <a:solidFill>
                  <a:srgbClr val="92D050"/>
                </a:solidFill>
                <a:latin typeface="Calibri"/>
                <a:cs typeface="Calibri"/>
              </a:rPr>
              <a:t>λ</a:t>
            </a:r>
            <a:r>
              <a:rPr sz="2400" b="1" spc="0" dirty="0" smtClean="0">
                <a:solidFill>
                  <a:srgbClr val="92D050"/>
                </a:solidFill>
                <a:latin typeface="Calibri"/>
                <a:cs typeface="Calibri"/>
              </a:rPr>
              <a:t>ον</a:t>
            </a:r>
            <a:endParaRPr sz="2400" b="1" dirty="0">
              <a:solidFill>
                <a:srgbClr val="92D050"/>
              </a:solidFill>
              <a:latin typeface="Calibri"/>
              <a:cs typeface="Calibri"/>
            </a:endParaRPr>
          </a:p>
          <a:p>
            <a:pPr marL="469925" marR="45720">
              <a:lnSpc>
                <a:spcPts val="3085"/>
              </a:lnSpc>
              <a:spcBef>
                <a:spcPts val="154"/>
              </a:spcBef>
            </a:pPr>
            <a:r>
              <a:rPr sz="3600" spc="0" baseline="1074" dirty="0" smtClean="0">
                <a:latin typeface="MS UI Gothic"/>
                <a:cs typeface="MS UI Gothic"/>
              </a:rPr>
              <a:t>➢</a:t>
            </a:r>
            <a:r>
              <a:rPr sz="3600" spc="0" baseline="1137" dirty="0" smtClean="0">
                <a:latin typeface="Calibri"/>
                <a:cs typeface="Calibri"/>
              </a:rPr>
              <a:t>πόροι</a:t>
            </a:r>
            <a:r>
              <a:rPr sz="3600" spc="103" baseline="1137" dirty="0" smtClean="0">
                <a:latin typeface="Calibri"/>
                <a:cs typeface="Calibri"/>
              </a:rPr>
              <a:t> </a:t>
            </a:r>
            <a:r>
              <a:rPr sz="3600" spc="-75" baseline="1137" dirty="0" smtClean="0">
                <a:latin typeface="Calibri"/>
                <a:cs typeface="Calibri"/>
              </a:rPr>
              <a:t>κ</a:t>
            </a:r>
            <a:r>
              <a:rPr sz="3600" spc="0" baseline="1137" dirty="0" smtClean="0">
                <a:latin typeface="Calibri"/>
                <a:cs typeface="Calibri"/>
              </a:rPr>
              <a:t>αι ι</a:t>
            </a:r>
            <a:r>
              <a:rPr sz="3600" spc="-75" baseline="1137" dirty="0" smtClean="0">
                <a:latin typeface="Calibri"/>
                <a:cs typeface="Calibri"/>
              </a:rPr>
              <a:t>κ</a:t>
            </a:r>
            <a:r>
              <a:rPr sz="3600" spc="0" baseline="1137" dirty="0" smtClean="0">
                <a:latin typeface="Calibri"/>
                <a:cs typeface="Calibri"/>
              </a:rPr>
              <a:t>αν</a:t>
            </a:r>
            <a:r>
              <a:rPr sz="3600" spc="-4" baseline="1137" dirty="0" smtClean="0">
                <a:latin typeface="Calibri"/>
                <a:cs typeface="Calibri"/>
              </a:rPr>
              <a:t>ό</a:t>
            </a:r>
            <a:r>
              <a:rPr sz="3600" spc="0" baseline="1137" dirty="0" smtClean="0">
                <a:latin typeface="Calibri"/>
                <a:cs typeface="Calibri"/>
              </a:rPr>
              <a:t>τ</a:t>
            </a:r>
            <a:r>
              <a:rPr sz="3600" spc="-44" baseline="1137" dirty="0" smtClean="0">
                <a:latin typeface="Calibri"/>
                <a:cs typeface="Calibri"/>
              </a:rPr>
              <a:t>η</a:t>
            </a:r>
            <a:r>
              <a:rPr sz="3600" spc="0" baseline="1137" dirty="0" smtClean="0">
                <a:latin typeface="Calibri"/>
                <a:cs typeface="Calibri"/>
              </a:rPr>
              <a:t>τες</a:t>
            </a:r>
            <a:r>
              <a:rPr sz="3600" spc="-24" baseline="1137" dirty="0" smtClean="0">
                <a:latin typeface="Calibri"/>
                <a:cs typeface="Calibri"/>
              </a:rPr>
              <a:t> </a:t>
            </a:r>
            <a:r>
              <a:rPr sz="3600" spc="0" baseline="1137" dirty="0" smtClean="0">
                <a:latin typeface="Calibri"/>
                <a:cs typeface="Calibri"/>
              </a:rPr>
              <a:t>τ</a:t>
            </a:r>
            <a:r>
              <a:rPr sz="3600" spc="-9" baseline="1137" dirty="0" smtClean="0">
                <a:latin typeface="Calibri"/>
                <a:cs typeface="Calibri"/>
              </a:rPr>
              <a:t>η</a:t>
            </a:r>
            <a:r>
              <a:rPr sz="3600" spc="0" baseline="1137" dirty="0" smtClean="0">
                <a:latin typeface="Calibri"/>
                <a:cs typeface="Calibri"/>
              </a:rPr>
              <a:t>ς ε</a:t>
            </a:r>
            <a:r>
              <a:rPr sz="3600" spc="4" baseline="1137" dirty="0" smtClean="0">
                <a:latin typeface="Calibri"/>
                <a:cs typeface="Calibri"/>
              </a:rPr>
              <a:t>π</a:t>
            </a:r>
            <a:r>
              <a:rPr sz="3600" spc="-19" baseline="1137" dirty="0" smtClean="0">
                <a:latin typeface="Calibri"/>
                <a:cs typeface="Calibri"/>
              </a:rPr>
              <a:t>ι</a:t>
            </a:r>
            <a:r>
              <a:rPr sz="3600" spc="-25" baseline="1137" dirty="0" smtClean="0">
                <a:latin typeface="Calibri"/>
                <a:cs typeface="Calibri"/>
              </a:rPr>
              <a:t>χ</a:t>
            </a:r>
            <a:r>
              <a:rPr sz="3600" spc="0" baseline="1137" dirty="0" smtClean="0">
                <a:latin typeface="Calibri"/>
                <a:cs typeface="Calibri"/>
              </a:rPr>
              <a:t>είρη</a:t>
            </a:r>
            <a:r>
              <a:rPr sz="3600" spc="-4" baseline="1137" dirty="0" smtClean="0">
                <a:latin typeface="Calibri"/>
                <a:cs typeface="Calibri"/>
              </a:rPr>
              <a:t>σ</a:t>
            </a:r>
            <a:r>
              <a:rPr sz="3600" spc="0" baseline="1137" dirty="0" smtClean="0">
                <a:latin typeface="Calibri"/>
                <a:cs typeface="Calibri"/>
              </a:rPr>
              <a:t>ης</a:t>
            </a:r>
            <a:endParaRPr sz="2400" dirty="0">
              <a:latin typeface="Calibri"/>
              <a:cs typeface="Calibri"/>
            </a:endParaRPr>
          </a:p>
          <a:p>
            <a:pPr marL="12700" marR="45720">
              <a:lnSpc>
                <a:spcPct val="101725"/>
              </a:lnSpc>
              <a:spcBef>
                <a:spcPts val="516"/>
              </a:spcBef>
            </a:pPr>
            <a:r>
              <a:rPr sz="2400" spc="0" dirty="0" smtClean="0">
                <a:latin typeface="Arial"/>
                <a:cs typeface="Arial"/>
              </a:rPr>
              <a:t>•</a:t>
            </a:r>
            <a:r>
              <a:rPr sz="2400" spc="294" dirty="0" smtClean="0">
                <a:latin typeface="Arial"/>
                <a:cs typeface="Arial"/>
              </a:rPr>
              <a:t> </a:t>
            </a:r>
            <a:r>
              <a:rPr sz="2400" spc="-29" dirty="0" smtClean="0">
                <a:latin typeface="Calibri"/>
                <a:cs typeface="Calibri"/>
              </a:rPr>
              <a:t>τ</a:t>
            </a:r>
            <a:r>
              <a:rPr sz="2400" spc="0" dirty="0" smtClean="0">
                <a:latin typeface="Calibri"/>
                <a:cs typeface="Calibri"/>
              </a:rPr>
              <a:t>ο</a:t>
            </a:r>
            <a:r>
              <a:rPr sz="2400" spc="-4" dirty="0" smtClean="0">
                <a:latin typeface="Calibri"/>
                <a:cs typeface="Calibri"/>
              </a:rPr>
              <a:t> </a:t>
            </a:r>
            <a:r>
              <a:rPr sz="2400" b="1" spc="0" dirty="0" smtClean="0">
                <a:solidFill>
                  <a:srgbClr val="FF0000"/>
                </a:solidFill>
                <a:latin typeface="Calibri"/>
                <a:cs typeface="Calibri"/>
              </a:rPr>
              <a:t>ε</a:t>
            </a:r>
            <a:r>
              <a:rPr sz="2400" b="1" spc="-29" dirty="0" smtClean="0">
                <a:solidFill>
                  <a:srgbClr val="FF0000"/>
                </a:solidFill>
                <a:latin typeface="Calibri"/>
                <a:cs typeface="Calibri"/>
              </a:rPr>
              <a:t>ξ</a:t>
            </a:r>
            <a:r>
              <a:rPr sz="2400" b="1" spc="0" dirty="0" smtClean="0">
                <a:solidFill>
                  <a:srgbClr val="FF0000"/>
                </a:solidFill>
                <a:latin typeface="Calibri"/>
                <a:cs typeface="Calibri"/>
              </a:rPr>
              <a:t>ω</a:t>
            </a:r>
            <a:r>
              <a:rPr sz="2400" b="1" spc="-4" dirty="0" smtClean="0">
                <a:solidFill>
                  <a:srgbClr val="FF0000"/>
                </a:solidFill>
                <a:latin typeface="Calibri"/>
                <a:cs typeface="Calibri"/>
              </a:rPr>
              <a:t>τ</a:t>
            </a:r>
            <a:r>
              <a:rPr sz="2400" b="1" spc="0" dirty="0" smtClean="0">
                <a:solidFill>
                  <a:srgbClr val="FF0000"/>
                </a:solidFill>
                <a:latin typeface="Calibri"/>
                <a:cs typeface="Calibri"/>
              </a:rPr>
              <a:t>ερι</a:t>
            </a:r>
            <a:r>
              <a:rPr sz="2400" b="1" spc="-69" dirty="0" smtClean="0">
                <a:solidFill>
                  <a:srgbClr val="FF0000"/>
                </a:solidFill>
                <a:latin typeface="Calibri"/>
                <a:cs typeface="Calibri"/>
              </a:rPr>
              <a:t>κ</a:t>
            </a:r>
            <a:r>
              <a:rPr sz="2400" b="1" spc="0" dirty="0" smtClean="0">
                <a:solidFill>
                  <a:srgbClr val="FF0000"/>
                </a:solidFill>
                <a:latin typeface="Calibri"/>
                <a:cs typeface="Calibri"/>
              </a:rPr>
              <a:t>ό</a:t>
            </a:r>
            <a:r>
              <a:rPr sz="2400" b="1" spc="-4" dirty="0" smtClean="0">
                <a:solidFill>
                  <a:srgbClr val="FF0000"/>
                </a:solidFill>
                <a:latin typeface="Calibri"/>
                <a:cs typeface="Calibri"/>
              </a:rPr>
              <a:t> </a:t>
            </a:r>
            <a:r>
              <a:rPr sz="2400" b="1" spc="0" dirty="0" smtClean="0">
                <a:solidFill>
                  <a:srgbClr val="FF0000"/>
                </a:solidFill>
                <a:latin typeface="Calibri"/>
                <a:cs typeface="Calibri"/>
              </a:rPr>
              <a:t>περ</a:t>
            </a:r>
            <a:r>
              <a:rPr sz="2400" b="1" spc="4" dirty="0" smtClean="0">
                <a:solidFill>
                  <a:srgbClr val="FF0000"/>
                </a:solidFill>
                <a:latin typeface="Calibri"/>
                <a:cs typeface="Calibri"/>
              </a:rPr>
              <a:t>ι</a:t>
            </a:r>
            <a:r>
              <a:rPr sz="2400" b="1" spc="0" dirty="0" smtClean="0">
                <a:solidFill>
                  <a:srgbClr val="FF0000"/>
                </a:solidFill>
                <a:latin typeface="Calibri"/>
                <a:cs typeface="Calibri"/>
              </a:rPr>
              <a:t>β</a:t>
            </a:r>
            <a:r>
              <a:rPr sz="2400" b="1" spc="-4" dirty="0" smtClean="0">
                <a:solidFill>
                  <a:srgbClr val="FF0000"/>
                </a:solidFill>
                <a:latin typeface="Calibri"/>
                <a:cs typeface="Calibri"/>
              </a:rPr>
              <a:t>ά</a:t>
            </a:r>
            <a:r>
              <a:rPr sz="2400" b="1" spc="14" dirty="0" smtClean="0">
                <a:solidFill>
                  <a:srgbClr val="FF0000"/>
                </a:solidFill>
                <a:latin typeface="Calibri"/>
                <a:cs typeface="Calibri"/>
              </a:rPr>
              <a:t>λ</a:t>
            </a:r>
            <a:r>
              <a:rPr sz="2400" b="1" spc="-19" dirty="0" smtClean="0">
                <a:solidFill>
                  <a:srgbClr val="FF0000"/>
                </a:solidFill>
                <a:latin typeface="Calibri"/>
                <a:cs typeface="Calibri"/>
              </a:rPr>
              <a:t>λ</a:t>
            </a:r>
            <a:r>
              <a:rPr sz="2400" b="1" spc="0" dirty="0" smtClean="0">
                <a:solidFill>
                  <a:srgbClr val="FF0000"/>
                </a:solidFill>
                <a:latin typeface="Calibri"/>
                <a:cs typeface="Calibri"/>
              </a:rPr>
              <a:t>ον</a:t>
            </a:r>
            <a:endParaRPr sz="2400" b="1" dirty="0">
              <a:latin typeface="Calibri"/>
              <a:cs typeface="Calibri"/>
            </a:endParaRPr>
          </a:p>
          <a:p>
            <a:pPr marL="469925" marR="45720">
              <a:lnSpc>
                <a:spcPts val="3085"/>
              </a:lnSpc>
              <a:spcBef>
                <a:spcPts val="154"/>
              </a:spcBef>
            </a:pPr>
            <a:r>
              <a:rPr sz="3600" baseline="1074" dirty="0" smtClean="0">
                <a:latin typeface="MS UI Gothic"/>
                <a:cs typeface="MS UI Gothic"/>
              </a:rPr>
              <a:t>➢</a:t>
            </a:r>
            <a:r>
              <a:rPr sz="3600" baseline="1137" dirty="0" smtClean="0">
                <a:latin typeface="Calibri"/>
                <a:cs typeface="Calibri"/>
              </a:rPr>
              <a:t>ε</a:t>
            </a:r>
            <a:r>
              <a:rPr sz="3600" spc="-4" baseline="1137" dirty="0" smtClean="0">
                <a:latin typeface="Calibri"/>
                <a:cs typeface="Calibri"/>
              </a:rPr>
              <a:t>υ</a:t>
            </a:r>
            <a:r>
              <a:rPr sz="3600" spc="0" baseline="1137" dirty="0" smtClean="0">
                <a:latin typeface="Calibri"/>
                <a:cs typeface="Calibri"/>
              </a:rPr>
              <a:t>ρύ</a:t>
            </a:r>
            <a:r>
              <a:rPr sz="3600" spc="-4" baseline="1137" dirty="0" smtClean="0">
                <a:latin typeface="Calibri"/>
                <a:cs typeface="Calibri"/>
              </a:rPr>
              <a:t>τ</a:t>
            </a:r>
            <a:r>
              <a:rPr sz="3600" spc="0" baseline="1137" dirty="0" smtClean="0">
                <a:latin typeface="Calibri"/>
                <a:cs typeface="Calibri"/>
              </a:rPr>
              <a:t>ερο</a:t>
            </a:r>
            <a:r>
              <a:rPr sz="3600" spc="-4" baseline="1137" dirty="0" smtClean="0">
                <a:latin typeface="Calibri"/>
                <a:cs typeface="Calibri"/>
              </a:rPr>
              <a:t> </a:t>
            </a:r>
            <a:r>
              <a:rPr sz="3600" spc="4" baseline="1137" dirty="0" smtClean="0">
                <a:latin typeface="Calibri"/>
                <a:cs typeface="Calibri"/>
              </a:rPr>
              <a:t>(</a:t>
            </a:r>
            <a:r>
              <a:rPr sz="3600" spc="-9" baseline="1137" dirty="0" smtClean="0">
                <a:latin typeface="Calibri"/>
                <a:cs typeface="Calibri"/>
              </a:rPr>
              <a:t>μ</a:t>
            </a:r>
            <a:r>
              <a:rPr sz="3600" spc="0" baseline="1137" dirty="0" smtClean="0">
                <a:latin typeface="Calibri"/>
                <a:cs typeface="Calibri"/>
              </a:rPr>
              <a:t>ά</a:t>
            </a:r>
            <a:r>
              <a:rPr sz="3600" spc="-14" baseline="1137" dirty="0" smtClean="0">
                <a:latin typeface="Calibri"/>
                <a:cs typeface="Calibri"/>
              </a:rPr>
              <a:t>κ</a:t>
            </a:r>
            <a:r>
              <a:rPr sz="3600" spc="0" baseline="1137" dirty="0" smtClean="0">
                <a:latin typeface="Calibri"/>
                <a:cs typeface="Calibri"/>
              </a:rPr>
              <a:t>ρο)</a:t>
            </a:r>
            <a:r>
              <a:rPr sz="3600" spc="-9" baseline="1137" dirty="0" smtClean="0">
                <a:latin typeface="Calibri"/>
                <a:cs typeface="Calibri"/>
              </a:rPr>
              <a:t> </a:t>
            </a:r>
            <a:r>
              <a:rPr sz="3600" spc="0" baseline="1137" dirty="0" smtClean="0">
                <a:latin typeface="Calibri"/>
                <a:cs typeface="Calibri"/>
              </a:rPr>
              <a:t>περ</a:t>
            </a:r>
            <a:r>
              <a:rPr sz="3600" spc="4" baseline="1137" dirty="0" smtClean="0">
                <a:latin typeface="Calibri"/>
                <a:cs typeface="Calibri"/>
              </a:rPr>
              <a:t>ι</a:t>
            </a:r>
            <a:r>
              <a:rPr sz="3600" spc="0" baseline="1137" dirty="0" smtClean="0">
                <a:latin typeface="Calibri"/>
                <a:cs typeface="Calibri"/>
              </a:rPr>
              <a:t>β</a:t>
            </a:r>
            <a:r>
              <a:rPr sz="3600" spc="-4" baseline="1137" dirty="0" smtClean="0">
                <a:latin typeface="Calibri"/>
                <a:cs typeface="Calibri"/>
              </a:rPr>
              <a:t>ά</a:t>
            </a:r>
            <a:r>
              <a:rPr sz="3600" spc="14" baseline="1137" dirty="0" smtClean="0">
                <a:latin typeface="Calibri"/>
                <a:cs typeface="Calibri"/>
              </a:rPr>
              <a:t>λ</a:t>
            </a:r>
            <a:r>
              <a:rPr sz="3600" spc="-19" baseline="1137" dirty="0" smtClean="0">
                <a:latin typeface="Calibri"/>
                <a:cs typeface="Calibri"/>
              </a:rPr>
              <a:t>λ</a:t>
            </a:r>
            <a:r>
              <a:rPr sz="3600" spc="0" baseline="1137" dirty="0" smtClean="0">
                <a:latin typeface="Calibri"/>
                <a:cs typeface="Calibri"/>
              </a:rPr>
              <a:t>ον</a:t>
            </a:r>
            <a:endParaRPr sz="2400" dirty="0">
              <a:latin typeface="Calibri"/>
              <a:cs typeface="Calibri"/>
            </a:endParaRPr>
          </a:p>
          <a:p>
            <a:pPr marL="469925" marR="45720">
              <a:lnSpc>
                <a:spcPts val="3100"/>
              </a:lnSpc>
              <a:spcBef>
                <a:spcPts val="0"/>
              </a:spcBef>
            </a:pPr>
            <a:r>
              <a:rPr sz="2400" spc="0" dirty="0" smtClean="0">
                <a:latin typeface="MS UI Gothic"/>
                <a:cs typeface="MS UI Gothic"/>
              </a:rPr>
              <a:t>➢</a:t>
            </a:r>
            <a:r>
              <a:rPr sz="2400" spc="-26" dirty="0" smtClean="0">
                <a:latin typeface="Calibri"/>
                <a:cs typeface="Calibri"/>
              </a:rPr>
              <a:t>τ</a:t>
            </a:r>
            <a:r>
              <a:rPr sz="2400" spc="0" dirty="0" smtClean="0">
                <a:latin typeface="Calibri"/>
                <a:cs typeface="Calibri"/>
              </a:rPr>
              <a:t>ο</a:t>
            </a:r>
            <a:r>
              <a:rPr sz="2400" spc="103" dirty="0" smtClean="0">
                <a:latin typeface="Calibri"/>
                <a:cs typeface="Calibri"/>
              </a:rPr>
              <a:t> </a:t>
            </a:r>
            <a:r>
              <a:rPr sz="2400" spc="0" dirty="0" smtClean="0">
                <a:latin typeface="Calibri"/>
                <a:cs typeface="Calibri"/>
              </a:rPr>
              <a:t>α</a:t>
            </a:r>
            <a:r>
              <a:rPr sz="2400" spc="4" dirty="0" smtClean="0">
                <a:latin typeface="Calibri"/>
                <a:cs typeface="Calibri"/>
              </a:rPr>
              <a:t>ν</a:t>
            </a:r>
            <a:r>
              <a:rPr sz="2400" spc="-14" dirty="0" smtClean="0">
                <a:latin typeface="Calibri"/>
                <a:cs typeface="Calibri"/>
              </a:rPr>
              <a:t>τα</a:t>
            </a:r>
            <a:r>
              <a:rPr sz="2400" spc="0" dirty="0" smtClean="0">
                <a:latin typeface="Calibri"/>
                <a:cs typeface="Calibri"/>
              </a:rPr>
              <a:t>γ</a:t>
            </a:r>
            <a:r>
              <a:rPr sz="2400" spc="-14" dirty="0" smtClean="0">
                <a:latin typeface="Calibri"/>
                <a:cs typeface="Calibri"/>
              </a:rPr>
              <a:t>ω</a:t>
            </a:r>
            <a:r>
              <a:rPr sz="2400" spc="0" dirty="0" smtClean="0">
                <a:latin typeface="Calibri"/>
                <a:cs typeface="Calibri"/>
              </a:rPr>
              <a:t>νι</a:t>
            </a:r>
            <a:r>
              <a:rPr sz="2400" spc="19" dirty="0" smtClean="0">
                <a:latin typeface="Calibri"/>
                <a:cs typeface="Calibri"/>
              </a:rPr>
              <a:t>σ</a:t>
            </a:r>
            <a:r>
              <a:rPr sz="2400" spc="0" dirty="0" smtClean="0">
                <a:latin typeface="Calibri"/>
                <a:cs typeface="Calibri"/>
              </a:rPr>
              <a:t>τι</a:t>
            </a:r>
            <a:r>
              <a:rPr sz="2400" spc="-75" dirty="0" smtClean="0">
                <a:latin typeface="Calibri"/>
                <a:cs typeface="Calibri"/>
              </a:rPr>
              <a:t>κ</a:t>
            </a:r>
            <a:r>
              <a:rPr sz="2400" spc="0" dirty="0" smtClean="0">
                <a:latin typeface="Calibri"/>
                <a:cs typeface="Calibri"/>
              </a:rPr>
              <a:t>ό</a:t>
            </a:r>
            <a:r>
              <a:rPr sz="2400" spc="14" dirty="0" smtClean="0">
                <a:latin typeface="Calibri"/>
                <a:cs typeface="Calibri"/>
              </a:rPr>
              <a:t> (</a:t>
            </a:r>
            <a:r>
              <a:rPr sz="2400" spc="0" dirty="0" smtClean="0">
                <a:latin typeface="Calibri"/>
                <a:cs typeface="Calibri"/>
              </a:rPr>
              <a:t>μί</a:t>
            </a:r>
            <a:r>
              <a:rPr sz="2400" spc="-9" dirty="0" smtClean="0">
                <a:latin typeface="Calibri"/>
                <a:cs typeface="Calibri"/>
              </a:rPr>
              <a:t>κ</a:t>
            </a:r>
            <a:r>
              <a:rPr sz="2400" spc="0" dirty="0" smtClean="0">
                <a:latin typeface="Calibri"/>
                <a:cs typeface="Calibri"/>
              </a:rPr>
              <a:t>ρο)</a:t>
            </a:r>
            <a:r>
              <a:rPr sz="2400" spc="-9" dirty="0" smtClean="0">
                <a:latin typeface="Calibri"/>
                <a:cs typeface="Calibri"/>
              </a:rPr>
              <a:t> </a:t>
            </a:r>
            <a:r>
              <a:rPr sz="2400" spc="4" dirty="0" smtClean="0">
                <a:latin typeface="Calibri"/>
                <a:cs typeface="Calibri"/>
              </a:rPr>
              <a:t>π</a:t>
            </a:r>
            <a:r>
              <a:rPr sz="2400" spc="0" dirty="0" smtClean="0">
                <a:latin typeface="Calibri"/>
                <a:cs typeface="Calibri"/>
              </a:rPr>
              <a:t>εριβά</a:t>
            </a:r>
            <a:r>
              <a:rPr sz="2400" spc="14" dirty="0" smtClean="0">
                <a:latin typeface="Calibri"/>
                <a:cs typeface="Calibri"/>
              </a:rPr>
              <a:t>λ</a:t>
            </a:r>
            <a:r>
              <a:rPr sz="2400" spc="-19" dirty="0" smtClean="0">
                <a:latin typeface="Calibri"/>
                <a:cs typeface="Calibri"/>
              </a:rPr>
              <a:t>λ</a:t>
            </a:r>
            <a:r>
              <a:rPr sz="2400" spc="0" dirty="0" smtClean="0">
                <a:latin typeface="Calibri"/>
                <a:cs typeface="Calibri"/>
              </a:rPr>
              <a:t>ον</a:t>
            </a:r>
            <a:endParaRPr sz="2400" dirty="0">
              <a:latin typeface="Calibri"/>
              <a:cs typeface="Calibri"/>
            </a:endParaRPr>
          </a:p>
        </p:txBody>
      </p:sp>
      <p:sp>
        <p:nvSpPr>
          <p:cNvPr id="2" name="object 2"/>
          <p:cNvSpPr txBox="1"/>
          <p:nvPr/>
        </p:nvSpPr>
        <p:spPr>
          <a:xfrm>
            <a:off x="326136" y="5701283"/>
            <a:ext cx="252984" cy="158496"/>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11618976" y="1634173"/>
            <a:ext cx="152400" cy="781812"/>
          </a:xfrm>
          <a:custGeom>
            <a:avLst/>
            <a:gdLst/>
            <a:ahLst/>
            <a:cxnLst/>
            <a:rect l="l" t="t" r="r" b="b"/>
            <a:pathLst>
              <a:path w="152400" h="781812">
                <a:moveTo>
                  <a:pt x="0" y="781812"/>
                </a:moveTo>
                <a:lnTo>
                  <a:pt x="152400" y="781812"/>
                </a:lnTo>
                <a:lnTo>
                  <a:pt x="152400" y="0"/>
                </a:lnTo>
                <a:lnTo>
                  <a:pt x="0" y="0"/>
                </a:lnTo>
                <a:lnTo>
                  <a:pt x="0" y="781812"/>
                </a:lnTo>
                <a:close/>
              </a:path>
            </a:pathLst>
          </a:custGeom>
          <a:solidFill>
            <a:srgbClr val="FFC000"/>
          </a:solidFill>
        </p:spPr>
        <p:txBody>
          <a:bodyPr wrap="square" lIns="0" tIns="0" rIns="0" bIns="0" rtlCol="0">
            <a:noAutofit/>
          </a:bodyPr>
          <a:lstStyle/>
          <a:p>
            <a:endParaRPr/>
          </a:p>
        </p:txBody>
      </p:sp>
      <p:sp>
        <p:nvSpPr>
          <p:cNvPr id="8" name="object 8"/>
          <p:cNvSpPr/>
          <p:nvPr/>
        </p:nvSpPr>
        <p:spPr>
          <a:xfrm>
            <a:off x="88392" y="1634173"/>
            <a:ext cx="11454384" cy="781812"/>
          </a:xfrm>
          <a:custGeom>
            <a:avLst/>
            <a:gdLst/>
            <a:ahLst/>
            <a:cxnLst/>
            <a:rect l="l" t="t" r="r" b="b"/>
            <a:pathLst>
              <a:path w="11454384" h="781812">
                <a:moveTo>
                  <a:pt x="11454384" y="0"/>
                </a:moveTo>
                <a:lnTo>
                  <a:pt x="1" y="0"/>
                </a:lnTo>
                <a:lnTo>
                  <a:pt x="1" y="781812"/>
                </a:lnTo>
                <a:lnTo>
                  <a:pt x="11454384" y="781812"/>
                </a:lnTo>
                <a:lnTo>
                  <a:pt x="11454384" y="0"/>
                </a:lnTo>
                <a:close/>
              </a:path>
            </a:pathLst>
          </a:custGeom>
          <a:solidFill>
            <a:srgbClr val="FFC000"/>
          </a:solidFill>
        </p:spPr>
        <p:txBody>
          <a:bodyPr wrap="square" lIns="0" tIns="0" rIns="0" bIns="0" rtlCol="0">
            <a:noAutofit/>
          </a:bodyPr>
          <a:lstStyle/>
          <a:p>
            <a:endParaRPr/>
          </a:p>
        </p:txBody>
      </p:sp>
      <p:sp>
        <p:nvSpPr>
          <p:cNvPr id="9" name="object 9"/>
          <p:cNvSpPr/>
          <p:nvPr/>
        </p:nvSpPr>
        <p:spPr>
          <a:xfrm>
            <a:off x="228600" y="2286000"/>
            <a:ext cx="11655552" cy="4421124"/>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887374" y="821715"/>
            <a:ext cx="2816474" cy="711504"/>
          </a:xfrm>
          <a:prstGeom prst="rect">
            <a:avLst/>
          </a:prstGeom>
        </p:spPr>
        <p:txBody>
          <a:bodyPr wrap="square" lIns="0" tIns="0" rIns="0" bIns="0" rtlCol="0">
            <a:noAutofit/>
          </a:bodyPr>
          <a:lstStyle/>
          <a:p>
            <a:pPr marL="12700">
              <a:lnSpc>
                <a:spcPts val="4585"/>
              </a:lnSpc>
              <a:spcBef>
                <a:spcPts val="229"/>
              </a:spcBef>
            </a:pPr>
            <a:r>
              <a:rP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Π</a:t>
            </a:r>
            <a:r>
              <a:rPr lang="el-G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Ο</a:t>
            </a:r>
            <a:r>
              <a:rPr sz="32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ροι</a:t>
            </a:r>
            <a:r>
              <a:rP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 </a:t>
            </a:r>
            <a:r>
              <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και</a:t>
            </a:r>
          </a:p>
        </p:txBody>
      </p:sp>
      <p:sp>
        <p:nvSpPr>
          <p:cNvPr id="5" name="object 5"/>
          <p:cNvSpPr txBox="1"/>
          <p:nvPr/>
        </p:nvSpPr>
        <p:spPr>
          <a:xfrm>
            <a:off x="3200400" y="820470"/>
            <a:ext cx="3122477" cy="711504"/>
          </a:xfrm>
          <a:prstGeom prst="rect">
            <a:avLst/>
          </a:prstGeom>
        </p:spPr>
        <p:txBody>
          <a:bodyPr wrap="square" lIns="0" tIns="0" rIns="0" bIns="0" rtlCol="0">
            <a:noAutofit/>
          </a:bodyPr>
          <a:lstStyle/>
          <a:p>
            <a:pPr marL="12700">
              <a:lnSpc>
                <a:spcPts val="4585"/>
              </a:lnSpc>
              <a:spcBef>
                <a:spcPts val="229"/>
              </a:spcBef>
            </a:pPr>
            <a:r>
              <a:rPr sz="32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Ικ</a:t>
            </a:r>
            <a:r>
              <a:rP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αν</a:t>
            </a:r>
            <a:r>
              <a:rPr lang="el-G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Ο</a:t>
            </a:r>
            <a:r>
              <a:rPr sz="3200" b="1" cap="all"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τητε</a:t>
            </a:r>
            <a:r>
              <a:rPr lang="el-G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σ</a:t>
            </a:r>
            <a:endPar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p:txBody>
      </p:sp>
      <p:sp>
        <p:nvSpPr>
          <p:cNvPr id="4" name="object 4"/>
          <p:cNvSpPr txBox="1"/>
          <p:nvPr/>
        </p:nvSpPr>
        <p:spPr>
          <a:xfrm>
            <a:off x="848055" y="2838224"/>
            <a:ext cx="10121595" cy="330200"/>
          </a:xfrm>
          <a:prstGeom prst="rect">
            <a:avLst/>
          </a:prstGeom>
        </p:spPr>
        <p:txBody>
          <a:bodyPr wrap="square" lIns="0" tIns="0" rIns="0" bIns="0" rtlCol="0">
            <a:noAutofit/>
          </a:bodyPr>
          <a:lstStyle/>
          <a:p>
            <a:pPr marL="584200" indent="-571500">
              <a:lnSpc>
                <a:spcPts val="2545"/>
              </a:lnSpc>
              <a:spcBef>
                <a:spcPts val="127"/>
              </a:spcBef>
              <a:buClr>
                <a:srgbClr val="FFC000"/>
              </a:buClr>
              <a:buSzPct val="80000"/>
              <a:buFont typeface="Wingdings" panose="05000000000000000000" pitchFamily="2" charset="2"/>
              <a:buChar char="v"/>
            </a:pPr>
            <a:r>
              <a:rPr sz="3600" spc="0" baseline="3413" dirty="0" smtClean="0">
                <a:latin typeface="Calibri"/>
                <a:cs typeface="Calibri"/>
              </a:rPr>
              <a:t>Οι </a:t>
            </a:r>
            <a:r>
              <a:rPr sz="3600" b="1" spc="0" baseline="3413" dirty="0" smtClean="0">
                <a:solidFill>
                  <a:srgbClr val="FFC000"/>
                </a:solidFill>
                <a:latin typeface="Calibri"/>
                <a:cs typeface="Calibri"/>
              </a:rPr>
              <a:t>ι</a:t>
            </a:r>
            <a:r>
              <a:rPr sz="3600" b="1" spc="-75" baseline="3413" dirty="0" smtClean="0">
                <a:solidFill>
                  <a:srgbClr val="FFC000"/>
                </a:solidFill>
                <a:latin typeface="Calibri"/>
                <a:cs typeface="Calibri"/>
              </a:rPr>
              <a:t>κ</a:t>
            </a:r>
            <a:r>
              <a:rPr sz="3600" b="1" spc="0" baseline="3413" dirty="0" smtClean="0">
                <a:solidFill>
                  <a:srgbClr val="FFC000"/>
                </a:solidFill>
                <a:latin typeface="Calibri"/>
                <a:cs typeface="Calibri"/>
              </a:rPr>
              <a:t>ανότ</a:t>
            </a:r>
            <a:r>
              <a:rPr sz="3600" b="1" spc="-14" baseline="3413" dirty="0" smtClean="0">
                <a:solidFill>
                  <a:srgbClr val="FFC000"/>
                </a:solidFill>
                <a:latin typeface="Calibri"/>
                <a:cs typeface="Calibri"/>
              </a:rPr>
              <a:t>η</a:t>
            </a:r>
            <a:r>
              <a:rPr sz="3600" b="1" spc="-4" baseline="3413" dirty="0" smtClean="0">
                <a:solidFill>
                  <a:srgbClr val="FFC000"/>
                </a:solidFill>
                <a:latin typeface="Calibri"/>
                <a:cs typeface="Calibri"/>
              </a:rPr>
              <a:t>τ</a:t>
            </a:r>
            <a:r>
              <a:rPr sz="3600" b="1" spc="0" baseline="3413" dirty="0" smtClean="0">
                <a:solidFill>
                  <a:srgbClr val="FFC000"/>
                </a:solidFill>
                <a:latin typeface="Calibri"/>
                <a:cs typeface="Calibri"/>
              </a:rPr>
              <a:t>ες</a:t>
            </a:r>
            <a:r>
              <a:rPr sz="3600" b="1" spc="-34" baseline="3413" dirty="0" smtClean="0">
                <a:latin typeface="Calibri"/>
                <a:cs typeface="Calibri"/>
              </a:rPr>
              <a:t> </a:t>
            </a:r>
            <a:r>
              <a:rPr sz="3600" spc="4" baseline="3413" dirty="0" smtClean="0">
                <a:latin typeface="Calibri"/>
                <a:cs typeface="Calibri"/>
              </a:rPr>
              <a:t>(</a:t>
            </a:r>
            <a:r>
              <a:rPr sz="3600" spc="-19" baseline="3413" dirty="0" smtClean="0">
                <a:latin typeface="Calibri"/>
                <a:cs typeface="Calibri"/>
              </a:rPr>
              <a:t>c</a:t>
            </a:r>
            <a:r>
              <a:rPr sz="3600" spc="0" baseline="3413" dirty="0" smtClean="0">
                <a:latin typeface="Calibri"/>
                <a:cs typeface="Calibri"/>
              </a:rPr>
              <a:t>omp</a:t>
            </a:r>
            <a:r>
              <a:rPr sz="3600" spc="-9" baseline="3413" dirty="0" smtClean="0">
                <a:latin typeface="Calibri"/>
                <a:cs typeface="Calibri"/>
              </a:rPr>
              <a:t>e</a:t>
            </a:r>
            <a:r>
              <a:rPr sz="3600" spc="-25" baseline="3413" dirty="0" smtClean="0">
                <a:latin typeface="Calibri"/>
                <a:cs typeface="Calibri"/>
              </a:rPr>
              <a:t>t</a:t>
            </a:r>
            <a:r>
              <a:rPr sz="3600" spc="0" baseline="3413" dirty="0" smtClean="0">
                <a:latin typeface="Calibri"/>
                <a:cs typeface="Calibri"/>
              </a:rPr>
              <a:t>en</a:t>
            </a:r>
            <a:r>
              <a:rPr sz="3600" spc="9" baseline="3413" dirty="0" smtClean="0">
                <a:latin typeface="Calibri"/>
                <a:cs typeface="Calibri"/>
              </a:rPr>
              <a:t>c</a:t>
            </a:r>
            <a:r>
              <a:rPr sz="3600" spc="0" baseline="3413" dirty="0" smtClean="0">
                <a:latin typeface="Calibri"/>
                <a:cs typeface="Calibri"/>
              </a:rPr>
              <a:t>ie</a:t>
            </a:r>
            <a:r>
              <a:rPr sz="3600" spc="9" baseline="3413" dirty="0" smtClean="0">
                <a:latin typeface="Calibri"/>
                <a:cs typeface="Calibri"/>
              </a:rPr>
              <a:t>s</a:t>
            </a:r>
            <a:r>
              <a:rPr sz="3600" spc="-50" baseline="3413" dirty="0" smtClean="0">
                <a:latin typeface="Calibri"/>
                <a:cs typeface="Calibri"/>
              </a:rPr>
              <a:t>/</a:t>
            </a:r>
            <a:r>
              <a:rPr sz="3600" spc="-19" baseline="3413" dirty="0" smtClean="0">
                <a:latin typeface="Calibri"/>
                <a:cs typeface="Calibri"/>
              </a:rPr>
              <a:t>c</a:t>
            </a:r>
            <a:r>
              <a:rPr sz="3600" spc="0" baseline="3413" dirty="0" smtClean="0">
                <a:latin typeface="Calibri"/>
                <a:cs typeface="Calibri"/>
              </a:rPr>
              <a:t>apabiliti</a:t>
            </a:r>
            <a:r>
              <a:rPr sz="3600" spc="9" baseline="3413" dirty="0" smtClean="0">
                <a:latin typeface="Calibri"/>
                <a:cs typeface="Calibri"/>
              </a:rPr>
              <a:t>e</a:t>
            </a:r>
            <a:r>
              <a:rPr sz="3600" spc="0" baseline="3413" dirty="0" smtClean="0">
                <a:latin typeface="Calibri"/>
                <a:cs typeface="Calibri"/>
              </a:rPr>
              <a:t>s)</a:t>
            </a:r>
            <a:r>
              <a:rPr sz="3600" spc="-34" baseline="3413" dirty="0" smtClean="0">
                <a:latin typeface="Calibri"/>
                <a:cs typeface="Calibri"/>
              </a:rPr>
              <a:t> </a:t>
            </a:r>
            <a:r>
              <a:rPr sz="3600" spc="0" baseline="3413" dirty="0" smtClean="0">
                <a:latin typeface="Calibri"/>
                <a:cs typeface="Calibri"/>
              </a:rPr>
              <a:t>ενός</a:t>
            </a:r>
            <a:r>
              <a:rPr sz="3600" spc="-19" baseline="3413" dirty="0" smtClean="0">
                <a:latin typeface="Calibri"/>
                <a:cs typeface="Calibri"/>
              </a:rPr>
              <a:t> </a:t>
            </a:r>
            <a:r>
              <a:rPr sz="3600" spc="0" baseline="3413" dirty="0" smtClean="0">
                <a:latin typeface="Calibri"/>
                <a:cs typeface="Calibri"/>
              </a:rPr>
              <a:t>α</a:t>
            </a:r>
            <a:r>
              <a:rPr sz="3600" spc="-19" baseline="3413" dirty="0" smtClean="0">
                <a:latin typeface="Calibri"/>
                <a:cs typeface="Calibri"/>
              </a:rPr>
              <a:t>θ</a:t>
            </a:r>
            <a:r>
              <a:rPr sz="3600" spc="0" baseline="3413" dirty="0" smtClean="0">
                <a:latin typeface="Calibri"/>
                <a:cs typeface="Calibri"/>
              </a:rPr>
              <a:t>λ</a:t>
            </a:r>
            <a:r>
              <a:rPr sz="3600" spc="-34" baseline="3413" dirty="0" smtClean="0">
                <a:latin typeface="Calibri"/>
                <a:cs typeface="Calibri"/>
              </a:rPr>
              <a:t>η</a:t>
            </a:r>
            <a:r>
              <a:rPr sz="3600" spc="0" baseline="3413" dirty="0" smtClean="0">
                <a:latin typeface="Calibri"/>
                <a:cs typeface="Calibri"/>
              </a:rPr>
              <a:t>τι</a:t>
            </a:r>
            <a:r>
              <a:rPr sz="3600" spc="-75" baseline="3413" dirty="0" smtClean="0">
                <a:latin typeface="Calibri"/>
                <a:cs typeface="Calibri"/>
              </a:rPr>
              <a:t>κ</a:t>
            </a:r>
            <a:r>
              <a:rPr sz="3600" spc="0" baseline="3413" dirty="0" smtClean="0">
                <a:latin typeface="Calibri"/>
                <a:cs typeface="Calibri"/>
              </a:rPr>
              <a:t>ού</a:t>
            </a:r>
            <a:r>
              <a:rPr sz="3600" spc="-9" baseline="3413" dirty="0" smtClean="0">
                <a:latin typeface="Calibri"/>
                <a:cs typeface="Calibri"/>
              </a:rPr>
              <a:t> </a:t>
            </a:r>
            <a:r>
              <a:rPr sz="3600" spc="-4" baseline="3413" dirty="0" smtClean="0">
                <a:latin typeface="Calibri"/>
                <a:cs typeface="Calibri"/>
              </a:rPr>
              <a:t>ο</a:t>
            </a:r>
            <a:r>
              <a:rPr sz="3600" spc="-9" baseline="3413" dirty="0" smtClean="0">
                <a:latin typeface="Calibri"/>
                <a:cs typeface="Calibri"/>
              </a:rPr>
              <a:t>ρ</a:t>
            </a:r>
            <a:r>
              <a:rPr sz="3600" spc="0" baseline="3413" dirty="0" smtClean="0">
                <a:latin typeface="Calibri"/>
                <a:cs typeface="Calibri"/>
              </a:rPr>
              <a:t>γ</a:t>
            </a:r>
            <a:r>
              <a:rPr sz="3600" spc="-4" baseline="3413" dirty="0" smtClean="0">
                <a:latin typeface="Calibri"/>
                <a:cs typeface="Calibri"/>
              </a:rPr>
              <a:t>α</a:t>
            </a:r>
            <a:r>
              <a:rPr sz="3600" spc="0" baseline="3413" dirty="0" smtClean="0">
                <a:latin typeface="Calibri"/>
                <a:cs typeface="Calibri"/>
              </a:rPr>
              <a:t>νισ</a:t>
            </a:r>
            <a:r>
              <a:rPr sz="3600" spc="-9" baseline="3413" dirty="0" smtClean="0">
                <a:latin typeface="Calibri"/>
                <a:cs typeface="Calibri"/>
              </a:rPr>
              <a:t>μ</a:t>
            </a:r>
            <a:r>
              <a:rPr sz="3600" spc="0" baseline="3413" dirty="0" smtClean="0">
                <a:latin typeface="Calibri"/>
                <a:cs typeface="Calibri"/>
              </a:rPr>
              <a:t>ού</a:t>
            </a:r>
            <a:endParaRPr sz="2400" dirty="0">
              <a:latin typeface="Calibri"/>
              <a:cs typeface="Calibri"/>
            </a:endParaRPr>
          </a:p>
        </p:txBody>
      </p:sp>
      <p:sp>
        <p:nvSpPr>
          <p:cNvPr id="3" name="object 3"/>
          <p:cNvSpPr txBox="1"/>
          <p:nvPr/>
        </p:nvSpPr>
        <p:spPr>
          <a:xfrm>
            <a:off x="848055" y="3176581"/>
            <a:ext cx="10121595" cy="3016122"/>
          </a:xfrm>
          <a:prstGeom prst="rect">
            <a:avLst/>
          </a:prstGeom>
        </p:spPr>
        <p:txBody>
          <a:bodyPr wrap="square" lIns="0" tIns="0" rIns="0" bIns="0" rtlCol="0">
            <a:noAutofit/>
          </a:bodyPr>
          <a:lstStyle/>
          <a:p>
            <a:pPr marL="12700">
              <a:lnSpc>
                <a:spcPts val="2545"/>
              </a:lnSpc>
              <a:spcBef>
                <a:spcPts val="127"/>
              </a:spcBef>
            </a:pPr>
            <a:r>
              <a:rPr sz="3600" spc="0" baseline="3413" dirty="0" smtClean="0">
                <a:latin typeface="Calibri"/>
                <a:cs typeface="Calibri"/>
              </a:rPr>
              <a:t>π</a:t>
            </a:r>
            <a:r>
              <a:rPr sz="3600" spc="4" baseline="3413" dirty="0" smtClean="0">
                <a:latin typeface="Calibri"/>
                <a:cs typeface="Calibri"/>
              </a:rPr>
              <a:t>ρ</a:t>
            </a:r>
            <a:r>
              <a:rPr sz="3600" spc="0" baseline="3413" dirty="0" smtClean="0">
                <a:latin typeface="Calibri"/>
                <a:cs typeface="Calibri"/>
              </a:rPr>
              <a:t>ο</a:t>
            </a:r>
            <a:r>
              <a:rPr sz="3600" spc="-54" baseline="3413" dirty="0" smtClean="0">
                <a:latin typeface="Calibri"/>
                <a:cs typeface="Calibri"/>
              </a:rPr>
              <a:t>κ</a:t>
            </a:r>
            <a:r>
              <a:rPr sz="3600" spc="0" baseline="3413" dirty="0" smtClean="0">
                <a:latin typeface="Calibri"/>
                <a:cs typeface="Calibri"/>
              </a:rPr>
              <a:t>ύπ</a:t>
            </a:r>
            <a:r>
              <a:rPr sz="3600" spc="-29" baseline="3413" dirty="0" smtClean="0">
                <a:latin typeface="Calibri"/>
                <a:cs typeface="Calibri"/>
              </a:rPr>
              <a:t>τ</a:t>
            </a:r>
            <a:r>
              <a:rPr sz="3600" spc="0" baseline="3413" dirty="0" smtClean="0">
                <a:latin typeface="Calibri"/>
                <a:cs typeface="Calibri"/>
              </a:rPr>
              <a:t>ο</a:t>
            </a:r>
            <a:r>
              <a:rPr sz="3600" spc="-9" baseline="3413" dirty="0" smtClean="0">
                <a:latin typeface="Calibri"/>
                <a:cs typeface="Calibri"/>
              </a:rPr>
              <a:t>υ</a:t>
            </a:r>
            <a:r>
              <a:rPr sz="3600" spc="0" baseline="3413" dirty="0" smtClean="0">
                <a:latin typeface="Calibri"/>
                <a:cs typeface="Calibri"/>
              </a:rPr>
              <a:t>ν από</a:t>
            </a:r>
            <a:r>
              <a:rPr sz="3600" spc="-19" baseline="3413" dirty="0" smtClean="0">
                <a:latin typeface="Calibri"/>
                <a:cs typeface="Calibri"/>
              </a:rPr>
              <a:t> </a:t>
            </a:r>
            <a:r>
              <a:rPr sz="3600" spc="-29" baseline="3413" dirty="0" smtClean="0">
                <a:latin typeface="Calibri"/>
                <a:cs typeface="Calibri"/>
              </a:rPr>
              <a:t>τ</a:t>
            </a:r>
            <a:r>
              <a:rPr sz="3600" spc="0" baseline="3413" dirty="0" smtClean="0">
                <a:latin typeface="Calibri"/>
                <a:cs typeface="Calibri"/>
              </a:rPr>
              <a:t>ο σω</a:t>
            </a:r>
            <a:r>
              <a:rPr sz="3600" spc="14" baseline="3413" dirty="0" smtClean="0">
                <a:latin typeface="Calibri"/>
                <a:cs typeface="Calibri"/>
              </a:rPr>
              <a:t>σ</a:t>
            </a:r>
            <a:r>
              <a:rPr sz="3600" spc="-29" baseline="3413" dirty="0" smtClean="0">
                <a:latin typeface="Calibri"/>
                <a:cs typeface="Calibri"/>
              </a:rPr>
              <a:t>τ</a:t>
            </a:r>
            <a:r>
              <a:rPr sz="3600" spc="0" baseline="3413" dirty="0" smtClean="0">
                <a:latin typeface="Calibri"/>
                <a:cs typeface="Calibri"/>
              </a:rPr>
              <a:t>ό</a:t>
            </a:r>
            <a:r>
              <a:rPr sz="3600" spc="14" baseline="3413" dirty="0" smtClean="0">
                <a:latin typeface="Calibri"/>
                <a:cs typeface="Calibri"/>
              </a:rPr>
              <a:t> </a:t>
            </a:r>
            <a:r>
              <a:rPr sz="3600" spc="0" baseline="3413" dirty="0" smtClean="0">
                <a:latin typeface="Calibri"/>
                <a:cs typeface="Calibri"/>
              </a:rPr>
              <a:t>σ</a:t>
            </a:r>
            <a:r>
              <a:rPr sz="3600" spc="-9" baseline="3413" dirty="0" smtClean="0">
                <a:latin typeface="Calibri"/>
                <a:cs typeface="Calibri"/>
              </a:rPr>
              <a:t>υ</a:t>
            </a:r>
            <a:r>
              <a:rPr sz="3600" spc="0" baseline="3413" dirty="0" smtClean="0">
                <a:latin typeface="Calibri"/>
                <a:cs typeface="Calibri"/>
              </a:rPr>
              <a:t>ν</a:t>
            </a:r>
            <a:r>
              <a:rPr sz="3600" spc="4" baseline="3413" dirty="0" smtClean="0">
                <a:latin typeface="Calibri"/>
                <a:cs typeface="Calibri"/>
              </a:rPr>
              <a:t>δ</a:t>
            </a:r>
            <a:r>
              <a:rPr sz="3600" spc="0" baseline="3413" dirty="0" smtClean="0">
                <a:latin typeface="Calibri"/>
                <a:cs typeface="Calibri"/>
              </a:rPr>
              <a:t>υ</a:t>
            </a:r>
            <a:r>
              <a:rPr sz="3600" spc="-34" baseline="3413" dirty="0" smtClean="0">
                <a:latin typeface="Calibri"/>
                <a:cs typeface="Calibri"/>
              </a:rPr>
              <a:t>α</a:t>
            </a:r>
            <a:r>
              <a:rPr sz="3600" spc="0" baseline="3413" dirty="0" smtClean="0">
                <a:latin typeface="Calibri"/>
                <a:cs typeface="Calibri"/>
              </a:rPr>
              <a:t>σ</a:t>
            </a:r>
            <a:r>
              <a:rPr sz="3600" spc="-14" baseline="3413" dirty="0" smtClean="0">
                <a:latin typeface="Calibri"/>
                <a:cs typeface="Calibri"/>
              </a:rPr>
              <a:t>μ</a:t>
            </a:r>
            <a:r>
              <a:rPr sz="3600" spc="0" baseline="3413" dirty="0" smtClean="0">
                <a:latin typeface="Calibri"/>
                <a:cs typeface="Calibri"/>
              </a:rPr>
              <a:t>ό </a:t>
            </a:r>
            <a:r>
              <a:rPr sz="3600" spc="-64" baseline="3413" dirty="0" smtClean="0">
                <a:latin typeface="Calibri"/>
                <a:cs typeface="Calibri"/>
              </a:rPr>
              <a:t>κ</a:t>
            </a:r>
            <a:r>
              <a:rPr sz="3600" spc="0" baseline="3413" dirty="0" smtClean="0">
                <a:latin typeface="Calibri"/>
                <a:cs typeface="Calibri"/>
              </a:rPr>
              <a:t>αι </a:t>
            </a:r>
            <a:r>
              <a:rPr sz="3600" spc="-9" baseline="3413" dirty="0" smtClean="0">
                <a:latin typeface="Calibri"/>
                <a:cs typeface="Calibri"/>
              </a:rPr>
              <a:t>τ</a:t>
            </a:r>
            <a:r>
              <a:rPr sz="3600" spc="-54" baseline="3413" dirty="0" smtClean="0">
                <a:latin typeface="Calibri"/>
                <a:cs typeface="Calibri"/>
              </a:rPr>
              <a:t>η</a:t>
            </a:r>
            <a:r>
              <a:rPr sz="3600" spc="0" baseline="3413" dirty="0" smtClean="0">
                <a:latin typeface="Calibri"/>
                <a:cs typeface="Calibri"/>
              </a:rPr>
              <a:t>ν</a:t>
            </a:r>
            <a:r>
              <a:rPr sz="3600" spc="-9" baseline="3413" dirty="0" smtClean="0">
                <a:latin typeface="Calibri"/>
                <a:cs typeface="Calibri"/>
              </a:rPr>
              <a:t> </a:t>
            </a:r>
            <a:r>
              <a:rPr sz="3600" spc="-29" baseline="3413" dirty="0" smtClean="0">
                <a:latin typeface="Calibri"/>
                <a:cs typeface="Calibri"/>
              </a:rPr>
              <a:t>ο</a:t>
            </a:r>
            <a:r>
              <a:rPr sz="3600" spc="-19" baseline="3413" dirty="0" smtClean="0">
                <a:latin typeface="Calibri"/>
                <a:cs typeface="Calibri"/>
              </a:rPr>
              <a:t>λ</a:t>
            </a:r>
            <a:r>
              <a:rPr sz="3600" spc="0" baseline="3413" dirty="0" smtClean="0">
                <a:latin typeface="Calibri"/>
                <a:cs typeface="Calibri"/>
              </a:rPr>
              <a:t>οκλήρω</a:t>
            </a:r>
            <a:r>
              <a:rPr sz="3600" spc="-9" baseline="3413" dirty="0" smtClean="0">
                <a:latin typeface="Calibri"/>
                <a:cs typeface="Calibri"/>
              </a:rPr>
              <a:t>σ</a:t>
            </a:r>
            <a:r>
              <a:rPr sz="3600" spc="0" baseline="3413" dirty="0" smtClean="0">
                <a:latin typeface="Calibri"/>
                <a:cs typeface="Calibri"/>
              </a:rPr>
              <a:t>η μ</a:t>
            </a:r>
            <a:r>
              <a:rPr sz="3600" spc="4" baseline="3413" dirty="0" smtClean="0">
                <a:latin typeface="Calibri"/>
                <a:cs typeface="Calibri"/>
              </a:rPr>
              <a:t>ι</a:t>
            </a:r>
            <a:r>
              <a:rPr sz="3600" spc="0" baseline="3413" dirty="0" smtClean="0">
                <a:latin typeface="Calibri"/>
                <a:cs typeface="Calibri"/>
              </a:rPr>
              <a:t>ας</a:t>
            </a:r>
            <a:r>
              <a:rPr sz="3600" spc="9" baseline="3413" dirty="0" smtClean="0">
                <a:latin typeface="Calibri"/>
                <a:cs typeface="Calibri"/>
              </a:rPr>
              <a:t> </a:t>
            </a:r>
            <a:r>
              <a:rPr sz="3600" spc="0" baseline="3413" dirty="0" smtClean="0">
                <a:latin typeface="Calibri"/>
                <a:cs typeface="Calibri"/>
              </a:rPr>
              <a:t>ο</a:t>
            </a:r>
            <a:r>
              <a:rPr sz="3600" spc="-14" baseline="3413" dirty="0" smtClean="0">
                <a:latin typeface="Calibri"/>
                <a:cs typeface="Calibri"/>
              </a:rPr>
              <a:t>μ</a:t>
            </a:r>
            <a:r>
              <a:rPr sz="3600" spc="-39" baseline="3413" dirty="0" smtClean="0">
                <a:latin typeface="Calibri"/>
                <a:cs typeface="Calibri"/>
              </a:rPr>
              <a:t>ά</a:t>
            </a:r>
            <a:r>
              <a:rPr sz="3600" spc="0" baseline="3413" dirty="0" smtClean="0">
                <a:latin typeface="Calibri"/>
                <a:cs typeface="Calibri"/>
              </a:rPr>
              <a:t>δας</a:t>
            </a:r>
            <a:r>
              <a:rPr sz="3600" spc="14" baseline="3413" dirty="0" smtClean="0">
                <a:latin typeface="Calibri"/>
                <a:cs typeface="Calibri"/>
              </a:rPr>
              <a:t> </a:t>
            </a:r>
            <a:r>
              <a:rPr sz="3600" spc="0" baseline="3413" dirty="0" smtClean="0">
                <a:latin typeface="Calibri"/>
                <a:cs typeface="Calibri"/>
              </a:rPr>
              <a:t>πόρ</a:t>
            </a:r>
            <a:r>
              <a:rPr sz="3600" spc="-9" baseline="3413" dirty="0" smtClean="0">
                <a:latin typeface="Calibri"/>
                <a:cs typeface="Calibri"/>
              </a:rPr>
              <a:t>ω</a:t>
            </a:r>
            <a:r>
              <a:rPr sz="3600" spc="0" baseline="3413" dirty="0" smtClean="0">
                <a:latin typeface="Calibri"/>
                <a:cs typeface="Calibri"/>
              </a:rPr>
              <a:t>ν.</a:t>
            </a:r>
            <a:endParaRPr sz="2400" dirty="0">
              <a:latin typeface="Calibri"/>
              <a:cs typeface="Calibri"/>
            </a:endParaRPr>
          </a:p>
          <a:p>
            <a:pPr marL="12700" marR="45720">
              <a:lnSpc>
                <a:spcPct val="101725"/>
              </a:lnSpc>
              <a:spcBef>
                <a:spcPts val="543"/>
              </a:spcBef>
            </a:pPr>
            <a:r>
              <a:rPr sz="2400" spc="0" dirty="0" smtClean="0">
                <a:latin typeface="Calibri"/>
                <a:cs typeface="Calibri"/>
              </a:rPr>
              <a:t>Δια</a:t>
            </a:r>
            <a:r>
              <a:rPr sz="2400" spc="-14" dirty="0" smtClean="0">
                <a:latin typeface="Calibri"/>
                <a:cs typeface="Calibri"/>
              </a:rPr>
              <a:t>κ</a:t>
            </a:r>
            <a:r>
              <a:rPr sz="2400" spc="0" dirty="0" smtClean="0">
                <a:latin typeface="Calibri"/>
                <a:cs typeface="Calibri"/>
              </a:rPr>
              <a:t>ρ</a:t>
            </a:r>
            <a:r>
              <a:rPr sz="2400" spc="-34" dirty="0" smtClean="0">
                <a:latin typeface="Calibri"/>
                <a:cs typeface="Calibri"/>
              </a:rPr>
              <a:t>ί</a:t>
            </a:r>
            <a:r>
              <a:rPr sz="2400" spc="0" dirty="0" smtClean="0">
                <a:latin typeface="Calibri"/>
                <a:cs typeface="Calibri"/>
              </a:rPr>
              <a:t>νο</a:t>
            </a:r>
            <a:r>
              <a:rPr sz="2400" spc="4" dirty="0" smtClean="0">
                <a:latin typeface="Calibri"/>
                <a:cs typeface="Calibri"/>
              </a:rPr>
              <a:t>ν</a:t>
            </a:r>
            <a:r>
              <a:rPr sz="2400" spc="-14" dirty="0" smtClean="0">
                <a:latin typeface="Calibri"/>
                <a:cs typeface="Calibri"/>
              </a:rPr>
              <a:t>τ</a:t>
            </a:r>
            <a:r>
              <a:rPr sz="2400" spc="0" dirty="0" smtClean="0">
                <a:latin typeface="Calibri"/>
                <a:cs typeface="Calibri"/>
              </a:rPr>
              <a:t>αι</a:t>
            </a:r>
            <a:r>
              <a:rPr sz="2400" spc="-4" dirty="0" smtClean="0">
                <a:latin typeface="Calibri"/>
                <a:cs typeface="Calibri"/>
              </a:rPr>
              <a:t> </a:t>
            </a:r>
            <a:r>
              <a:rPr sz="2400" spc="0" dirty="0" smtClean="0">
                <a:latin typeface="Calibri"/>
                <a:cs typeface="Calibri"/>
              </a:rPr>
              <a:t>σ</a:t>
            </a:r>
            <a:r>
              <a:rPr sz="2400" spc="-9" dirty="0" smtClean="0">
                <a:latin typeface="Calibri"/>
                <a:cs typeface="Calibri"/>
              </a:rPr>
              <a:t>ε</a:t>
            </a:r>
            <a:r>
              <a:rPr sz="2400" spc="0" dirty="0" smtClean="0">
                <a:latin typeface="Calibri"/>
                <a:cs typeface="Calibri"/>
              </a:rPr>
              <a:t>:</a:t>
            </a:r>
            <a:endParaRPr sz="2400" dirty="0">
              <a:latin typeface="Calibri"/>
              <a:cs typeface="Calibri"/>
            </a:endParaRPr>
          </a:p>
          <a:p>
            <a:pPr marL="241300" marR="623182" indent="-228600">
              <a:lnSpc>
                <a:spcPts val="2590"/>
              </a:lnSpc>
              <a:spcBef>
                <a:spcPts val="1003"/>
              </a:spcBef>
            </a:pPr>
            <a:r>
              <a:rPr sz="2400" spc="0" dirty="0" smtClean="0">
                <a:latin typeface="Arial"/>
                <a:cs typeface="Arial"/>
              </a:rPr>
              <a:t>•</a:t>
            </a:r>
            <a:r>
              <a:rPr sz="2400" spc="294" dirty="0" smtClean="0">
                <a:latin typeface="Arial"/>
                <a:cs typeface="Arial"/>
              </a:rPr>
              <a:t> </a:t>
            </a:r>
            <a:r>
              <a:rPr sz="2400" b="1" spc="0" dirty="0" smtClean="0">
                <a:solidFill>
                  <a:srgbClr val="FFC000"/>
                </a:solidFill>
                <a:latin typeface="Calibri"/>
                <a:cs typeface="Calibri"/>
              </a:rPr>
              <a:t>Ορι</a:t>
            </a:r>
            <a:r>
              <a:rPr sz="2400" b="1" spc="-4" dirty="0" smtClean="0">
                <a:solidFill>
                  <a:srgbClr val="FFC000"/>
                </a:solidFill>
                <a:latin typeface="Calibri"/>
                <a:cs typeface="Calibri"/>
              </a:rPr>
              <a:t>α</a:t>
            </a:r>
            <a:r>
              <a:rPr sz="2400" b="1" spc="-34" dirty="0" smtClean="0">
                <a:solidFill>
                  <a:srgbClr val="FFC000"/>
                </a:solidFill>
                <a:latin typeface="Calibri"/>
                <a:cs typeface="Calibri"/>
              </a:rPr>
              <a:t>κ</a:t>
            </a:r>
            <a:r>
              <a:rPr sz="2400" b="1" spc="0" dirty="0" smtClean="0">
                <a:solidFill>
                  <a:srgbClr val="FFC000"/>
                </a:solidFill>
                <a:latin typeface="Calibri"/>
                <a:cs typeface="Calibri"/>
              </a:rPr>
              <a:t>ές</a:t>
            </a:r>
            <a:r>
              <a:rPr sz="2400" b="1" spc="4" dirty="0" smtClean="0">
                <a:solidFill>
                  <a:srgbClr val="FFC000"/>
                </a:solidFill>
                <a:latin typeface="Calibri"/>
                <a:cs typeface="Calibri"/>
              </a:rPr>
              <a:t> </a:t>
            </a:r>
            <a:r>
              <a:rPr sz="2400" b="1" spc="0" dirty="0" smtClean="0">
                <a:solidFill>
                  <a:srgbClr val="FFC000"/>
                </a:solidFill>
                <a:latin typeface="Calibri"/>
                <a:cs typeface="Calibri"/>
              </a:rPr>
              <a:t>ι</a:t>
            </a:r>
            <a:r>
              <a:rPr sz="2400" b="1" spc="-75" dirty="0" smtClean="0">
                <a:solidFill>
                  <a:srgbClr val="FFC000"/>
                </a:solidFill>
                <a:latin typeface="Calibri"/>
                <a:cs typeface="Calibri"/>
              </a:rPr>
              <a:t>κ</a:t>
            </a:r>
            <a:r>
              <a:rPr sz="2400" b="1" spc="0" dirty="0" smtClean="0">
                <a:solidFill>
                  <a:srgbClr val="FFC000"/>
                </a:solidFill>
                <a:latin typeface="Calibri"/>
                <a:cs typeface="Calibri"/>
              </a:rPr>
              <a:t>ανότ</a:t>
            </a:r>
            <a:r>
              <a:rPr sz="2400" b="1" spc="-14" dirty="0" smtClean="0">
                <a:solidFill>
                  <a:srgbClr val="FFC000"/>
                </a:solidFill>
                <a:latin typeface="Calibri"/>
                <a:cs typeface="Calibri"/>
              </a:rPr>
              <a:t>η</a:t>
            </a:r>
            <a:r>
              <a:rPr sz="2400" b="1" spc="-4" dirty="0" smtClean="0">
                <a:solidFill>
                  <a:srgbClr val="FFC000"/>
                </a:solidFill>
                <a:latin typeface="Calibri"/>
                <a:cs typeface="Calibri"/>
              </a:rPr>
              <a:t>τ</a:t>
            </a:r>
            <a:r>
              <a:rPr sz="2400" b="1" spc="0" dirty="0" smtClean="0">
                <a:solidFill>
                  <a:srgbClr val="FFC000"/>
                </a:solidFill>
                <a:latin typeface="Calibri"/>
                <a:cs typeface="Calibri"/>
              </a:rPr>
              <a:t>ες</a:t>
            </a:r>
            <a:r>
              <a:rPr sz="2400" b="1" spc="-44" dirty="0" smtClean="0">
                <a:solidFill>
                  <a:srgbClr val="FFC000"/>
                </a:solidFill>
                <a:latin typeface="Calibri"/>
                <a:cs typeface="Calibri"/>
              </a:rPr>
              <a:t> </a:t>
            </a:r>
            <a:r>
              <a:rPr sz="2400" spc="4" dirty="0" smtClean="0">
                <a:latin typeface="Calibri"/>
                <a:cs typeface="Calibri"/>
              </a:rPr>
              <a:t>(</a:t>
            </a:r>
            <a:r>
              <a:rPr sz="2400" spc="0" dirty="0" smtClean="0">
                <a:latin typeface="Calibri"/>
                <a:cs typeface="Calibri"/>
              </a:rPr>
              <a:t>th</a:t>
            </a:r>
            <a:r>
              <a:rPr sz="2400" spc="-29" dirty="0" smtClean="0">
                <a:latin typeface="Calibri"/>
                <a:cs typeface="Calibri"/>
              </a:rPr>
              <a:t>r</a:t>
            </a:r>
            <a:r>
              <a:rPr sz="2400" spc="0" dirty="0" smtClean="0">
                <a:latin typeface="Calibri"/>
                <a:cs typeface="Calibri"/>
              </a:rPr>
              <a:t>es</a:t>
            </a:r>
            <a:r>
              <a:rPr sz="2400" spc="4" dirty="0" smtClean="0">
                <a:latin typeface="Calibri"/>
                <a:cs typeface="Calibri"/>
              </a:rPr>
              <a:t>h</a:t>
            </a:r>
            <a:r>
              <a:rPr sz="2400" spc="0" dirty="0" smtClean="0">
                <a:latin typeface="Calibri"/>
                <a:cs typeface="Calibri"/>
              </a:rPr>
              <a:t>old</a:t>
            </a:r>
            <a:r>
              <a:rPr sz="2400" spc="-9" dirty="0" smtClean="0">
                <a:latin typeface="Calibri"/>
                <a:cs typeface="Calibri"/>
              </a:rPr>
              <a:t> </a:t>
            </a:r>
            <a:r>
              <a:rPr sz="2400" spc="-19" dirty="0" smtClean="0">
                <a:latin typeface="Calibri"/>
                <a:cs typeface="Calibri"/>
              </a:rPr>
              <a:t>c</a:t>
            </a:r>
            <a:r>
              <a:rPr sz="2400" spc="0" dirty="0" smtClean="0">
                <a:latin typeface="Calibri"/>
                <a:cs typeface="Calibri"/>
              </a:rPr>
              <a:t>omp</a:t>
            </a:r>
            <a:r>
              <a:rPr sz="2400" spc="-9" dirty="0" smtClean="0">
                <a:latin typeface="Calibri"/>
                <a:cs typeface="Calibri"/>
              </a:rPr>
              <a:t>e</a:t>
            </a:r>
            <a:r>
              <a:rPr sz="2400" spc="-25" dirty="0" smtClean="0">
                <a:latin typeface="Calibri"/>
                <a:cs typeface="Calibri"/>
              </a:rPr>
              <a:t>t</a:t>
            </a:r>
            <a:r>
              <a:rPr sz="2400" spc="0" dirty="0" smtClean="0">
                <a:latin typeface="Calibri"/>
                <a:cs typeface="Calibri"/>
              </a:rPr>
              <a:t>en</a:t>
            </a:r>
            <a:r>
              <a:rPr sz="2400" spc="9" dirty="0" smtClean="0">
                <a:latin typeface="Calibri"/>
                <a:cs typeface="Calibri"/>
              </a:rPr>
              <a:t>c</a:t>
            </a:r>
            <a:r>
              <a:rPr sz="2400" spc="0" dirty="0" smtClean="0">
                <a:latin typeface="Calibri"/>
                <a:cs typeface="Calibri"/>
              </a:rPr>
              <a:t>ie</a:t>
            </a:r>
            <a:r>
              <a:rPr sz="2400" spc="9" dirty="0" smtClean="0">
                <a:latin typeface="Calibri"/>
                <a:cs typeface="Calibri"/>
              </a:rPr>
              <a:t>s</a:t>
            </a:r>
            <a:r>
              <a:rPr sz="2400" spc="0" dirty="0" smtClean="0">
                <a:latin typeface="Calibri"/>
                <a:cs typeface="Calibri"/>
              </a:rPr>
              <a:t>):</a:t>
            </a:r>
            <a:r>
              <a:rPr sz="2400" spc="-29" dirty="0" smtClean="0">
                <a:latin typeface="Calibri"/>
                <a:cs typeface="Calibri"/>
              </a:rPr>
              <a:t> </a:t>
            </a:r>
            <a:r>
              <a:rPr sz="2400" spc="0" dirty="0" smtClean="0">
                <a:latin typeface="Calibri"/>
                <a:cs typeface="Calibri"/>
              </a:rPr>
              <a:t>Ε</a:t>
            </a:r>
            <a:r>
              <a:rPr sz="2400" spc="-29" dirty="0" smtClean="0">
                <a:latin typeface="Calibri"/>
                <a:cs typeface="Calibri"/>
              </a:rPr>
              <a:t>ί</a:t>
            </a:r>
            <a:r>
              <a:rPr sz="2400" spc="0" dirty="0" smtClean="0">
                <a:latin typeface="Calibri"/>
                <a:cs typeface="Calibri"/>
              </a:rPr>
              <a:t>ναι </a:t>
            </a:r>
            <a:r>
              <a:rPr sz="2400" spc="-4" dirty="0" smtClean="0">
                <a:latin typeface="Calibri"/>
                <a:cs typeface="Calibri"/>
              </a:rPr>
              <a:t>α</a:t>
            </a:r>
            <a:r>
              <a:rPr sz="2400" spc="0" dirty="0" smtClean="0">
                <a:latin typeface="Calibri"/>
                <a:cs typeface="Calibri"/>
              </a:rPr>
              <a:t>υ</a:t>
            </a:r>
            <a:r>
              <a:rPr sz="2400" spc="-9" dirty="0" smtClean="0">
                <a:latin typeface="Calibri"/>
                <a:cs typeface="Calibri"/>
              </a:rPr>
              <a:t>τ</a:t>
            </a:r>
            <a:r>
              <a:rPr sz="2400" spc="0" dirty="0" smtClean="0">
                <a:latin typeface="Calibri"/>
                <a:cs typeface="Calibri"/>
              </a:rPr>
              <a:t>ές </a:t>
            </a:r>
            <a:r>
              <a:rPr sz="2400" spc="4" dirty="0" smtClean="0">
                <a:latin typeface="Calibri"/>
                <a:cs typeface="Calibri"/>
              </a:rPr>
              <a:t>π</a:t>
            </a:r>
            <a:r>
              <a:rPr sz="2400" spc="0" dirty="0" smtClean="0">
                <a:latin typeface="Calibri"/>
                <a:cs typeface="Calibri"/>
              </a:rPr>
              <a:t>ου</a:t>
            </a:r>
            <a:r>
              <a:rPr sz="2400" spc="-9" dirty="0" smtClean="0">
                <a:latin typeface="Calibri"/>
                <a:cs typeface="Calibri"/>
              </a:rPr>
              <a:t> </a:t>
            </a:r>
            <a:r>
              <a:rPr sz="2400" spc="0" dirty="0" smtClean="0">
                <a:latin typeface="Calibri"/>
                <a:cs typeface="Calibri"/>
              </a:rPr>
              <a:t>ε</a:t>
            </a:r>
            <a:r>
              <a:rPr sz="2400" spc="-39" dirty="0" smtClean="0">
                <a:latin typeface="Calibri"/>
                <a:cs typeface="Calibri"/>
              </a:rPr>
              <a:t>ί</a:t>
            </a:r>
            <a:r>
              <a:rPr sz="2400" spc="0" dirty="0" smtClean="0">
                <a:latin typeface="Calibri"/>
                <a:cs typeface="Calibri"/>
              </a:rPr>
              <a:t>τε</a:t>
            </a:r>
            <a:r>
              <a:rPr sz="2400" spc="-19" dirty="0" smtClean="0">
                <a:latin typeface="Calibri"/>
                <a:cs typeface="Calibri"/>
              </a:rPr>
              <a:t> </a:t>
            </a:r>
            <a:r>
              <a:rPr sz="2400" spc="0" dirty="0" smtClean="0">
                <a:latin typeface="Calibri"/>
                <a:cs typeface="Calibri"/>
              </a:rPr>
              <a:t>τις διαθέ</a:t>
            </a:r>
            <a:r>
              <a:rPr sz="2400" spc="-34" dirty="0" smtClean="0">
                <a:latin typeface="Calibri"/>
                <a:cs typeface="Calibri"/>
              </a:rPr>
              <a:t>τ</a:t>
            </a:r>
            <a:r>
              <a:rPr sz="2400" spc="0" dirty="0" smtClean="0">
                <a:latin typeface="Calibri"/>
                <a:cs typeface="Calibri"/>
              </a:rPr>
              <a:t>ο</a:t>
            </a:r>
            <a:r>
              <a:rPr sz="2400" spc="-9" dirty="0" smtClean="0">
                <a:latin typeface="Calibri"/>
                <a:cs typeface="Calibri"/>
              </a:rPr>
              <a:t>υ</a:t>
            </a:r>
            <a:r>
              <a:rPr sz="2400" spc="0" dirty="0" smtClean="0">
                <a:latin typeface="Calibri"/>
                <a:cs typeface="Calibri"/>
              </a:rPr>
              <a:t>ν</a:t>
            </a:r>
            <a:r>
              <a:rPr sz="2400" spc="9" dirty="0" smtClean="0">
                <a:latin typeface="Calibri"/>
                <a:cs typeface="Calibri"/>
              </a:rPr>
              <a:t> </a:t>
            </a:r>
            <a:r>
              <a:rPr sz="2400" spc="-69" dirty="0" smtClean="0">
                <a:latin typeface="Calibri"/>
                <a:cs typeface="Calibri"/>
              </a:rPr>
              <a:t>κ</a:t>
            </a:r>
            <a:r>
              <a:rPr sz="2400" spc="0" dirty="0" smtClean="0">
                <a:latin typeface="Calibri"/>
                <a:cs typeface="Calibri"/>
              </a:rPr>
              <a:t>αι </a:t>
            </a:r>
            <a:r>
              <a:rPr sz="2400" spc="-9" dirty="0" smtClean="0">
                <a:latin typeface="Calibri"/>
                <a:cs typeface="Calibri"/>
              </a:rPr>
              <a:t>ο</a:t>
            </a:r>
            <a:r>
              <a:rPr sz="2400" spc="0" dirty="0" smtClean="0">
                <a:latin typeface="Calibri"/>
                <a:cs typeface="Calibri"/>
              </a:rPr>
              <a:t>ι α</a:t>
            </a:r>
            <a:r>
              <a:rPr sz="2400" spc="4" dirty="0" smtClean="0">
                <a:latin typeface="Calibri"/>
                <a:cs typeface="Calibri"/>
              </a:rPr>
              <a:t>ν</a:t>
            </a:r>
            <a:r>
              <a:rPr sz="2400" spc="-14" dirty="0" smtClean="0">
                <a:latin typeface="Calibri"/>
                <a:cs typeface="Calibri"/>
              </a:rPr>
              <a:t>τα</a:t>
            </a:r>
            <a:r>
              <a:rPr sz="2400" spc="0" dirty="0" smtClean="0">
                <a:latin typeface="Calibri"/>
                <a:cs typeface="Calibri"/>
              </a:rPr>
              <a:t>γ</a:t>
            </a:r>
            <a:r>
              <a:rPr sz="2400" spc="-14" dirty="0" smtClean="0">
                <a:latin typeface="Calibri"/>
                <a:cs typeface="Calibri"/>
              </a:rPr>
              <a:t>ω</a:t>
            </a:r>
            <a:r>
              <a:rPr sz="2400" spc="0" dirty="0" smtClean="0">
                <a:latin typeface="Calibri"/>
                <a:cs typeface="Calibri"/>
              </a:rPr>
              <a:t>νι</a:t>
            </a:r>
            <a:r>
              <a:rPr sz="2400" spc="19" dirty="0" smtClean="0">
                <a:latin typeface="Calibri"/>
                <a:cs typeface="Calibri"/>
              </a:rPr>
              <a:t>σ</a:t>
            </a:r>
            <a:r>
              <a:rPr sz="2400" spc="0" dirty="0" smtClean="0">
                <a:latin typeface="Calibri"/>
                <a:cs typeface="Calibri"/>
              </a:rPr>
              <a:t>τέ</a:t>
            </a:r>
            <a:r>
              <a:rPr sz="2400" spc="-9" dirty="0" smtClean="0">
                <a:latin typeface="Calibri"/>
                <a:cs typeface="Calibri"/>
              </a:rPr>
              <a:t>ς</a:t>
            </a:r>
            <a:r>
              <a:rPr sz="2400" spc="0" dirty="0" smtClean="0">
                <a:latin typeface="Calibri"/>
                <a:cs typeface="Calibri"/>
              </a:rPr>
              <a:t>,</a:t>
            </a:r>
            <a:r>
              <a:rPr sz="2400" spc="19" dirty="0" smtClean="0">
                <a:latin typeface="Calibri"/>
                <a:cs typeface="Calibri"/>
              </a:rPr>
              <a:t> </a:t>
            </a:r>
            <a:r>
              <a:rPr sz="2400" spc="0" dirty="0" smtClean="0">
                <a:latin typeface="Calibri"/>
                <a:cs typeface="Calibri"/>
              </a:rPr>
              <a:t>ε</a:t>
            </a:r>
            <a:r>
              <a:rPr sz="2400" spc="-34" dirty="0" smtClean="0">
                <a:latin typeface="Calibri"/>
                <a:cs typeface="Calibri"/>
              </a:rPr>
              <a:t>ί</a:t>
            </a:r>
            <a:r>
              <a:rPr sz="2400" spc="0" dirty="0" smtClean="0">
                <a:latin typeface="Calibri"/>
                <a:cs typeface="Calibri"/>
              </a:rPr>
              <a:t>τε</a:t>
            </a:r>
            <a:r>
              <a:rPr sz="2400" spc="-9" dirty="0" smtClean="0">
                <a:latin typeface="Calibri"/>
                <a:cs typeface="Calibri"/>
              </a:rPr>
              <a:t> </a:t>
            </a:r>
            <a:r>
              <a:rPr sz="2400" spc="0" dirty="0" smtClean="0">
                <a:latin typeface="Calibri"/>
                <a:cs typeface="Calibri"/>
              </a:rPr>
              <a:t>μπορο</a:t>
            </a:r>
            <a:r>
              <a:rPr sz="2400" spc="-4" dirty="0" smtClean="0">
                <a:latin typeface="Calibri"/>
                <a:cs typeface="Calibri"/>
              </a:rPr>
              <a:t>ύ</a:t>
            </a:r>
            <a:r>
              <a:rPr sz="2400" spc="0" dirty="0" smtClean="0">
                <a:latin typeface="Calibri"/>
                <a:cs typeface="Calibri"/>
              </a:rPr>
              <a:t>ν ε</a:t>
            </a:r>
            <a:r>
              <a:rPr sz="2400" spc="-4" dirty="0" smtClean="0">
                <a:latin typeface="Calibri"/>
                <a:cs typeface="Calibri"/>
              </a:rPr>
              <a:t>ύ</a:t>
            </a:r>
            <a:r>
              <a:rPr sz="2400" spc="-69" dirty="0" smtClean="0">
                <a:latin typeface="Calibri"/>
                <a:cs typeface="Calibri"/>
              </a:rPr>
              <a:t>κ</a:t>
            </a:r>
            <a:r>
              <a:rPr sz="2400" spc="-29" dirty="0" smtClean="0">
                <a:latin typeface="Calibri"/>
                <a:cs typeface="Calibri"/>
              </a:rPr>
              <a:t>ολ</a:t>
            </a:r>
            <a:r>
              <a:rPr sz="2400" spc="0" dirty="0" smtClean="0">
                <a:latin typeface="Calibri"/>
                <a:cs typeface="Calibri"/>
              </a:rPr>
              <a:t>α να</a:t>
            </a:r>
            <a:r>
              <a:rPr sz="2400" spc="-9" dirty="0" smtClean="0">
                <a:latin typeface="Calibri"/>
                <a:cs typeface="Calibri"/>
              </a:rPr>
              <a:t> </a:t>
            </a:r>
            <a:r>
              <a:rPr sz="2400" spc="0" dirty="0" smtClean="0">
                <a:latin typeface="Calibri"/>
                <a:cs typeface="Calibri"/>
              </a:rPr>
              <a:t>τις</a:t>
            </a:r>
            <a:r>
              <a:rPr sz="2400" spc="-4" dirty="0" smtClean="0">
                <a:latin typeface="Calibri"/>
                <a:cs typeface="Calibri"/>
              </a:rPr>
              <a:t> </a:t>
            </a:r>
            <a:r>
              <a:rPr sz="2400" spc="0" dirty="0" smtClean="0">
                <a:latin typeface="Calibri"/>
                <a:cs typeface="Calibri"/>
              </a:rPr>
              <a:t>μιμη</a:t>
            </a:r>
            <a:r>
              <a:rPr sz="2400" spc="-9" dirty="0" smtClean="0">
                <a:latin typeface="Calibri"/>
                <a:cs typeface="Calibri"/>
              </a:rPr>
              <a:t>θ</a:t>
            </a:r>
            <a:r>
              <a:rPr sz="2400" spc="0" dirty="0" smtClean="0">
                <a:latin typeface="Calibri"/>
                <a:cs typeface="Calibri"/>
              </a:rPr>
              <a:t>ο</a:t>
            </a:r>
            <a:r>
              <a:rPr sz="2400" spc="-9" dirty="0" smtClean="0">
                <a:latin typeface="Calibri"/>
                <a:cs typeface="Calibri"/>
              </a:rPr>
              <a:t>ύ</a:t>
            </a:r>
            <a:r>
              <a:rPr sz="2400" spc="0" dirty="0" smtClean="0">
                <a:latin typeface="Calibri"/>
                <a:cs typeface="Calibri"/>
              </a:rPr>
              <a:t>ν</a:t>
            </a:r>
            <a:r>
              <a:rPr sz="2400" spc="4" dirty="0" smtClean="0">
                <a:latin typeface="Calibri"/>
                <a:cs typeface="Calibri"/>
              </a:rPr>
              <a:t>(</a:t>
            </a:r>
            <a:r>
              <a:rPr sz="2400" spc="0" dirty="0" smtClean="0">
                <a:latin typeface="Calibri"/>
                <a:cs typeface="Calibri"/>
              </a:rPr>
              <a:t>π.χ. τε</a:t>
            </a:r>
            <a:r>
              <a:rPr sz="2400" spc="-9" dirty="0" smtClean="0">
                <a:latin typeface="Calibri"/>
                <a:cs typeface="Calibri"/>
              </a:rPr>
              <a:t>χ</a:t>
            </a:r>
            <a:r>
              <a:rPr sz="2400" spc="0" dirty="0" smtClean="0">
                <a:latin typeface="Calibri"/>
                <a:cs typeface="Calibri"/>
              </a:rPr>
              <a:t>ν</a:t>
            </a:r>
            <a:r>
              <a:rPr sz="2400" spc="-25" dirty="0" smtClean="0">
                <a:latin typeface="Calibri"/>
                <a:cs typeface="Calibri"/>
              </a:rPr>
              <a:t>ο</a:t>
            </a:r>
            <a:r>
              <a:rPr sz="2400" spc="-19" dirty="0" smtClean="0">
                <a:latin typeface="Calibri"/>
                <a:cs typeface="Calibri"/>
              </a:rPr>
              <a:t>λ</a:t>
            </a:r>
            <a:r>
              <a:rPr sz="2400" spc="0" dirty="0" smtClean="0">
                <a:latin typeface="Calibri"/>
                <a:cs typeface="Calibri"/>
              </a:rPr>
              <a:t>ο</a:t>
            </a:r>
            <a:r>
              <a:rPr sz="2400" spc="-4" dirty="0" smtClean="0">
                <a:latin typeface="Calibri"/>
                <a:cs typeface="Calibri"/>
              </a:rPr>
              <a:t>γ</a:t>
            </a:r>
            <a:r>
              <a:rPr sz="2400" spc="0" dirty="0" smtClean="0">
                <a:latin typeface="Calibri"/>
                <a:cs typeface="Calibri"/>
              </a:rPr>
              <a:t>ία).</a:t>
            </a:r>
            <a:endParaRPr sz="2400" dirty="0">
              <a:latin typeface="Calibri"/>
              <a:cs typeface="Calibri"/>
            </a:endParaRPr>
          </a:p>
          <a:p>
            <a:pPr marL="241300" marR="82304" indent="-228600">
              <a:lnSpc>
                <a:spcPts val="2590"/>
              </a:lnSpc>
              <a:spcBef>
                <a:spcPts val="997"/>
              </a:spcBef>
            </a:pPr>
            <a:r>
              <a:rPr sz="2400" spc="0" dirty="0" smtClean="0">
                <a:latin typeface="Arial"/>
                <a:cs typeface="Arial"/>
              </a:rPr>
              <a:t>•</a:t>
            </a:r>
            <a:r>
              <a:rPr sz="2400" spc="294" dirty="0" smtClean="0">
                <a:latin typeface="Arial"/>
                <a:cs typeface="Arial"/>
              </a:rPr>
              <a:t> </a:t>
            </a:r>
            <a:r>
              <a:rPr sz="2400" b="1" spc="0" dirty="0" smtClean="0">
                <a:solidFill>
                  <a:srgbClr val="FFC000"/>
                </a:solidFill>
                <a:latin typeface="Calibri"/>
                <a:cs typeface="Calibri"/>
              </a:rPr>
              <a:t>Θεμε</a:t>
            </a:r>
            <a:r>
              <a:rPr sz="2400" b="1" spc="-9" dirty="0" smtClean="0">
                <a:solidFill>
                  <a:srgbClr val="FFC000"/>
                </a:solidFill>
                <a:latin typeface="Calibri"/>
                <a:cs typeface="Calibri"/>
              </a:rPr>
              <a:t>λ</a:t>
            </a:r>
            <a:r>
              <a:rPr sz="2400" b="1" spc="0" dirty="0" smtClean="0">
                <a:solidFill>
                  <a:srgbClr val="FFC000"/>
                </a:solidFill>
                <a:latin typeface="Calibri"/>
                <a:cs typeface="Calibri"/>
              </a:rPr>
              <a:t>ιώδ</a:t>
            </a:r>
            <a:r>
              <a:rPr sz="2400" b="1" spc="4" dirty="0" smtClean="0">
                <a:solidFill>
                  <a:srgbClr val="FFC000"/>
                </a:solidFill>
                <a:latin typeface="Calibri"/>
                <a:cs typeface="Calibri"/>
              </a:rPr>
              <a:t>ε</a:t>
            </a:r>
            <a:r>
              <a:rPr sz="2400" b="1" spc="0" dirty="0" smtClean="0">
                <a:solidFill>
                  <a:srgbClr val="FFC000"/>
                </a:solidFill>
                <a:latin typeface="Calibri"/>
                <a:cs typeface="Calibri"/>
              </a:rPr>
              <a:t>ις</a:t>
            </a:r>
            <a:r>
              <a:rPr sz="2400" b="1" spc="-29" dirty="0" smtClean="0">
                <a:solidFill>
                  <a:srgbClr val="FFC000"/>
                </a:solidFill>
                <a:latin typeface="Calibri"/>
                <a:cs typeface="Calibri"/>
              </a:rPr>
              <a:t> </a:t>
            </a:r>
            <a:r>
              <a:rPr sz="2400" spc="0" dirty="0" smtClean="0">
                <a:solidFill>
                  <a:srgbClr val="FFC000"/>
                </a:solidFill>
                <a:latin typeface="Calibri"/>
                <a:cs typeface="Calibri"/>
              </a:rPr>
              <a:t>ή</a:t>
            </a:r>
            <a:r>
              <a:rPr sz="2400" spc="-9" dirty="0" smtClean="0">
                <a:solidFill>
                  <a:srgbClr val="FFC000"/>
                </a:solidFill>
                <a:latin typeface="Calibri"/>
                <a:cs typeface="Calibri"/>
              </a:rPr>
              <a:t> </a:t>
            </a:r>
            <a:r>
              <a:rPr sz="2400" b="1" spc="-9" dirty="0" smtClean="0">
                <a:solidFill>
                  <a:srgbClr val="FFC000"/>
                </a:solidFill>
                <a:latin typeface="Calibri"/>
                <a:cs typeface="Calibri"/>
              </a:rPr>
              <a:t>μ</a:t>
            </a:r>
            <a:r>
              <a:rPr sz="2400" b="1" spc="0" dirty="0" smtClean="0">
                <a:solidFill>
                  <a:srgbClr val="FFC000"/>
                </a:solidFill>
                <a:latin typeface="Calibri"/>
                <a:cs typeface="Calibri"/>
              </a:rPr>
              <a:t>ον</a:t>
            </a:r>
            <a:r>
              <a:rPr sz="2400" b="1" spc="-29" dirty="0" smtClean="0">
                <a:solidFill>
                  <a:srgbClr val="FFC000"/>
                </a:solidFill>
                <a:latin typeface="Calibri"/>
                <a:cs typeface="Calibri"/>
              </a:rPr>
              <a:t>α</a:t>
            </a:r>
            <a:r>
              <a:rPr sz="2400" b="1" spc="0" dirty="0" smtClean="0">
                <a:solidFill>
                  <a:srgbClr val="FFC000"/>
                </a:solidFill>
                <a:latin typeface="Calibri"/>
                <a:cs typeface="Calibri"/>
              </a:rPr>
              <a:t>δι</a:t>
            </a:r>
            <a:r>
              <a:rPr sz="2400" b="1" spc="-34" dirty="0" smtClean="0">
                <a:solidFill>
                  <a:srgbClr val="FFC000"/>
                </a:solidFill>
                <a:latin typeface="Calibri"/>
                <a:cs typeface="Calibri"/>
              </a:rPr>
              <a:t>κ</a:t>
            </a:r>
            <a:r>
              <a:rPr sz="2400" b="1" spc="0" dirty="0" smtClean="0">
                <a:solidFill>
                  <a:srgbClr val="FFC000"/>
                </a:solidFill>
                <a:latin typeface="Calibri"/>
                <a:cs typeface="Calibri"/>
              </a:rPr>
              <a:t>ές</a:t>
            </a:r>
            <a:r>
              <a:rPr sz="2400" b="1" spc="-34" dirty="0" smtClean="0">
                <a:solidFill>
                  <a:srgbClr val="FFC000"/>
                </a:solidFill>
                <a:latin typeface="Calibri"/>
                <a:cs typeface="Calibri"/>
              </a:rPr>
              <a:t> </a:t>
            </a:r>
            <a:r>
              <a:rPr sz="2400" b="1" spc="0" dirty="0" smtClean="0">
                <a:solidFill>
                  <a:srgbClr val="FFC000"/>
                </a:solidFill>
                <a:latin typeface="Calibri"/>
                <a:cs typeface="Calibri"/>
              </a:rPr>
              <a:t>ι</a:t>
            </a:r>
            <a:r>
              <a:rPr sz="2400" b="1" spc="-75" dirty="0" smtClean="0">
                <a:solidFill>
                  <a:srgbClr val="FFC000"/>
                </a:solidFill>
                <a:latin typeface="Calibri"/>
                <a:cs typeface="Calibri"/>
              </a:rPr>
              <a:t>κ</a:t>
            </a:r>
            <a:r>
              <a:rPr sz="2400" b="1" spc="0" dirty="0" smtClean="0">
                <a:solidFill>
                  <a:srgbClr val="FFC000"/>
                </a:solidFill>
                <a:latin typeface="Calibri"/>
                <a:cs typeface="Calibri"/>
              </a:rPr>
              <a:t>α</a:t>
            </a:r>
            <a:r>
              <a:rPr sz="2400" b="1" spc="-4" dirty="0" smtClean="0">
                <a:solidFill>
                  <a:srgbClr val="FFC000"/>
                </a:solidFill>
                <a:latin typeface="Calibri"/>
                <a:cs typeface="Calibri"/>
              </a:rPr>
              <a:t>ν</a:t>
            </a:r>
            <a:r>
              <a:rPr sz="2400" b="1" spc="0" dirty="0" smtClean="0">
                <a:solidFill>
                  <a:srgbClr val="FFC000"/>
                </a:solidFill>
                <a:latin typeface="Calibri"/>
                <a:cs typeface="Calibri"/>
              </a:rPr>
              <a:t>ό</a:t>
            </a:r>
            <a:r>
              <a:rPr sz="2400" b="1" spc="4" dirty="0" smtClean="0">
                <a:solidFill>
                  <a:srgbClr val="FFC000"/>
                </a:solidFill>
                <a:latin typeface="Calibri"/>
                <a:cs typeface="Calibri"/>
              </a:rPr>
              <a:t>τ</a:t>
            </a:r>
            <a:r>
              <a:rPr sz="2400" b="1" spc="-25" dirty="0" smtClean="0">
                <a:solidFill>
                  <a:srgbClr val="FFC000"/>
                </a:solidFill>
                <a:latin typeface="Calibri"/>
                <a:cs typeface="Calibri"/>
              </a:rPr>
              <a:t>η</a:t>
            </a:r>
            <a:r>
              <a:rPr sz="2400" b="1" spc="-4" dirty="0" smtClean="0">
                <a:solidFill>
                  <a:srgbClr val="FFC000"/>
                </a:solidFill>
                <a:latin typeface="Calibri"/>
                <a:cs typeface="Calibri"/>
              </a:rPr>
              <a:t>τ</a:t>
            </a:r>
            <a:r>
              <a:rPr sz="2400" b="1" spc="0" dirty="0" smtClean="0">
                <a:solidFill>
                  <a:srgbClr val="FFC000"/>
                </a:solidFill>
                <a:latin typeface="Calibri"/>
                <a:cs typeface="Calibri"/>
              </a:rPr>
              <a:t>ες</a:t>
            </a:r>
            <a:r>
              <a:rPr sz="2400" b="1" spc="-34" dirty="0" smtClean="0">
                <a:solidFill>
                  <a:srgbClr val="FFC000"/>
                </a:solidFill>
                <a:latin typeface="Calibri"/>
                <a:cs typeface="Calibri"/>
              </a:rPr>
              <a:t> </a:t>
            </a:r>
            <a:r>
              <a:rPr sz="2400" spc="4" dirty="0" smtClean="0">
                <a:latin typeface="Calibri"/>
                <a:cs typeface="Calibri"/>
              </a:rPr>
              <a:t>(</a:t>
            </a:r>
            <a:r>
              <a:rPr sz="2400" spc="-19" dirty="0" smtClean="0">
                <a:latin typeface="Calibri"/>
                <a:cs typeface="Calibri"/>
              </a:rPr>
              <a:t>c</a:t>
            </a:r>
            <a:r>
              <a:rPr sz="2400" spc="0" dirty="0" smtClean="0">
                <a:latin typeface="Calibri"/>
                <a:cs typeface="Calibri"/>
              </a:rPr>
              <a:t>o</a:t>
            </a:r>
            <a:r>
              <a:rPr sz="2400" spc="-39" dirty="0" smtClean="0">
                <a:latin typeface="Calibri"/>
                <a:cs typeface="Calibri"/>
              </a:rPr>
              <a:t>r</a:t>
            </a:r>
            <a:r>
              <a:rPr sz="2400" spc="0" dirty="0" smtClean="0">
                <a:latin typeface="Calibri"/>
                <a:cs typeface="Calibri"/>
              </a:rPr>
              <a:t>e</a:t>
            </a:r>
            <a:r>
              <a:rPr sz="2400" spc="-4" dirty="0" smtClean="0">
                <a:latin typeface="Calibri"/>
                <a:cs typeface="Calibri"/>
              </a:rPr>
              <a:t> </a:t>
            </a:r>
            <a:r>
              <a:rPr sz="2400" spc="-19" dirty="0" smtClean="0">
                <a:latin typeface="Calibri"/>
                <a:cs typeface="Calibri"/>
              </a:rPr>
              <a:t>c</a:t>
            </a:r>
            <a:r>
              <a:rPr sz="2400" spc="0" dirty="0" smtClean="0">
                <a:latin typeface="Calibri"/>
                <a:cs typeface="Calibri"/>
              </a:rPr>
              <a:t>omp</a:t>
            </a:r>
            <a:r>
              <a:rPr sz="2400" spc="-14" dirty="0" smtClean="0">
                <a:latin typeface="Calibri"/>
                <a:cs typeface="Calibri"/>
              </a:rPr>
              <a:t>e</a:t>
            </a:r>
            <a:r>
              <a:rPr sz="2400" spc="-25" dirty="0" smtClean="0">
                <a:latin typeface="Calibri"/>
                <a:cs typeface="Calibri"/>
              </a:rPr>
              <a:t>t</a:t>
            </a:r>
            <a:r>
              <a:rPr sz="2400" spc="0" dirty="0" smtClean="0">
                <a:latin typeface="Calibri"/>
                <a:cs typeface="Calibri"/>
              </a:rPr>
              <a:t>enci</a:t>
            </a:r>
            <a:r>
              <a:rPr sz="2400" spc="9" dirty="0" smtClean="0">
                <a:latin typeface="Calibri"/>
                <a:cs typeface="Calibri"/>
              </a:rPr>
              <a:t>e</a:t>
            </a:r>
            <a:r>
              <a:rPr sz="2400" spc="-4" dirty="0" smtClean="0">
                <a:latin typeface="Calibri"/>
                <a:cs typeface="Calibri"/>
              </a:rPr>
              <a:t>s</a:t>
            </a:r>
            <a:r>
              <a:rPr sz="2400" spc="0" dirty="0" smtClean="0">
                <a:latin typeface="Calibri"/>
                <a:cs typeface="Calibri"/>
              </a:rPr>
              <a:t>):</a:t>
            </a:r>
            <a:r>
              <a:rPr sz="2400" spc="-34" dirty="0" smtClean="0">
                <a:latin typeface="Calibri"/>
                <a:cs typeface="Calibri"/>
              </a:rPr>
              <a:t> </a:t>
            </a:r>
            <a:r>
              <a:rPr sz="2400" spc="0" dirty="0" smtClean="0">
                <a:latin typeface="Calibri"/>
                <a:cs typeface="Calibri"/>
              </a:rPr>
              <a:t>Ε</a:t>
            </a:r>
            <a:r>
              <a:rPr sz="2400" spc="-29" dirty="0" smtClean="0">
                <a:latin typeface="Calibri"/>
                <a:cs typeface="Calibri"/>
              </a:rPr>
              <a:t>ί</a:t>
            </a:r>
            <a:r>
              <a:rPr sz="2400" spc="0" dirty="0" smtClean="0">
                <a:latin typeface="Calibri"/>
                <a:cs typeface="Calibri"/>
              </a:rPr>
              <a:t>ναι αυ</a:t>
            </a:r>
            <a:r>
              <a:rPr sz="2400" spc="-9" dirty="0" smtClean="0">
                <a:latin typeface="Calibri"/>
                <a:cs typeface="Calibri"/>
              </a:rPr>
              <a:t>τ</a:t>
            </a:r>
            <a:r>
              <a:rPr sz="2400" spc="0" dirty="0" smtClean="0">
                <a:latin typeface="Calibri"/>
                <a:cs typeface="Calibri"/>
              </a:rPr>
              <a:t>ές</a:t>
            </a:r>
            <a:r>
              <a:rPr sz="2400" spc="-9" dirty="0" smtClean="0">
                <a:latin typeface="Calibri"/>
                <a:cs typeface="Calibri"/>
              </a:rPr>
              <a:t> </a:t>
            </a:r>
            <a:r>
              <a:rPr sz="2400" spc="0" dirty="0" smtClean="0">
                <a:latin typeface="Calibri"/>
                <a:cs typeface="Calibri"/>
              </a:rPr>
              <a:t>που</a:t>
            </a:r>
            <a:r>
              <a:rPr sz="2400" spc="-9" dirty="0" smtClean="0">
                <a:latin typeface="Calibri"/>
                <a:cs typeface="Calibri"/>
              </a:rPr>
              <a:t> </a:t>
            </a:r>
            <a:r>
              <a:rPr sz="2400" spc="0" dirty="0" smtClean="0">
                <a:latin typeface="Calibri"/>
                <a:cs typeface="Calibri"/>
              </a:rPr>
              <a:t>δε διαθέ</a:t>
            </a:r>
            <a:r>
              <a:rPr sz="2400" spc="-34" dirty="0" smtClean="0">
                <a:latin typeface="Calibri"/>
                <a:cs typeface="Calibri"/>
              </a:rPr>
              <a:t>τ</a:t>
            </a:r>
            <a:r>
              <a:rPr sz="2400" spc="0" dirty="0" smtClean="0">
                <a:latin typeface="Calibri"/>
                <a:cs typeface="Calibri"/>
              </a:rPr>
              <a:t>ο</a:t>
            </a:r>
            <a:r>
              <a:rPr sz="2400" spc="-9" dirty="0" smtClean="0">
                <a:latin typeface="Calibri"/>
                <a:cs typeface="Calibri"/>
              </a:rPr>
              <a:t>υ</a:t>
            </a:r>
            <a:r>
              <a:rPr sz="2400" spc="0" dirty="0" smtClean="0">
                <a:latin typeface="Calibri"/>
                <a:cs typeface="Calibri"/>
              </a:rPr>
              <a:t>ν</a:t>
            </a:r>
            <a:r>
              <a:rPr sz="2400" spc="9" dirty="0" smtClean="0">
                <a:latin typeface="Calibri"/>
                <a:cs typeface="Calibri"/>
              </a:rPr>
              <a:t> </a:t>
            </a:r>
            <a:r>
              <a:rPr sz="2400" spc="0" dirty="0" smtClean="0">
                <a:latin typeface="Calibri"/>
                <a:cs typeface="Calibri"/>
              </a:rPr>
              <a:t>οι </a:t>
            </a:r>
            <a:r>
              <a:rPr sz="2400" spc="-9" dirty="0" smtClean="0">
                <a:latin typeface="Calibri"/>
                <a:cs typeface="Calibri"/>
              </a:rPr>
              <a:t>α</a:t>
            </a:r>
            <a:r>
              <a:rPr sz="2400" spc="9" dirty="0" smtClean="0">
                <a:latin typeface="Calibri"/>
                <a:cs typeface="Calibri"/>
              </a:rPr>
              <a:t>ν</a:t>
            </a:r>
            <a:r>
              <a:rPr sz="2400" spc="-14" dirty="0" smtClean="0">
                <a:latin typeface="Calibri"/>
                <a:cs typeface="Calibri"/>
              </a:rPr>
              <a:t>τα</a:t>
            </a:r>
            <a:r>
              <a:rPr sz="2400" spc="0" dirty="0" smtClean="0">
                <a:latin typeface="Calibri"/>
                <a:cs typeface="Calibri"/>
              </a:rPr>
              <a:t>γ</a:t>
            </a:r>
            <a:r>
              <a:rPr sz="2400" spc="-14" dirty="0" smtClean="0">
                <a:latin typeface="Calibri"/>
                <a:cs typeface="Calibri"/>
              </a:rPr>
              <a:t>ω</a:t>
            </a:r>
            <a:r>
              <a:rPr sz="2400" spc="0" dirty="0" smtClean="0">
                <a:latin typeface="Calibri"/>
                <a:cs typeface="Calibri"/>
              </a:rPr>
              <a:t>νι</a:t>
            </a:r>
            <a:r>
              <a:rPr sz="2400" spc="19" dirty="0" smtClean="0">
                <a:latin typeface="Calibri"/>
                <a:cs typeface="Calibri"/>
              </a:rPr>
              <a:t>σ</a:t>
            </a:r>
            <a:r>
              <a:rPr sz="2400" spc="0" dirty="0" smtClean="0">
                <a:latin typeface="Calibri"/>
                <a:cs typeface="Calibri"/>
              </a:rPr>
              <a:t>τές</a:t>
            </a:r>
            <a:r>
              <a:rPr sz="2400" spc="19" dirty="0" smtClean="0">
                <a:latin typeface="Calibri"/>
                <a:cs typeface="Calibri"/>
              </a:rPr>
              <a:t> </a:t>
            </a:r>
            <a:r>
              <a:rPr sz="2400" spc="-69" dirty="0" smtClean="0">
                <a:latin typeface="Calibri"/>
                <a:cs typeface="Calibri"/>
              </a:rPr>
              <a:t>κ</a:t>
            </a:r>
            <a:r>
              <a:rPr sz="2400" spc="0" dirty="0" smtClean="0">
                <a:latin typeface="Calibri"/>
                <a:cs typeface="Calibri"/>
              </a:rPr>
              <a:t>αι</a:t>
            </a:r>
            <a:r>
              <a:rPr sz="2400" spc="-14" dirty="0" smtClean="0">
                <a:latin typeface="Calibri"/>
                <a:cs typeface="Calibri"/>
              </a:rPr>
              <a:t> </a:t>
            </a:r>
            <a:r>
              <a:rPr sz="2400" spc="0" dirty="0" smtClean="0">
                <a:latin typeface="Calibri"/>
                <a:cs typeface="Calibri"/>
              </a:rPr>
              <a:t>δεν</a:t>
            </a:r>
            <a:r>
              <a:rPr sz="2400" spc="-9" dirty="0" smtClean="0">
                <a:latin typeface="Calibri"/>
                <a:cs typeface="Calibri"/>
              </a:rPr>
              <a:t> </a:t>
            </a:r>
            <a:r>
              <a:rPr sz="2400" spc="0" dirty="0" smtClean="0">
                <a:latin typeface="Calibri"/>
                <a:cs typeface="Calibri"/>
              </a:rPr>
              <a:t>μπορο</a:t>
            </a:r>
            <a:r>
              <a:rPr sz="2400" spc="-4" dirty="0" smtClean="0">
                <a:latin typeface="Calibri"/>
                <a:cs typeface="Calibri"/>
              </a:rPr>
              <a:t>ύ</a:t>
            </a:r>
            <a:r>
              <a:rPr sz="2400" spc="0" dirty="0" smtClean="0">
                <a:latin typeface="Calibri"/>
                <a:cs typeface="Calibri"/>
              </a:rPr>
              <a:t>ν ε</a:t>
            </a:r>
            <a:r>
              <a:rPr sz="2400" spc="-4" dirty="0" smtClean="0">
                <a:latin typeface="Calibri"/>
                <a:cs typeface="Calibri"/>
              </a:rPr>
              <a:t>ύ</a:t>
            </a:r>
            <a:r>
              <a:rPr sz="2400" spc="-69" dirty="0" smtClean="0">
                <a:latin typeface="Calibri"/>
                <a:cs typeface="Calibri"/>
              </a:rPr>
              <a:t>κ</a:t>
            </a:r>
            <a:r>
              <a:rPr sz="2400" spc="-29" dirty="0" smtClean="0">
                <a:latin typeface="Calibri"/>
                <a:cs typeface="Calibri"/>
              </a:rPr>
              <a:t>ολ</a:t>
            </a:r>
            <a:r>
              <a:rPr sz="2400" spc="0" dirty="0" smtClean="0">
                <a:latin typeface="Calibri"/>
                <a:cs typeface="Calibri"/>
              </a:rPr>
              <a:t>α </a:t>
            </a:r>
            <a:r>
              <a:rPr sz="2400" spc="4" dirty="0" smtClean="0">
                <a:latin typeface="Calibri"/>
                <a:cs typeface="Calibri"/>
              </a:rPr>
              <a:t>ν</a:t>
            </a:r>
            <a:r>
              <a:rPr sz="2400" spc="0" dirty="0" smtClean="0">
                <a:latin typeface="Calibri"/>
                <a:cs typeface="Calibri"/>
              </a:rPr>
              <a:t>α </a:t>
            </a:r>
            <a:r>
              <a:rPr sz="2400" spc="-9" dirty="0" smtClean="0">
                <a:latin typeface="Calibri"/>
                <a:cs typeface="Calibri"/>
              </a:rPr>
              <a:t>τ</a:t>
            </a:r>
            <a:r>
              <a:rPr sz="2400" spc="0" dirty="0" smtClean="0">
                <a:latin typeface="Calibri"/>
                <a:cs typeface="Calibri"/>
              </a:rPr>
              <a:t>ις μιμη</a:t>
            </a:r>
            <a:r>
              <a:rPr sz="2400" spc="-9" dirty="0" smtClean="0">
                <a:latin typeface="Calibri"/>
                <a:cs typeface="Calibri"/>
              </a:rPr>
              <a:t>θ</a:t>
            </a:r>
            <a:r>
              <a:rPr sz="2400" spc="0" dirty="0" smtClean="0">
                <a:latin typeface="Calibri"/>
                <a:cs typeface="Calibri"/>
              </a:rPr>
              <a:t>ο</a:t>
            </a:r>
            <a:r>
              <a:rPr sz="2400" spc="-9" dirty="0" smtClean="0">
                <a:latin typeface="Calibri"/>
                <a:cs typeface="Calibri"/>
              </a:rPr>
              <a:t>ύ</a:t>
            </a:r>
            <a:r>
              <a:rPr sz="2400" spc="0" dirty="0" smtClean="0">
                <a:latin typeface="Calibri"/>
                <a:cs typeface="Calibri"/>
              </a:rPr>
              <a:t>ν</a:t>
            </a:r>
            <a:r>
              <a:rPr sz="2400" spc="9" dirty="0" smtClean="0">
                <a:latin typeface="Calibri"/>
                <a:cs typeface="Calibri"/>
              </a:rPr>
              <a:t> </a:t>
            </a:r>
            <a:r>
              <a:rPr sz="2400" spc="0" dirty="0" smtClean="0">
                <a:latin typeface="Calibri"/>
                <a:cs typeface="Calibri"/>
              </a:rPr>
              <a:t>(</a:t>
            </a:r>
            <a:r>
              <a:rPr sz="2400" spc="4" dirty="0" smtClean="0">
                <a:latin typeface="Calibri"/>
                <a:cs typeface="Calibri"/>
              </a:rPr>
              <a:t>π</a:t>
            </a:r>
            <a:r>
              <a:rPr sz="2400" spc="0" dirty="0" smtClean="0">
                <a:latin typeface="Calibri"/>
                <a:cs typeface="Calibri"/>
              </a:rPr>
              <a:t>.</a:t>
            </a:r>
            <a:r>
              <a:rPr sz="2400" spc="-4" dirty="0" smtClean="0">
                <a:latin typeface="Calibri"/>
                <a:cs typeface="Calibri"/>
              </a:rPr>
              <a:t>χ</a:t>
            </a:r>
            <a:r>
              <a:rPr sz="2400" spc="0" dirty="0" smtClean="0">
                <a:latin typeface="Calibri"/>
                <a:cs typeface="Calibri"/>
              </a:rPr>
              <a:t>. επ</a:t>
            </a:r>
            <a:r>
              <a:rPr sz="2400" spc="-19" dirty="0" smtClean="0">
                <a:latin typeface="Calibri"/>
                <a:cs typeface="Calibri"/>
              </a:rPr>
              <a:t>ι</a:t>
            </a:r>
            <a:r>
              <a:rPr sz="2400" spc="-25" dirty="0" smtClean="0">
                <a:latin typeface="Calibri"/>
                <a:cs typeface="Calibri"/>
              </a:rPr>
              <a:t>χ</a:t>
            </a:r>
            <a:r>
              <a:rPr sz="2400" spc="0" dirty="0" smtClean="0">
                <a:latin typeface="Calibri"/>
                <a:cs typeface="Calibri"/>
              </a:rPr>
              <a:t>ειρη</a:t>
            </a:r>
            <a:r>
              <a:rPr sz="2400" spc="-4" dirty="0" smtClean="0">
                <a:latin typeface="Calibri"/>
                <a:cs typeface="Calibri"/>
              </a:rPr>
              <a:t>σ</a:t>
            </a:r>
            <a:r>
              <a:rPr sz="2400" spc="0" dirty="0" smtClean="0">
                <a:latin typeface="Calibri"/>
                <a:cs typeface="Calibri"/>
              </a:rPr>
              <a:t>ιακή </a:t>
            </a:r>
            <a:r>
              <a:rPr sz="2400" spc="-69" dirty="0" smtClean="0">
                <a:latin typeface="Calibri"/>
                <a:cs typeface="Calibri"/>
              </a:rPr>
              <a:t>κ</a:t>
            </a:r>
            <a:r>
              <a:rPr sz="2400" spc="0" dirty="0" smtClean="0">
                <a:latin typeface="Calibri"/>
                <a:cs typeface="Calibri"/>
              </a:rPr>
              <a:t>ο</a:t>
            </a:r>
            <a:r>
              <a:rPr sz="2400" spc="-79" dirty="0" smtClean="0">
                <a:latin typeface="Calibri"/>
                <a:cs typeface="Calibri"/>
              </a:rPr>
              <a:t>υ</a:t>
            </a:r>
            <a:r>
              <a:rPr sz="2400" spc="-89" dirty="0" smtClean="0">
                <a:latin typeface="Calibri"/>
                <a:cs typeface="Calibri"/>
              </a:rPr>
              <a:t>λ</a:t>
            </a:r>
            <a:r>
              <a:rPr sz="2400" spc="-29" dirty="0" smtClean="0">
                <a:latin typeface="Calibri"/>
                <a:cs typeface="Calibri"/>
              </a:rPr>
              <a:t>τ</a:t>
            </a:r>
            <a:r>
              <a:rPr sz="2400" spc="0" dirty="0" smtClean="0">
                <a:latin typeface="Calibri"/>
                <a:cs typeface="Calibri"/>
              </a:rPr>
              <a:t>ο</a:t>
            </a:r>
            <a:r>
              <a:rPr sz="2400" spc="-9" dirty="0" smtClean="0">
                <a:latin typeface="Calibri"/>
                <a:cs typeface="Calibri"/>
              </a:rPr>
              <a:t>ύ</a:t>
            </a:r>
            <a:r>
              <a:rPr sz="2400" spc="0" dirty="0" smtClean="0">
                <a:latin typeface="Calibri"/>
                <a:cs typeface="Calibri"/>
              </a:rPr>
              <a:t>ρα, κ</a:t>
            </a:r>
            <a:r>
              <a:rPr sz="2400" spc="-19" dirty="0" smtClean="0">
                <a:latin typeface="Calibri"/>
                <a:cs typeface="Calibri"/>
              </a:rPr>
              <a:t>λ</a:t>
            </a:r>
            <a:r>
              <a:rPr sz="2400" spc="0" dirty="0" smtClean="0">
                <a:latin typeface="Calibri"/>
                <a:cs typeface="Calibri"/>
              </a:rPr>
              <a:t>ί</a:t>
            </a:r>
            <a:r>
              <a:rPr sz="2400" spc="-9" dirty="0" smtClean="0">
                <a:latin typeface="Calibri"/>
                <a:cs typeface="Calibri"/>
              </a:rPr>
              <a:t>μ</a:t>
            </a:r>
            <a:r>
              <a:rPr sz="2400" spc="0" dirty="0" smtClean="0">
                <a:latin typeface="Calibri"/>
                <a:cs typeface="Calibri"/>
              </a:rPr>
              <a:t>α ερ</a:t>
            </a:r>
            <a:r>
              <a:rPr sz="2400" spc="-9" dirty="0" smtClean="0">
                <a:latin typeface="Calibri"/>
                <a:cs typeface="Calibri"/>
              </a:rPr>
              <a:t>γ</a:t>
            </a:r>
            <a:r>
              <a:rPr sz="2400" spc="-29" dirty="0" smtClean="0">
                <a:latin typeface="Calibri"/>
                <a:cs typeface="Calibri"/>
              </a:rPr>
              <a:t>α</a:t>
            </a:r>
            <a:r>
              <a:rPr sz="2400" spc="0" dirty="0" smtClean="0">
                <a:latin typeface="Calibri"/>
                <a:cs typeface="Calibri"/>
              </a:rPr>
              <a:t>σί</a:t>
            </a:r>
            <a:r>
              <a:rPr sz="2400" spc="-4" dirty="0" smtClean="0">
                <a:latin typeface="Calibri"/>
                <a:cs typeface="Calibri"/>
              </a:rPr>
              <a:t>α</a:t>
            </a:r>
            <a:r>
              <a:rPr sz="2400" spc="0" dirty="0" smtClean="0">
                <a:latin typeface="Calibri"/>
                <a:cs typeface="Calibri"/>
              </a:rPr>
              <a:t>ς).</a:t>
            </a:r>
            <a:endParaRPr sz="2400" dirty="0">
              <a:latin typeface="Calibri"/>
              <a:cs typeface="Calibri"/>
            </a:endParaRPr>
          </a:p>
        </p:txBody>
      </p:sp>
      <p:sp>
        <p:nvSpPr>
          <p:cNvPr id="2" name="object 2"/>
          <p:cNvSpPr txBox="1"/>
          <p:nvPr/>
        </p:nvSpPr>
        <p:spPr>
          <a:xfrm>
            <a:off x="11542776" y="1997964"/>
            <a:ext cx="152400" cy="781811"/>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11618976" y="1774075"/>
            <a:ext cx="152400" cy="781812"/>
          </a:xfrm>
          <a:custGeom>
            <a:avLst/>
            <a:gdLst/>
            <a:ahLst/>
            <a:cxnLst/>
            <a:rect l="l" t="t" r="r" b="b"/>
            <a:pathLst>
              <a:path w="152400" h="781812">
                <a:moveTo>
                  <a:pt x="0" y="781812"/>
                </a:moveTo>
                <a:lnTo>
                  <a:pt x="152400" y="781812"/>
                </a:lnTo>
                <a:lnTo>
                  <a:pt x="152400" y="0"/>
                </a:lnTo>
                <a:lnTo>
                  <a:pt x="0" y="0"/>
                </a:lnTo>
                <a:lnTo>
                  <a:pt x="0" y="781812"/>
                </a:lnTo>
                <a:close/>
              </a:path>
            </a:pathLst>
          </a:custGeom>
          <a:solidFill>
            <a:srgbClr val="FFC000"/>
          </a:solidFill>
        </p:spPr>
        <p:txBody>
          <a:bodyPr wrap="square" lIns="0" tIns="0" rIns="0" bIns="0" rtlCol="0">
            <a:noAutofit/>
          </a:bodyPr>
          <a:lstStyle/>
          <a:p>
            <a:endParaRPr/>
          </a:p>
        </p:txBody>
      </p:sp>
      <p:sp>
        <p:nvSpPr>
          <p:cNvPr id="8" name="object 8"/>
          <p:cNvSpPr/>
          <p:nvPr/>
        </p:nvSpPr>
        <p:spPr>
          <a:xfrm>
            <a:off x="64008" y="1774075"/>
            <a:ext cx="11454384" cy="781812"/>
          </a:xfrm>
          <a:custGeom>
            <a:avLst/>
            <a:gdLst/>
            <a:ahLst/>
            <a:cxnLst/>
            <a:rect l="l" t="t" r="r" b="b"/>
            <a:pathLst>
              <a:path w="11454384" h="781812">
                <a:moveTo>
                  <a:pt x="11454384" y="0"/>
                </a:moveTo>
                <a:lnTo>
                  <a:pt x="1" y="0"/>
                </a:lnTo>
                <a:lnTo>
                  <a:pt x="1" y="781812"/>
                </a:lnTo>
                <a:lnTo>
                  <a:pt x="11454384" y="781812"/>
                </a:lnTo>
                <a:lnTo>
                  <a:pt x="11454384" y="0"/>
                </a:lnTo>
                <a:close/>
              </a:path>
            </a:pathLst>
          </a:custGeom>
          <a:solidFill>
            <a:srgbClr val="FFC000"/>
          </a:solidFill>
        </p:spPr>
        <p:txBody>
          <a:bodyPr wrap="square" lIns="0" tIns="0" rIns="0" bIns="0" rtlCol="0">
            <a:noAutofit/>
          </a:bodyPr>
          <a:lstStyle/>
          <a:p>
            <a:endParaRPr/>
          </a:p>
        </p:txBody>
      </p:sp>
      <p:sp>
        <p:nvSpPr>
          <p:cNvPr id="9" name="object 9"/>
          <p:cNvSpPr/>
          <p:nvPr/>
        </p:nvSpPr>
        <p:spPr>
          <a:xfrm>
            <a:off x="-140208" y="2188451"/>
            <a:ext cx="11655552" cy="4421124"/>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txBox="1"/>
          <p:nvPr/>
        </p:nvSpPr>
        <p:spPr>
          <a:xfrm>
            <a:off x="685800" y="506095"/>
            <a:ext cx="11506200" cy="1029715"/>
          </a:xfrm>
          <a:prstGeom prst="rect">
            <a:avLst/>
          </a:prstGeom>
        </p:spPr>
        <p:txBody>
          <a:bodyPr wrap="square" lIns="0" tIns="0" rIns="0" bIns="0" rtlCol="0">
            <a:noAutofit/>
          </a:bodyPr>
          <a:lstStyle/>
          <a:p>
            <a:pPr marL="12700">
              <a:lnSpc>
                <a:spcPts val="4585"/>
              </a:lnSpc>
              <a:spcBef>
                <a:spcPts val="229"/>
              </a:spcBef>
            </a:pPr>
            <a:r>
              <a:rPr sz="28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Δι</a:t>
            </a:r>
            <a:r>
              <a:rPr sz="28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ατηρ</a:t>
            </a:r>
            <a:r>
              <a:rPr lang="el-GR" sz="28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Η</a:t>
            </a:r>
            <a:r>
              <a:rPr sz="28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σιμο</a:t>
            </a:r>
            <a:r>
              <a:rPr sz="28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 ανταγωνιστικ</a:t>
            </a:r>
            <a:r>
              <a:rPr lang="el-GR" sz="28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Ο</a:t>
            </a:r>
            <a:r>
              <a:rPr sz="28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 πλεον</a:t>
            </a:r>
            <a:r>
              <a:rPr lang="el-GR" sz="28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Ε</a:t>
            </a:r>
            <a:r>
              <a:rPr sz="28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κτημ</a:t>
            </a:r>
            <a:r>
              <a:rPr sz="28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α</a:t>
            </a:r>
            <a:endParaRPr sz="28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a:p>
            <a:pPr marL="12700" marR="72466">
              <a:lnSpc>
                <a:spcPts val="4585"/>
              </a:lnSpc>
              <a:spcBef>
                <a:spcPts val="229"/>
              </a:spcBef>
            </a:pPr>
            <a:r>
              <a:rPr sz="28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(sustainable competitive advantage)</a:t>
            </a:r>
          </a:p>
        </p:txBody>
      </p:sp>
      <p:sp>
        <p:nvSpPr>
          <p:cNvPr id="5" name="object 5"/>
          <p:cNvSpPr txBox="1"/>
          <p:nvPr/>
        </p:nvSpPr>
        <p:spPr>
          <a:xfrm>
            <a:off x="872439" y="2817622"/>
            <a:ext cx="8352951" cy="988948"/>
          </a:xfrm>
          <a:prstGeom prst="rect">
            <a:avLst/>
          </a:prstGeom>
        </p:spPr>
        <p:txBody>
          <a:bodyPr wrap="square" lIns="0" tIns="0" rIns="0" bIns="0" rtlCol="0">
            <a:noAutofit/>
          </a:bodyPr>
          <a:lstStyle/>
          <a:p>
            <a:pPr marL="12700" marR="45765">
              <a:lnSpc>
                <a:spcPts val="2545"/>
              </a:lnSpc>
              <a:spcBef>
                <a:spcPts val="127"/>
              </a:spcBef>
            </a:pPr>
            <a:r>
              <a:rPr sz="3600" spc="0" baseline="3413" dirty="0" smtClean="0">
                <a:latin typeface="Calibri"/>
                <a:cs typeface="Calibri"/>
              </a:rPr>
              <a:t>Οι </a:t>
            </a:r>
            <a:r>
              <a:rPr sz="3600" b="1" spc="0" baseline="3413" dirty="0" smtClean="0">
                <a:solidFill>
                  <a:srgbClr val="FFC000"/>
                </a:solidFill>
                <a:latin typeface="Calibri"/>
                <a:cs typeface="Calibri"/>
              </a:rPr>
              <a:t>θε</a:t>
            </a:r>
            <a:r>
              <a:rPr sz="3600" b="1" spc="4" baseline="3413" dirty="0" smtClean="0">
                <a:solidFill>
                  <a:srgbClr val="FFC000"/>
                </a:solidFill>
                <a:latin typeface="Calibri"/>
                <a:cs typeface="Calibri"/>
              </a:rPr>
              <a:t>μ</a:t>
            </a:r>
            <a:r>
              <a:rPr sz="3600" b="1" spc="0" baseline="3413" dirty="0" smtClean="0">
                <a:solidFill>
                  <a:srgbClr val="FFC000"/>
                </a:solidFill>
                <a:latin typeface="Calibri"/>
                <a:cs typeface="Calibri"/>
              </a:rPr>
              <a:t>ε</a:t>
            </a:r>
            <a:r>
              <a:rPr sz="3600" b="1" spc="-9" baseline="3413" dirty="0" smtClean="0">
                <a:solidFill>
                  <a:srgbClr val="FFC000"/>
                </a:solidFill>
                <a:latin typeface="Calibri"/>
                <a:cs typeface="Calibri"/>
              </a:rPr>
              <a:t>λ</a:t>
            </a:r>
            <a:r>
              <a:rPr sz="3600" b="1" spc="0" baseline="3413" dirty="0" smtClean="0">
                <a:solidFill>
                  <a:srgbClr val="FFC000"/>
                </a:solidFill>
                <a:latin typeface="Calibri"/>
                <a:cs typeface="Calibri"/>
              </a:rPr>
              <a:t>ιώ</a:t>
            </a:r>
            <a:r>
              <a:rPr sz="3600" b="1" spc="4" baseline="3413" dirty="0" smtClean="0">
                <a:solidFill>
                  <a:srgbClr val="FFC000"/>
                </a:solidFill>
                <a:latin typeface="Calibri"/>
                <a:cs typeface="Calibri"/>
              </a:rPr>
              <a:t>δ</a:t>
            </a:r>
            <a:r>
              <a:rPr sz="3600" b="1" spc="0" baseline="3413" dirty="0" smtClean="0">
                <a:solidFill>
                  <a:srgbClr val="FFC000"/>
                </a:solidFill>
                <a:latin typeface="Calibri"/>
                <a:cs typeface="Calibri"/>
              </a:rPr>
              <a:t>εις</a:t>
            </a:r>
            <a:r>
              <a:rPr sz="3600" b="1" spc="-29" baseline="3413" dirty="0" smtClean="0">
                <a:solidFill>
                  <a:srgbClr val="FFC000"/>
                </a:solidFill>
                <a:latin typeface="Calibri"/>
                <a:cs typeface="Calibri"/>
              </a:rPr>
              <a:t> </a:t>
            </a:r>
            <a:r>
              <a:rPr sz="3600" b="1" spc="0" baseline="3413" dirty="0" smtClean="0">
                <a:solidFill>
                  <a:srgbClr val="FFC000"/>
                </a:solidFill>
                <a:latin typeface="Calibri"/>
                <a:cs typeface="Calibri"/>
              </a:rPr>
              <a:t>ι</a:t>
            </a:r>
            <a:r>
              <a:rPr sz="3600" b="1" spc="-75" baseline="3413" dirty="0" smtClean="0">
                <a:solidFill>
                  <a:srgbClr val="FFC000"/>
                </a:solidFill>
                <a:latin typeface="Calibri"/>
                <a:cs typeface="Calibri"/>
              </a:rPr>
              <a:t>κ</a:t>
            </a:r>
            <a:r>
              <a:rPr sz="3600" b="1" spc="0" baseline="3413" dirty="0" smtClean="0">
                <a:solidFill>
                  <a:srgbClr val="FFC000"/>
                </a:solidFill>
                <a:latin typeface="Calibri"/>
                <a:cs typeface="Calibri"/>
              </a:rPr>
              <a:t>ανότ</a:t>
            </a:r>
            <a:r>
              <a:rPr sz="3600" b="1" spc="-14" baseline="3413" dirty="0" smtClean="0">
                <a:solidFill>
                  <a:srgbClr val="FFC000"/>
                </a:solidFill>
                <a:latin typeface="Calibri"/>
                <a:cs typeface="Calibri"/>
              </a:rPr>
              <a:t>η</a:t>
            </a:r>
            <a:r>
              <a:rPr sz="3600" b="1" spc="-4" baseline="3413" dirty="0" smtClean="0">
                <a:solidFill>
                  <a:srgbClr val="FFC000"/>
                </a:solidFill>
                <a:latin typeface="Calibri"/>
                <a:cs typeface="Calibri"/>
              </a:rPr>
              <a:t>τ</a:t>
            </a:r>
            <a:r>
              <a:rPr sz="3600" b="1" spc="0" baseline="3413" dirty="0" smtClean="0">
                <a:solidFill>
                  <a:srgbClr val="FFC000"/>
                </a:solidFill>
                <a:latin typeface="Calibri"/>
                <a:cs typeface="Calibri"/>
              </a:rPr>
              <a:t>ες</a:t>
            </a:r>
            <a:r>
              <a:rPr sz="3600" b="1" spc="-29" baseline="3413" dirty="0" smtClean="0">
                <a:solidFill>
                  <a:srgbClr val="FFC000"/>
                </a:solidFill>
                <a:latin typeface="Calibri"/>
                <a:cs typeface="Calibri"/>
              </a:rPr>
              <a:t> </a:t>
            </a:r>
            <a:r>
              <a:rPr sz="3600" spc="0" baseline="3413" dirty="0" smtClean="0">
                <a:latin typeface="Calibri"/>
                <a:cs typeface="Calibri"/>
              </a:rPr>
              <a:t>απο</a:t>
            </a:r>
            <a:r>
              <a:rPr sz="3600" spc="-9" baseline="3413" dirty="0" smtClean="0">
                <a:latin typeface="Calibri"/>
                <a:cs typeface="Calibri"/>
              </a:rPr>
              <a:t>τ</a:t>
            </a:r>
            <a:r>
              <a:rPr sz="3600" spc="0" baseline="3413" dirty="0" smtClean="0">
                <a:latin typeface="Calibri"/>
                <a:cs typeface="Calibri"/>
              </a:rPr>
              <a:t>ε</a:t>
            </a:r>
            <a:r>
              <a:rPr sz="3600" spc="-19" baseline="3413" dirty="0" smtClean="0">
                <a:latin typeface="Calibri"/>
                <a:cs typeface="Calibri"/>
              </a:rPr>
              <a:t>λ</a:t>
            </a:r>
            <a:r>
              <a:rPr sz="3600" spc="0" baseline="3413" dirty="0" smtClean="0">
                <a:latin typeface="Calibri"/>
                <a:cs typeface="Calibri"/>
              </a:rPr>
              <a:t>ο</a:t>
            </a:r>
            <a:r>
              <a:rPr sz="3600" spc="-9" baseline="3413" dirty="0" smtClean="0">
                <a:latin typeface="Calibri"/>
                <a:cs typeface="Calibri"/>
              </a:rPr>
              <a:t>ύ</a:t>
            </a:r>
            <a:r>
              <a:rPr sz="3600" spc="0" baseline="3413" dirty="0" smtClean="0">
                <a:latin typeface="Calibri"/>
                <a:cs typeface="Calibri"/>
              </a:rPr>
              <a:t>ν τη</a:t>
            </a:r>
            <a:r>
              <a:rPr sz="3600" spc="-9" baseline="3413" dirty="0" smtClean="0">
                <a:latin typeface="Calibri"/>
                <a:cs typeface="Calibri"/>
              </a:rPr>
              <a:t> </a:t>
            </a:r>
            <a:r>
              <a:rPr sz="3600" spc="0" baseline="3413" dirty="0" smtClean="0">
                <a:latin typeface="Calibri"/>
                <a:cs typeface="Calibri"/>
              </a:rPr>
              <a:t>β</a:t>
            </a:r>
            <a:r>
              <a:rPr sz="3600" spc="-34" baseline="3413" dirty="0" smtClean="0">
                <a:latin typeface="Calibri"/>
                <a:cs typeface="Calibri"/>
              </a:rPr>
              <a:t>ά</a:t>
            </a:r>
            <a:r>
              <a:rPr sz="3600" spc="0" baseline="3413" dirty="0" smtClean="0">
                <a:latin typeface="Calibri"/>
                <a:cs typeface="Calibri"/>
              </a:rPr>
              <a:t>ση για τη</a:t>
            </a:r>
            <a:r>
              <a:rPr sz="3600" spc="-4" baseline="3413" dirty="0" smtClean="0">
                <a:latin typeface="Calibri"/>
                <a:cs typeface="Calibri"/>
              </a:rPr>
              <a:t> </a:t>
            </a:r>
            <a:r>
              <a:rPr sz="3600" spc="0" baseline="3413" dirty="0" smtClean="0">
                <a:latin typeface="Calibri"/>
                <a:cs typeface="Calibri"/>
              </a:rPr>
              <a:t>δημιο</a:t>
            </a:r>
            <a:r>
              <a:rPr sz="3600" spc="-4" baseline="3413" dirty="0" smtClean="0">
                <a:latin typeface="Calibri"/>
                <a:cs typeface="Calibri"/>
              </a:rPr>
              <a:t>υ</a:t>
            </a:r>
            <a:r>
              <a:rPr sz="3600" spc="-9" baseline="3413" dirty="0" smtClean="0">
                <a:latin typeface="Calibri"/>
                <a:cs typeface="Calibri"/>
              </a:rPr>
              <a:t>ρ</a:t>
            </a:r>
            <a:r>
              <a:rPr sz="3600" spc="0" baseline="3413" dirty="0" smtClean="0">
                <a:latin typeface="Calibri"/>
                <a:cs typeface="Calibri"/>
              </a:rPr>
              <a:t>γία</a:t>
            </a:r>
            <a:endParaRPr sz="2400" dirty="0">
              <a:latin typeface="Calibri"/>
              <a:cs typeface="Calibri"/>
            </a:endParaRPr>
          </a:p>
          <a:p>
            <a:pPr marL="12700">
              <a:lnSpc>
                <a:spcPts val="2590"/>
              </a:lnSpc>
              <a:spcBef>
                <a:spcPts val="2"/>
              </a:spcBef>
            </a:pPr>
            <a:r>
              <a:rPr sz="3600" spc="0" baseline="3413" dirty="0" smtClean="0">
                <a:latin typeface="Calibri"/>
                <a:cs typeface="Calibri"/>
              </a:rPr>
              <a:t>διατ</a:t>
            </a:r>
            <a:r>
              <a:rPr sz="3600" spc="-9" baseline="3413" dirty="0" smtClean="0">
                <a:latin typeface="Calibri"/>
                <a:cs typeface="Calibri"/>
              </a:rPr>
              <a:t>η</a:t>
            </a:r>
            <a:r>
              <a:rPr sz="3600" spc="0" baseline="3413" dirty="0" smtClean="0">
                <a:latin typeface="Calibri"/>
                <a:cs typeface="Calibri"/>
              </a:rPr>
              <a:t>ρή</a:t>
            </a:r>
            <a:r>
              <a:rPr sz="3600" spc="-9" baseline="3413" dirty="0" smtClean="0">
                <a:latin typeface="Calibri"/>
                <a:cs typeface="Calibri"/>
              </a:rPr>
              <a:t>σ</a:t>
            </a:r>
            <a:r>
              <a:rPr sz="3600" spc="0" baseline="3413" dirty="0" smtClean="0">
                <a:latin typeface="Calibri"/>
                <a:cs typeface="Calibri"/>
              </a:rPr>
              <a:t>ι</a:t>
            </a:r>
            <a:r>
              <a:rPr sz="3600" spc="-9" baseline="3413" dirty="0" smtClean="0">
                <a:latin typeface="Calibri"/>
                <a:cs typeface="Calibri"/>
              </a:rPr>
              <a:t>μ</a:t>
            </a:r>
            <a:r>
              <a:rPr sz="3600" spc="0" baseline="3413" dirty="0" smtClean="0">
                <a:latin typeface="Calibri"/>
                <a:cs typeface="Calibri"/>
              </a:rPr>
              <a:t>ου</a:t>
            </a:r>
            <a:r>
              <a:rPr sz="3600" spc="14" baseline="3413" dirty="0" smtClean="0">
                <a:latin typeface="Calibri"/>
                <a:cs typeface="Calibri"/>
              </a:rPr>
              <a:t> </a:t>
            </a:r>
            <a:r>
              <a:rPr sz="3600" b="1" spc="0" baseline="3413" dirty="0" smtClean="0">
                <a:solidFill>
                  <a:srgbClr val="FFC000"/>
                </a:solidFill>
                <a:latin typeface="Calibri"/>
                <a:cs typeface="Calibri"/>
              </a:rPr>
              <a:t>αν</a:t>
            </a:r>
            <a:r>
              <a:rPr sz="3600" b="1" spc="-14" baseline="3413" dirty="0" smtClean="0">
                <a:solidFill>
                  <a:srgbClr val="FFC000"/>
                </a:solidFill>
                <a:latin typeface="Calibri"/>
                <a:cs typeface="Calibri"/>
              </a:rPr>
              <a:t>ταγ</a:t>
            </a:r>
            <a:r>
              <a:rPr sz="3600" b="1" spc="-9" baseline="3413" dirty="0" smtClean="0">
                <a:solidFill>
                  <a:srgbClr val="FFC000"/>
                </a:solidFill>
                <a:latin typeface="Calibri"/>
                <a:cs typeface="Calibri"/>
              </a:rPr>
              <a:t>ω</a:t>
            </a:r>
            <a:r>
              <a:rPr sz="3600" b="1" spc="0" baseline="3413" dirty="0" smtClean="0">
                <a:solidFill>
                  <a:srgbClr val="FFC000"/>
                </a:solidFill>
                <a:latin typeface="Calibri"/>
                <a:cs typeface="Calibri"/>
              </a:rPr>
              <a:t>νι</a:t>
            </a:r>
            <a:r>
              <a:rPr sz="3600" b="1" spc="14" baseline="3413" dirty="0" smtClean="0">
                <a:solidFill>
                  <a:srgbClr val="FFC000"/>
                </a:solidFill>
                <a:latin typeface="Calibri"/>
                <a:cs typeface="Calibri"/>
              </a:rPr>
              <a:t>σ</a:t>
            </a:r>
            <a:r>
              <a:rPr sz="3600" b="1" spc="0" baseline="3413" dirty="0" smtClean="0">
                <a:solidFill>
                  <a:srgbClr val="FFC000"/>
                </a:solidFill>
                <a:latin typeface="Calibri"/>
                <a:cs typeface="Calibri"/>
              </a:rPr>
              <a:t>τι</a:t>
            </a:r>
            <a:r>
              <a:rPr sz="3600" b="1" spc="-59" baseline="3413" dirty="0" smtClean="0">
                <a:solidFill>
                  <a:srgbClr val="FFC000"/>
                </a:solidFill>
                <a:latin typeface="Calibri"/>
                <a:cs typeface="Calibri"/>
              </a:rPr>
              <a:t>κ</a:t>
            </a:r>
            <a:r>
              <a:rPr sz="3600" b="1" spc="0" baseline="3413" dirty="0" smtClean="0">
                <a:solidFill>
                  <a:srgbClr val="FFC000"/>
                </a:solidFill>
                <a:latin typeface="Calibri"/>
                <a:cs typeface="Calibri"/>
              </a:rPr>
              <a:t>ού</a:t>
            </a:r>
            <a:r>
              <a:rPr sz="3600" b="1" spc="-4" baseline="3413" dirty="0" smtClean="0">
                <a:solidFill>
                  <a:srgbClr val="FFC000"/>
                </a:solidFill>
                <a:latin typeface="Calibri"/>
                <a:cs typeface="Calibri"/>
              </a:rPr>
              <a:t> </a:t>
            </a:r>
            <a:r>
              <a:rPr sz="3600" b="1" spc="0" baseline="3413" dirty="0" smtClean="0">
                <a:solidFill>
                  <a:srgbClr val="FFC000"/>
                </a:solidFill>
                <a:latin typeface="Calibri"/>
                <a:cs typeface="Calibri"/>
              </a:rPr>
              <a:t>πλεο</a:t>
            </a:r>
            <a:r>
              <a:rPr sz="3600" b="1" spc="-9" baseline="3413" dirty="0" smtClean="0">
                <a:solidFill>
                  <a:srgbClr val="FFC000"/>
                </a:solidFill>
                <a:latin typeface="Calibri"/>
                <a:cs typeface="Calibri"/>
              </a:rPr>
              <a:t>ν</a:t>
            </a:r>
            <a:r>
              <a:rPr sz="3600" b="1" spc="0" baseline="3413" dirty="0" smtClean="0">
                <a:solidFill>
                  <a:srgbClr val="FFC000"/>
                </a:solidFill>
                <a:latin typeface="Calibri"/>
                <a:cs typeface="Calibri"/>
              </a:rPr>
              <a:t>εκτή</a:t>
            </a:r>
            <a:r>
              <a:rPr sz="3600" b="1" spc="-9" baseline="3413" dirty="0" smtClean="0">
                <a:solidFill>
                  <a:srgbClr val="FFC000"/>
                </a:solidFill>
                <a:latin typeface="Calibri"/>
                <a:cs typeface="Calibri"/>
              </a:rPr>
              <a:t>μ</a:t>
            </a:r>
            <a:r>
              <a:rPr sz="3600" b="1" spc="0" baseline="3413" dirty="0" smtClean="0">
                <a:solidFill>
                  <a:srgbClr val="FFC000"/>
                </a:solidFill>
                <a:latin typeface="Calibri"/>
                <a:cs typeface="Calibri"/>
              </a:rPr>
              <a:t>α</a:t>
            </a:r>
            <a:r>
              <a:rPr sz="3600" b="1" spc="-34" baseline="3413" dirty="0" smtClean="0">
                <a:solidFill>
                  <a:srgbClr val="FFC000"/>
                </a:solidFill>
                <a:latin typeface="Calibri"/>
                <a:cs typeface="Calibri"/>
              </a:rPr>
              <a:t>τ</a:t>
            </a:r>
            <a:r>
              <a:rPr sz="3600" b="1" spc="-9" baseline="3413" dirty="0" smtClean="0">
                <a:solidFill>
                  <a:srgbClr val="FFC000"/>
                </a:solidFill>
                <a:latin typeface="Calibri"/>
                <a:cs typeface="Calibri"/>
              </a:rPr>
              <a:t>ο</a:t>
            </a:r>
            <a:r>
              <a:rPr sz="3600" b="1" spc="0" baseline="3413" dirty="0" smtClean="0">
                <a:solidFill>
                  <a:srgbClr val="FFC000"/>
                </a:solidFill>
                <a:latin typeface="Calibri"/>
                <a:cs typeface="Calibri"/>
              </a:rPr>
              <a:t>ς</a:t>
            </a:r>
            <a:r>
              <a:rPr sz="3600" b="1" spc="-39" baseline="3413" dirty="0" smtClean="0">
                <a:solidFill>
                  <a:srgbClr val="FFC000"/>
                </a:solidFill>
                <a:latin typeface="Calibri"/>
                <a:cs typeface="Calibri"/>
              </a:rPr>
              <a:t> </a:t>
            </a:r>
            <a:r>
              <a:rPr sz="3600" spc="-69" baseline="3413" dirty="0" smtClean="0">
                <a:latin typeface="Calibri"/>
                <a:cs typeface="Calibri"/>
              </a:rPr>
              <a:t>κ</a:t>
            </a:r>
            <a:r>
              <a:rPr sz="3600" spc="0" baseline="3413" dirty="0" smtClean="0">
                <a:latin typeface="Calibri"/>
                <a:cs typeface="Calibri"/>
              </a:rPr>
              <a:t>αι</a:t>
            </a:r>
            <a:r>
              <a:rPr sz="3600" spc="-4" baseline="3413" dirty="0" smtClean="0">
                <a:latin typeface="Calibri"/>
                <a:cs typeface="Calibri"/>
              </a:rPr>
              <a:t> </a:t>
            </a:r>
            <a:r>
              <a:rPr sz="3600" spc="0" baseline="3413" dirty="0" smtClean="0">
                <a:latin typeface="Calibri"/>
                <a:cs typeface="Calibri"/>
              </a:rPr>
              <a:t>οδ</a:t>
            </a:r>
            <a:r>
              <a:rPr sz="3600" spc="-44" baseline="3413" dirty="0" smtClean="0">
                <a:latin typeface="Calibri"/>
                <a:cs typeface="Calibri"/>
              </a:rPr>
              <a:t>η</a:t>
            </a:r>
            <a:r>
              <a:rPr sz="3600" spc="0" baseline="3413" dirty="0" smtClean="0">
                <a:latin typeface="Calibri"/>
                <a:cs typeface="Calibri"/>
              </a:rPr>
              <a:t>γ</a:t>
            </a:r>
            <a:r>
              <a:rPr sz="3600" spc="-9" baseline="3413" dirty="0" smtClean="0">
                <a:latin typeface="Calibri"/>
                <a:cs typeface="Calibri"/>
              </a:rPr>
              <a:t>ο</a:t>
            </a:r>
            <a:r>
              <a:rPr sz="3600" spc="0" baseline="3413" dirty="0" smtClean="0">
                <a:latin typeface="Calibri"/>
                <a:cs typeface="Calibri"/>
              </a:rPr>
              <a:t>ύν </a:t>
            </a:r>
            <a:r>
              <a:rPr sz="3600" spc="19" baseline="3413" dirty="0" smtClean="0">
                <a:latin typeface="Calibri"/>
                <a:cs typeface="Calibri"/>
              </a:rPr>
              <a:t>σ</a:t>
            </a:r>
            <a:r>
              <a:rPr sz="3600" spc="0" baseline="3413" dirty="0" smtClean="0">
                <a:latin typeface="Calibri"/>
                <a:cs typeface="Calibri"/>
              </a:rPr>
              <a:t>τ</a:t>
            </a:r>
            <a:r>
              <a:rPr sz="3600" spc="-59" baseline="3413" dirty="0" smtClean="0">
                <a:latin typeface="Calibri"/>
                <a:cs typeface="Calibri"/>
              </a:rPr>
              <a:t>η</a:t>
            </a:r>
            <a:r>
              <a:rPr sz="3600" spc="0" baseline="3413" dirty="0" smtClean="0">
                <a:latin typeface="Calibri"/>
                <a:cs typeface="Calibri"/>
              </a:rPr>
              <a:t>ν</a:t>
            </a:r>
            <a:endParaRPr sz="2400" dirty="0">
              <a:latin typeface="Calibri"/>
              <a:cs typeface="Calibri"/>
            </a:endParaRPr>
          </a:p>
          <a:p>
            <a:pPr marL="12700" marR="45765">
              <a:lnSpc>
                <a:spcPts val="2595"/>
              </a:lnSpc>
              <a:spcBef>
                <a:spcPts val="0"/>
              </a:spcBef>
            </a:pPr>
            <a:r>
              <a:rPr sz="3600" b="1" spc="0" baseline="3413" dirty="0" smtClean="0">
                <a:solidFill>
                  <a:srgbClr val="FFC000"/>
                </a:solidFill>
                <a:latin typeface="Calibri"/>
                <a:cs typeface="Calibri"/>
              </a:rPr>
              <a:t>α</a:t>
            </a:r>
            <a:r>
              <a:rPr sz="3600" b="1" spc="4" baseline="3413" dirty="0" smtClean="0">
                <a:solidFill>
                  <a:srgbClr val="FFC000"/>
                </a:solidFill>
                <a:latin typeface="Calibri"/>
                <a:cs typeface="Calibri"/>
              </a:rPr>
              <a:t>ν</a:t>
            </a:r>
            <a:r>
              <a:rPr sz="3600" b="1" spc="-19" baseline="3413" dirty="0" smtClean="0">
                <a:solidFill>
                  <a:srgbClr val="FFC000"/>
                </a:solidFill>
                <a:latin typeface="Calibri"/>
                <a:cs typeface="Calibri"/>
              </a:rPr>
              <a:t>τ</a:t>
            </a:r>
            <a:r>
              <a:rPr sz="3600" b="1" spc="-14" baseline="3413" dirty="0" smtClean="0">
                <a:solidFill>
                  <a:srgbClr val="FFC000"/>
                </a:solidFill>
                <a:latin typeface="Calibri"/>
                <a:cs typeface="Calibri"/>
              </a:rPr>
              <a:t>αγ</a:t>
            </a:r>
            <a:r>
              <a:rPr sz="3600" b="1" spc="-4" baseline="3413" dirty="0" smtClean="0">
                <a:solidFill>
                  <a:srgbClr val="FFC000"/>
                </a:solidFill>
                <a:latin typeface="Calibri"/>
                <a:cs typeface="Calibri"/>
              </a:rPr>
              <a:t>ω</a:t>
            </a:r>
            <a:r>
              <a:rPr sz="3600" b="1" spc="0" baseline="3413" dirty="0" smtClean="0">
                <a:solidFill>
                  <a:srgbClr val="FFC000"/>
                </a:solidFill>
                <a:latin typeface="Calibri"/>
                <a:cs typeface="Calibri"/>
              </a:rPr>
              <a:t>νι</a:t>
            </a:r>
            <a:r>
              <a:rPr sz="3600" b="1" spc="19" baseline="3413" dirty="0" smtClean="0">
                <a:solidFill>
                  <a:srgbClr val="FFC000"/>
                </a:solidFill>
                <a:latin typeface="Calibri"/>
                <a:cs typeface="Calibri"/>
              </a:rPr>
              <a:t>σ</a:t>
            </a:r>
            <a:r>
              <a:rPr sz="3600" b="1" spc="0" baseline="3413" dirty="0" smtClean="0">
                <a:solidFill>
                  <a:srgbClr val="FFC000"/>
                </a:solidFill>
                <a:latin typeface="Calibri"/>
                <a:cs typeface="Calibri"/>
              </a:rPr>
              <a:t>τι</a:t>
            </a:r>
            <a:r>
              <a:rPr sz="3600" b="1" spc="-59" baseline="3413" dirty="0" smtClean="0">
                <a:solidFill>
                  <a:srgbClr val="FFC000"/>
                </a:solidFill>
                <a:latin typeface="Calibri"/>
                <a:cs typeface="Calibri"/>
              </a:rPr>
              <a:t>κ</a:t>
            </a:r>
            <a:r>
              <a:rPr sz="3600" b="1" spc="0" baseline="3413" dirty="0" smtClean="0">
                <a:solidFill>
                  <a:srgbClr val="FFC000"/>
                </a:solidFill>
                <a:latin typeface="Calibri"/>
                <a:cs typeface="Calibri"/>
              </a:rPr>
              <a:t>ό</a:t>
            </a:r>
            <a:r>
              <a:rPr sz="3600" b="1" spc="4" baseline="3413" dirty="0" smtClean="0">
                <a:solidFill>
                  <a:srgbClr val="FFC000"/>
                </a:solidFill>
                <a:latin typeface="Calibri"/>
                <a:cs typeface="Calibri"/>
              </a:rPr>
              <a:t>τ</a:t>
            </a:r>
            <a:r>
              <a:rPr sz="3600" b="1" spc="-19" baseline="3413" dirty="0" smtClean="0">
                <a:solidFill>
                  <a:srgbClr val="FFC000"/>
                </a:solidFill>
                <a:latin typeface="Calibri"/>
                <a:cs typeface="Calibri"/>
              </a:rPr>
              <a:t>ητ</a:t>
            </a:r>
            <a:r>
              <a:rPr sz="3600" b="1" spc="-4" baseline="3413" dirty="0" smtClean="0">
                <a:solidFill>
                  <a:srgbClr val="FFC000"/>
                </a:solidFill>
                <a:latin typeface="Calibri"/>
                <a:cs typeface="Calibri"/>
              </a:rPr>
              <a:t>α</a:t>
            </a:r>
            <a:r>
              <a:rPr sz="3600" spc="0" baseline="3413" dirty="0" smtClean="0">
                <a:solidFill>
                  <a:srgbClr val="FFC000"/>
                </a:solidFill>
                <a:latin typeface="Calibri"/>
                <a:cs typeface="Calibri"/>
              </a:rPr>
              <a:t>.</a:t>
            </a:r>
            <a:endParaRPr sz="2400" dirty="0">
              <a:solidFill>
                <a:srgbClr val="FFC000"/>
              </a:solidFill>
              <a:latin typeface="Calibri"/>
              <a:cs typeface="Calibri"/>
            </a:endParaRPr>
          </a:p>
        </p:txBody>
      </p:sp>
      <p:sp>
        <p:nvSpPr>
          <p:cNvPr id="4" name="object 4"/>
          <p:cNvSpPr txBox="1"/>
          <p:nvPr/>
        </p:nvSpPr>
        <p:spPr>
          <a:xfrm>
            <a:off x="9223629" y="3146577"/>
            <a:ext cx="1523159" cy="330504"/>
          </a:xfrm>
          <a:prstGeom prst="rect">
            <a:avLst/>
          </a:prstGeom>
        </p:spPr>
        <p:txBody>
          <a:bodyPr wrap="square" lIns="0" tIns="0" rIns="0" bIns="0" rtlCol="0">
            <a:noAutofit/>
          </a:bodyPr>
          <a:lstStyle/>
          <a:p>
            <a:pPr marL="12700">
              <a:lnSpc>
                <a:spcPts val="2545"/>
              </a:lnSpc>
              <a:spcBef>
                <a:spcPts val="127"/>
              </a:spcBef>
            </a:pPr>
            <a:r>
              <a:rPr sz="3600" b="1" spc="19" baseline="3413" dirty="0" smtClean="0">
                <a:solidFill>
                  <a:srgbClr val="FFC000"/>
                </a:solidFill>
                <a:latin typeface="Calibri"/>
                <a:cs typeface="Calibri"/>
              </a:rPr>
              <a:t>σ</a:t>
            </a:r>
            <a:r>
              <a:rPr sz="3600" b="1" spc="-4" baseline="3413" dirty="0" smtClean="0">
                <a:solidFill>
                  <a:srgbClr val="FFC000"/>
                </a:solidFill>
                <a:latin typeface="Calibri"/>
                <a:cs typeface="Calibri"/>
              </a:rPr>
              <a:t>τ</a:t>
            </a:r>
            <a:r>
              <a:rPr sz="3600" b="1" spc="0" baseline="3413" dirty="0" smtClean="0">
                <a:solidFill>
                  <a:srgbClr val="FFC000"/>
                </a:solidFill>
                <a:latin typeface="Calibri"/>
                <a:cs typeface="Calibri"/>
              </a:rPr>
              <a:t>ρατ</a:t>
            </a:r>
            <a:r>
              <a:rPr sz="3600" b="1" spc="-34" baseline="3413" dirty="0" smtClean="0">
                <a:solidFill>
                  <a:srgbClr val="FFC000"/>
                </a:solidFill>
                <a:latin typeface="Calibri"/>
                <a:cs typeface="Calibri"/>
              </a:rPr>
              <a:t>η</a:t>
            </a:r>
            <a:r>
              <a:rPr sz="3600" b="1" spc="0" baseline="3413" dirty="0" smtClean="0">
                <a:solidFill>
                  <a:srgbClr val="FFC000"/>
                </a:solidFill>
                <a:latin typeface="Calibri"/>
                <a:cs typeface="Calibri"/>
              </a:rPr>
              <a:t>γ</a:t>
            </a:r>
            <a:r>
              <a:rPr sz="3600" b="1" spc="-9" baseline="3413" dirty="0" smtClean="0">
                <a:solidFill>
                  <a:srgbClr val="FFC000"/>
                </a:solidFill>
                <a:latin typeface="Calibri"/>
                <a:cs typeface="Calibri"/>
              </a:rPr>
              <a:t>ι</a:t>
            </a:r>
            <a:r>
              <a:rPr sz="3600" b="1" spc="0" baseline="3413" dirty="0" smtClean="0">
                <a:solidFill>
                  <a:srgbClr val="FFC000"/>
                </a:solidFill>
                <a:latin typeface="Calibri"/>
                <a:cs typeface="Calibri"/>
              </a:rPr>
              <a:t>κή</a:t>
            </a:r>
            <a:endParaRPr sz="2400" dirty="0">
              <a:solidFill>
                <a:srgbClr val="FFC000"/>
              </a:solidFill>
              <a:latin typeface="Calibri"/>
              <a:cs typeface="Calibri"/>
            </a:endParaRPr>
          </a:p>
        </p:txBody>
      </p:sp>
      <p:sp>
        <p:nvSpPr>
          <p:cNvPr id="3" name="object 3"/>
          <p:cNvSpPr txBox="1"/>
          <p:nvPr/>
        </p:nvSpPr>
        <p:spPr>
          <a:xfrm>
            <a:off x="872438" y="3933571"/>
            <a:ext cx="10822737" cy="1444498"/>
          </a:xfrm>
          <a:prstGeom prst="rect">
            <a:avLst/>
          </a:prstGeom>
        </p:spPr>
        <p:txBody>
          <a:bodyPr wrap="square" lIns="0" tIns="0" rIns="0" bIns="0" rtlCol="0">
            <a:noAutofit/>
          </a:bodyPr>
          <a:lstStyle/>
          <a:p>
            <a:pPr marL="12700" marR="45720">
              <a:lnSpc>
                <a:spcPts val="2545"/>
              </a:lnSpc>
              <a:spcBef>
                <a:spcPts val="127"/>
              </a:spcBef>
            </a:pPr>
            <a:r>
              <a:rPr sz="3600" b="1" spc="0" baseline="3413" dirty="0" smtClean="0">
                <a:solidFill>
                  <a:srgbClr val="FFC000"/>
                </a:solidFill>
                <a:latin typeface="Calibri"/>
                <a:cs typeface="Calibri"/>
              </a:rPr>
              <a:t>Θε</a:t>
            </a:r>
            <a:r>
              <a:rPr sz="3600" b="1" spc="4" baseline="3413" dirty="0" smtClean="0">
                <a:solidFill>
                  <a:srgbClr val="FFC000"/>
                </a:solidFill>
                <a:latin typeface="Calibri"/>
                <a:cs typeface="Calibri"/>
              </a:rPr>
              <a:t>μ</a:t>
            </a:r>
            <a:r>
              <a:rPr sz="3600" b="1" spc="0" baseline="3413" dirty="0" smtClean="0">
                <a:solidFill>
                  <a:srgbClr val="FFC000"/>
                </a:solidFill>
                <a:latin typeface="Calibri"/>
                <a:cs typeface="Calibri"/>
              </a:rPr>
              <a:t>ε</a:t>
            </a:r>
            <a:r>
              <a:rPr sz="3600" b="1" spc="-9" baseline="3413" dirty="0" smtClean="0">
                <a:solidFill>
                  <a:srgbClr val="FFC000"/>
                </a:solidFill>
                <a:latin typeface="Calibri"/>
                <a:cs typeface="Calibri"/>
              </a:rPr>
              <a:t>λ</a:t>
            </a:r>
            <a:r>
              <a:rPr sz="3600" b="1" spc="0" baseline="3413" dirty="0" smtClean="0">
                <a:solidFill>
                  <a:srgbClr val="FFC000"/>
                </a:solidFill>
                <a:latin typeface="Calibri"/>
                <a:cs typeface="Calibri"/>
              </a:rPr>
              <a:t>ιώ</a:t>
            </a:r>
            <a:r>
              <a:rPr sz="3600" b="1" spc="4" baseline="3413" dirty="0" smtClean="0">
                <a:solidFill>
                  <a:srgbClr val="FFC000"/>
                </a:solidFill>
                <a:latin typeface="Calibri"/>
                <a:cs typeface="Calibri"/>
              </a:rPr>
              <a:t>δ</a:t>
            </a:r>
            <a:r>
              <a:rPr sz="3600" b="1" spc="0" baseline="3413" dirty="0" smtClean="0">
                <a:solidFill>
                  <a:srgbClr val="FFC000"/>
                </a:solidFill>
                <a:latin typeface="Calibri"/>
                <a:cs typeface="Calibri"/>
              </a:rPr>
              <a:t>εις</a:t>
            </a:r>
            <a:r>
              <a:rPr sz="3600" b="1" spc="-29" baseline="3413" dirty="0" smtClean="0">
                <a:solidFill>
                  <a:srgbClr val="FFC000"/>
                </a:solidFill>
                <a:latin typeface="Calibri"/>
                <a:cs typeface="Calibri"/>
              </a:rPr>
              <a:t> </a:t>
            </a:r>
            <a:r>
              <a:rPr sz="3600" b="1" spc="0" baseline="3413" dirty="0" smtClean="0">
                <a:solidFill>
                  <a:srgbClr val="FFC000"/>
                </a:solidFill>
                <a:latin typeface="Calibri"/>
                <a:cs typeface="Calibri"/>
              </a:rPr>
              <a:t>ι</a:t>
            </a:r>
            <a:r>
              <a:rPr sz="3600" b="1" spc="-75" baseline="3413" dirty="0" smtClean="0">
                <a:solidFill>
                  <a:srgbClr val="FFC000"/>
                </a:solidFill>
                <a:latin typeface="Calibri"/>
                <a:cs typeface="Calibri"/>
              </a:rPr>
              <a:t>κ</a:t>
            </a:r>
            <a:r>
              <a:rPr sz="3600" b="1" spc="0" baseline="3413" dirty="0" smtClean="0">
                <a:solidFill>
                  <a:srgbClr val="FFC000"/>
                </a:solidFill>
                <a:latin typeface="Calibri"/>
                <a:cs typeface="Calibri"/>
              </a:rPr>
              <a:t>ανότ</a:t>
            </a:r>
            <a:r>
              <a:rPr sz="3600" b="1" spc="-14" baseline="3413" dirty="0" smtClean="0">
                <a:solidFill>
                  <a:srgbClr val="FFC000"/>
                </a:solidFill>
                <a:latin typeface="Calibri"/>
                <a:cs typeface="Calibri"/>
              </a:rPr>
              <a:t>η</a:t>
            </a:r>
            <a:r>
              <a:rPr sz="3600" b="1" spc="-4" baseline="3413" dirty="0" smtClean="0">
                <a:solidFill>
                  <a:srgbClr val="FFC000"/>
                </a:solidFill>
                <a:latin typeface="Calibri"/>
                <a:cs typeface="Calibri"/>
              </a:rPr>
              <a:t>τ</a:t>
            </a:r>
            <a:r>
              <a:rPr sz="3600" b="1" spc="0" baseline="3413" dirty="0" smtClean="0">
                <a:solidFill>
                  <a:srgbClr val="FFC000"/>
                </a:solidFill>
                <a:latin typeface="Calibri"/>
                <a:cs typeface="Calibri"/>
              </a:rPr>
              <a:t>ες</a:t>
            </a:r>
            <a:r>
              <a:rPr sz="3600" b="1" spc="-29" baseline="3413" dirty="0" smtClean="0">
                <a:solidFill>
                  <a:srgbClr val="FFC000"/>
                </a:solidFill>
                <a:latin typeface="Calibri"/>
                <a:cs typeface="Calibri"/>
              </a:rPr>
              <a:t> </a:t>
            </a:r>
            <a:r>
              <a:rPr sz="3600" spc="0" baseline="3413" dirty="0" smtClean="0">
                <a:latin typeface="Calibri"/>
                <a:cs typeface="Calibri"/>
              </a:rPr>
              <a:t>δεν</a:t>
            </a:r>
            <a:r>
              <a:rPr sz="3600" spc="-9" baseline="3413" dirty="0" smtClean="0">
                <a:latin typeface="Calibri"/>
                <a:cs typeface="Calibri"/>
              </a:rPr>
              <a:t> </a:t>
            </a:r>
            <a:r>
              <a:rPr sz="3600" spc="0" baseline="3413" dirty="0" smtClean="0">
                <a:latin typeface="Calibri"/>
                <a:cs typeface="Calibri"/>
              </a:rPr>
              <a:t>ε</a:t>
            </a:r>
            <a:r>
              <a:rPr sz="3600" spc="-34" baseline="3413" dirty="0" smtClean="0">
                <a:latin typeface="Calibri"/>
                <a:cs typeface="Calibri"/>
              </a:rPr>
              <a:t>ί</a:t>
            </a:r>
            <a:r>
              <a:rPr sz="3600" spc="0" baseline="3413" dirty="0" smtClean="0">
                <a:latin typeface="Calibri"/>
                <a:cs typeface="Calibri"/>
              </a:rPr>
              <a:t>ναι </a:t>
            </a:r>
            <a:r>
              <a:rPr sz="3600" spc="-19" baseline="3413" dirty="0" smtClean="0">
                <a:latin typeface="Calibri"/>
                <a:cs typeface="Calibri"/>
              </a:rPr>
              <a:t>τ</a:t>
            </a:r>
            <a:r>
              <a:rPr sz="3600" spc="0" baseline="3413" dirty="0" smtClean="0">
                <a:latin typeface="Calibri"/>
                <a:cs typeface="Calibri"/>
              </a:rPr>
              <a:t>α </a:t>
            </a:r>
            <a:r>
              <a:rPr sz="3600" spc="4" baseline="3413" dirty="0" smtClean="0">
                <a:latin typeface="Calibri"/>
                <a:cs typeface="Calibri"/>
              </a:rPr>
              <a:t>π</a:t>
            </a:r>
            <a:r>
              <a:rPr sz="3600" spc="0" baseline="3413" dirty="0" smtClean="0">
                <a:latin typeface="Calibri"/>
                <a:cs typeface="Calibri"/>
              </a:rPr>
              <a:t>εριο</a:t>
            </a:r>
            <a:r>
              <a:rPr sz="3600" spc="-4" baseline="3413" dirty="0" smtClean="0">
                <a:latin typeface="Calibri"/>
                <a:cs typeface="Calibri"/>
              </a:rPr>
              <a:t>υ</a:t>
            </a:r>
            <a:r>
              <a:rPr sz="3600" spc="0" baseline="3413" dirty="0" smtClean="0">
                <a:latin typeface="Calibri"/>
                <a:cs typeface="Calibri"/>
              </a:rPr>
              <a:t>σι</a:t>
            </a:r>
            <a:r>
              <a:rPr sz="3600" spc="-4" baseline="3413" dirty="0" smtClean="0">
                <a:latin typeface="Calibri"/>
                <a:cs typeface="Calibri"/>
              </a:rPr>
              <a:t>α</a:t>
            </a:r>
            <a:r>
              <a:rPr sz="3600" spc="-69" baseline="3413" dirty="0" smtClean="0">
                <a:latin typeface="Calibri"/>
                <a:cs typeface="Calibri"/>
              </a:rPr>
              <a:t>κ</a:t>
            </a:r>
            <a:r>
              <a:rPr sz="3600" spc="0" baseline="3413" dirty="0" smtClean="0">
                <a:latin typeface="Calibri"/>
                <a:cs typeface="Calibri"/>
              </a:rPr>
              <a:t>ά </a:t>
            </a:r>
            <a:r>
              <a:rPr sz="3600" spc="9" baseline="3413" dirty="0" smtClean="0">
                <a:latin typeface="Calibri"/>
                <a:cs typeface="Calibri"/>
              </a:rPr>
              <a:t>σ</a:t>
            </a:r>
            <a:r>
              <a:rPr sz="3600" spc="-29" baseline="3413" dirty="0" smtClean="0">
                <a:latin typeface="Calibri"/>
                <a:cs typeface="Calibri"/>
              </a:rPr>
              <a:t>τ</a:t>
            </a:r>
            <a:r>
              <a:rPr sz="3600" spc="0" baseline="3413" dirty="0" smtClean="0">
                <a:latin typeface="Calibri"/>
                <a:cs typeface="Calibri"/>
              </a:rPr>
              <a:t>ο</a:t>
            </a:r>
            <a:r>
              <a:rPr sz="3600" spc="-25" baseline="3413" dirty="0" smtClean="0">
                <a:latin typeface="Calibri"/>
                <a:cs typeface="Calibri"/>
              </a:rPr>
              <a:t>ιχ</a:t>
            </a:r>
            <a:r>
              <a:rPr sz="3600" spc="0" baseline="3413" dirty="0" smtClean="0">
                <a:latin typeface="Calibri"/>
                <a:cs typeface="Calibri"/>
              </a:rPr>
              <a:t>εία</a:t>
            </a:r>
            <a:r>
              <a:rPr sz="3600" spc="14" baseline="3413" dirty="0" smtClean="0">
                <a:latin typeface="Calibri"/>
                <a:cs typeface="Calibri"/>
              </a:rPr>
              <a:t> </a:t>
            </a:r>
            <a:r>
              <a:rPr sz="3600" spc="-29" baseline="3413" dirty="0" smtClean="0">
                <a:latin typeface="Calibri"/>
                <a:cs typeface="Calibri"/>
              </a:rPr>
              <a:t>τ</a:t>
            </a:r>
            <a:r>
              <a:rPr sz="3600" spc="0" baseline="3413" dirty="0" smtClean="0">
                <a:latin typeface="Calibri"/>
                <a:cs typeface="Calibri"/>
              </a:rPr>
              <a:t>ου ενε</a:t>
            </a:r>
            <a:r>
              <a:rPr sz="3600" spc="-9" baseline="3413" dirty="0" smtClean="0">
                <a:latin typeface="Calibri"/>
                <a:cs typeface="Calibri"/>
              </a:rPr>
              <a:t>ρ</a:t>
            </a:r>
            <a:r>
              <a:rPr sz="3600" spc="0" baseline="3413" dirty="0" smtClean="0">
                <a:latin typeface="Calibri"/>
                <a:cs typeface="Calibri"/>
              </a:rPr>
              <a:t>γ</a:t>
            </a:r>
            <a:r>
              <a:rPr sz="3600" spc="-44" baseline="3413" dirty="0" smtClean="0">
                <a:latin typeface="Calibri"/>
                <a:cs typeface="Calibri"/>
              </a:rPr>
              <a:t>η</a:t>
            </a:r>
            <a:r>
              <a:rPr sz="3600" spc="0" baseline="3413" dirty="0" smtClean="0">
                <a:latin typeface="Calibri"/>
                <a:cs typeface="Calibri"/>
              </a:rPr>
              <a:t>τι</a:t>
            </a:r>
            <a:r>
              <a:rPr sz="3600" spc="-75" baseline="3413" dirty="0" smtClean="0">
                <a:latin typeface="Calibri"/>
                <a:cs typeface="Calibri"/>
              </a:rPr>
              <a:t>κ</a:t>
            </a:r>
            <a:r>
              <a:rPr sz="3600" spc="0" baseline="3413" dirty="0" smtClean="0">
                <a:latin typeface="Calibri"/>
                <a:cs typeface="Calibri"/>
              </a:rPr>
              <a:t>ού</a:t>
            </a:r>
            <a:endParaRPr sz="2400" dirty="0">
              <a:latin typeface="Calibri"/>
              <a:cs typeface="Calibri"/>
            </a:endParaRPr>
          </a:p>
          <a:p>
            <a:pPr marL="12700">
              <a:lnSpc>
                <a:spcPts val="2590"/>
              </a:lnSpc>
              <a:spcBef>
                <a:spcPts val="2"/>
              </a:spcBef>
            </a:pPr>
            <a:r>
              <a:rPr sz="3600" spc="0" baseline="3413" dirty="0" smtClean="0">
                <a:latin typeface="Calibri"/>
                <a:cs typeface="Calibri"/>
              </a:rPr>
              <a:t>μια ποδοσ</a:t>
            </a:r>
            <a:r>
              <a:rPr sz="3600" spc="-4" baseline="3413" dirty="0" smtClean="0">
                <a:latin typeface="Calibri"/>
                <a:cs typeface="Calibri"/>
              </a:rPr>
              <a:t>φ</a:t>
            </a:r>
            <a:r>
              <a:rPr sz="3600" spc="0" baseline="3413" dirty="0" smtClean="0">
                <a:latin typeface="Calibri"/>
                <a:cs typeface="Calibri"/>
              </a:rPr>
              <a:t>αιρική ο</a:t>
            </a:r>
            <a:r>
              <a:rPr sz="3600" spc="-14" baseline="3413" dirty="0" smtClean="0">
                <a:latin typeface="Calibri"/>
                <a:cs typeface="Calibri"/>
              </a:rPr>
              <a:t>μ</a:t>
            </a:r>
            <a:r>
              <a:rPr sz="3600" spc="-39" baseline="3413" dirty="0" smtClean="0">
                <a:latin typeface="Calibri"/>
                <a:cs typeface="Calibri"/>
              </a:rPr>
              <a:t>ά</a:t>
            </a:r>
            <a:r>
              <a:rPr sz="3600" spc="0" baseline="3413" dirty="0" smtClean="0">
                <a:latin typeface="Calibri"/>
                <a:cs typeface="Calibri"/>
              </a:rPr>
              <a:t>δας</a:t>
            </a:r>
            <a:r>
              <a:rPr sz="3600" spc="29" baseline="3413" dirty="0" smtClean="0">
                <a:latin typeface="Calibri"/>
                <a:cs typeface="Calibri"/>
              </a:rPr>
              <a:t> </a:t>
            </a:r>
            <a:r>
              <a:rPr sz="3600" spc="0" baseline="3413" dirty="0" smtClean="0">
                <a:latin typeface="Calibri"/>
                <a:cs typeface="Calibri"/>
              </a:rPr>
              <a:t>,</a:t>
            </a:r>
            <a:r>
              <a:rPr sz="3600" b="1" i="1" spc="0" baseline="3413" dirty="0" smtClean="0">
                <a:solidFill>
                  <a:srgbClr val="FF0000"/>
                </a:solidFill>
                <a:latin typeface="Calibri"/>
                <a:cs typeface="Calibri"/>
              </a:rPr>
              <a:t>α</a:t>
            </a:r>
            <a:r>
              <a:rPr sz="3600" b="1" i="1" spc="9" baseline="3413" dirty="0" smtClean="0">
                <a:solidFill>
                  <a:srgbClr val="FF0000"/>
                </a:solidFill>
                <a:latin typeface="Calibri"/>
                <a:cs typeface="Calibri"/>
              </a:rPr>
              <a:t>λ</a:t>
            </a:r>
            <a:r>
              <a:rPr sz="3600" b="1" i="1" spc="-29" baseline="3413" dirty="0" smtClean="0">
                <a:solidFill>
                  <a:srgbClr val="FF0000"/>
                </a:solidFill>
                <a:latin typeface="Calibri"/>
                <a:cs typeface="Calibri"/>
              </a:rPr>
              <a:t>λ</a:t>
            </a:r>
            <a:r>
              <a:rPr sz="3600" b="1" i="1" spc="0" baseline="3413" dirty="0" smtClean="0">
                <a:solidFill>
                  <a:srgbClr val="FF0000"/>
                </a:solidFill>
                <a:latin typeface="Calibri"/>
                <a:cs typeface="Calibri"/>
              </a:rPr>
              <a:t>ά η δυνα</a:t>
            </a:r>
            <a:r>
              <a:rPr sz="3600" b="1" i="1" spc="-34" baseline="3413" dirty="0" smtClean="0">
                <a:solidFill>
                  <a:srgbClr val="FF0000"/>
                </a:solidFill>
                <a:latin typeface="Calibri"/>
                <a:cs typeface="Calibri"/>
              </a:rPr>
              <a:t>τ</a:t>
            </a:r>
            <a:r>
              <a:rPr sz="3600" b="1" i="1" spc="0" baseline="3413" dirty="0" smtClean="0">
                <a:solidFill>
                  <a:srgbClr val="FF0000"/>
                </a:solidFill>
                <a:latin typeface="Calibri"/>
                <a:cs typeface="Calibri"/>
              </a:rPr>
              <a:t>ό</a:t>
            </a:r>
            <a:r>
              <a:rPr sz="3600" b="1" i="1" spc="-9" baseline="3413" dirty="0" smtClean="0">
                <a:solidFill>
                  <a:srgbClr val="FF0000"/>
                </a:solidFill>
                <a:latin typeface="Calibri"/>
                <a:cs typeface="Calibri"/>
              </a:rPr>
              <a:t>τ</a:t>
            </a:r>
            <a:r>
              <a:rPr sz="3600" b="1" i="1" spc="-39" baseline="3413" dirty="0" smtClean="0">
                <a:solidFill>
                  <a:srgbClr val="FF0000"/>
                </a:solidFill>
                <a:latin typeface="Calibri"/>
                <a:cs typeface="Calibri"/>
              </a:rPr>
              <a:t>η</a:t>
            </a:r>
            <a:r>
              <a:rPr sz="3600" b="1" i="1" spc="-14" baseline="3413" dirty="0" smtClean="0">
                <a:solidFill>
                  <a:srgbClr val="FF0000"/>
                </a:solidFill>
                <a:latin typeface="Calibri"/>
                <a:cs typeface="Calibri"/>
              </a:rPr>
              <a:t>τ</a:t>
            </a:r>
            <a:r>
              <a:rPr sz="3600" b="1" i="1" spc="0" baseline="3413" dirty="0" smtClean="0">
                <a:solidFill>
                  <a:srgbClr val="FF0000"/>
                </a:solidFill>
                <a:latin typeface="Calibri"/>
                <a:cs typeface="Calibri"/>
              </a:rPr>
              <a:t>α</a:t>
            </a:r>
            <a:r>
              <a:rPr sz="3600" b="1" i="1" spc="14" baseline="3413" dirty="0" smtClean="0">
                <a:solidFill>
                  <a:srgbClr val="FF0000"/>
                </a:solidFill>
                <a:latin typeface="Calibri"/>
                <a:cs typeface="Calibri"/>
              </a:rPr>
              <a:t> </a:t>
            </a:r>
            <a:r>
              <a:rPr sz="3600" b="1" i="1" spc="0" baseline="3413" dirty="0" smtClean="0">
                <a:solidFill>
                  <a:srgbClr val="FF0000"/>
                </a:solidFill>
                <a:latin typeface="Calibri"/>
                <a:cs typeface="Calibri"/>
              </a:rPr>
              <a:t>δια</a:t>
            </a:r>
            <a:r>
              <a:rPr sz="3600" b="1" i="1" spc="-25" baseline="3413" dirty="0" smtClean="0">
                <a:solidFill>
                  <a:srgbClr val="FF0000"/>
                </a:solidFill>
                <a:latin typeface="Calibri"/>
                <a:cs typeface="Calibri"/>
              </a:rPr>
              <a:t>χ</a:t>
            </a:r>
            <a:r>
              <a:rPr sz="3600" b="1" i="1" spc="0" baseline="3413" dirty="0" smtClean="0">
                <a:solidFill>
                  <a:srgbClr val="FF0000"/>
                </a:solidFill>
                <a:latin typeface="Calibri"/>
                <a:cs typeface="Calibri"/>
              </a:rPr>
              <a:t>είρισης</a:t>
            </a:r>
            <a:r>
              <a:rPr sz="3600" b="1" i="1" spc="24" baseline="3413" dirty="0" smtClean="0">
                <a:solidFill>
                  <a:srgbClr val="FF0000"/>
                </a:solidFill>
                <a:latin typeface="Calibri"/>
                <a:cs typeface="Calibri"/>
              </a:rPr>
              <a:t> </a:t>
            </a:r>
            <a:r>
              <a:rPr sz="3600" b="1" i="1" spc="0" baseline="3413" dirty="0" smtClean="0">
                <a:solidFill>
                  <a:srgbClr val="FF0000"/>
                </a:solidFill>
                <a:latin typeface="Calibri"/>
                <a:cs typeface="Calibri"/>
              </a:rPr>
              <a:t>τ</a:t>
            </a:r>
            <a:r>
              <a:rPr sz="3600" b="1" i="1" spc="-9" baseline="3413" dirty="0" smtClean="0">
                <a:solidFill>
                  <a:srgbClr val="FF0000"/>
                </a:solidFill>
                <a:latin typeface="Calibri"/>
                <a:cs typeface="Calibri"/>
              </a:rPr>
              <a:t>η</a:t>
            </a:r>
            <a:r>
              <a:rPr sz="3600" b="1" i="1" spc="0" baseline="3413" dirty="0" smtClean="0">
                <a:solidFill>
                  <a:srgbClr val="FF0000"/>
                </a:solidFill>
                <a:latin typeface="Calibri"/>
                <a:cs typeface="Calibri"/>
              </a:rPr>
              <a:t>ς ποδο</a:t>
            </a:r>
            <a:r>
              <a:rPr sz="3600" b="1" i="1" spc="-9" baseline="3413" dirty="0" smtClean="0">
                <a:solidFill>
                  <a:srgbClr val="FF0000"/>
                </a:solidFill>
                <a:latin typeface="Calibri"/>
                <a:cs typeface="Calibri"/>
              </a:rPr>
              <a:t>σ</a:t>
            </a:r>
            <a:r>
              <a:rPr sz="3600" b="1" i="1" spc="0" baseline="3413" dirty="0" smtClean="0">
                <a:solidFill>
                  <a:srgbClr val="FF0000"/>
                </a:solidFill>
                <a:latin typeface="Calibri"/>
                <a:cs typeface="Calibri"/>
              </a:rPr>
              <a:t>φαιρική</a:t>
            </a:r>
            <a:r>
              <a:rPr lang="el-GR" sz="3600" b="1" i="1" spc="0" baseline="3413" dirty="0" smtClean="0">
                <a:solidFill>
                  <a:srgbClr val="FF0000"/>
                </a:solidFill>
                <a:latin typeface="Calibri"/>
                <a:cs typeface="Calibri"/>
              </a:rPr>
              <a:t>ς</a:t>
            </a:r>
            <a:endParaRPr sz="2400" b="1" i="1" dirty="0">
              <a:solidFill>
                <a:srgbClr val="FF0000"/>
              </a:solidFill>
              <a:latin typeface="Calibri"/>
              <a:cs typeface="Calibri"/>
            </a:endParaRPr>
          </a:p>
          <a:p>
            <a:pPr marL="12700" marR="45720">
              <a:lnSpc>
                <a:spcPts val="2590"/>
              </a:lnSpc>
            </a:pPr>
            <a:r>
              <a:rPr sz="3600" b="1" i="1" spc="0" baseline="3413" dirty="0" smtClean="0">
                <a:solidFill>
                  <a:srgbClr val="FF0000"/>
                </a:solidFill>
                <a:latin typeface="Calibri"/>
                <a:cs typeface="Calibri"/>
              </a:rPr>
              <a:t>ο</a:t>
            </a:r>
            <a:r>
              <a:rPr sz="3600" b="1" i="1" spc="-19" baseline="3413" dirty="0" smtClean="0">
                <a:solidFill>
                  <a:srgbClr val="FF0000"/>
                </a:solidFill>
                <a:latin typeface="Calibri"/>
                <a:cs typeface="Calibri"/>
              </a:rPr>
              <a:t>μ</a:t>
            </a:r>
            <a:r>
              <a:rPr sz="3600" b="1" i="1" spc="-44" baseline="3413" dirty="0" smtClean="0">
                <a:solidFill>
                  <a:srgbClr val="FF0000"/>
                </a:solidFill>
                <a:latin typeface="Calibri"/>
                <a:cs typeface="Calibri"/>
              </a:rPr>
              <a:t>ά</a:t>
            </a:r>
            <a:r>
              <a:rPr sz="3600" b="1" i="1" spc="0" baseline="3413" dirty="0" smtClean="0">
                <a:solidFill>
                  <a:srgbClr val="FF0000"/>
                </a:solidFill>
                <a:latin typeface="Calibri"/>
                <a:cs typeface="Calibri"/>
              </a:rPr>
              <a:t>δας.</a:t>
            </a:r>
            <a:endParaRPr sz="2400" b="1" i="1" dirty="0">
              <a:solidFill>
                <a:srgbClr val="FF0000"/>
              </a:solidFill>
              <a:latin typeface="Calibri"/>
              <a:cs typeface="Calibri"/>
            </a:endParaRPr>
          </a:p>
          <a:p>
            <a:pPr marR="86131" algn="r">
              <a:lnSpc>
                <a:spcPct val="101725"/>
              </a:lnSpc>
              <a:spcBef>
                <a:spcPts val="530"/>
              </a:spcBef>
            </a:pPr>
            <a:r>
              <a:rPr sz="2400" spc="4" dirty="0" smtClean="0">
                <a:latin typeface="Calibri"/>
                <a:cs typeface="Calibri"/>
              </a:rPr>
              <a:t>(</a:t>
            </a:r>
            <a:r>
              <a:rPr sz="2400" spc="0" dirty="0" smtClean="0">
                <a:latin typeface="Calibri"/>
                <a:cs typeface="Calibri"/>
              </a:rPr>
              <a:t>Πα</a:t>
            </a:r>
            <a:r>
              <a:rPr sz="2400" spc="-19" dirty="0" smtClean="0">
                <a:latin typeface="Calibri"/>
                <a:cs typeface="Calibri"/>
              </a:rPr>
              <a:t>π</a:t>
            </a:r>
            <a:r>
              <a:rPr sz="2400" spc="-39" dirty="0" smtClean="0">
                <a:latin typeface="Calibri"/>
                <a:cs typeface="Calibri"/>
              </a:rPr>
              <a:t>α</a:t>
            </a:r>
            <a:r>
              <a:rPr sz="2400" spc="0" dirty="0" smtClean="0">
                <a:latin typeface="Calibri"/>
                <a:cs typeface="Calibri"/>
              </a:rPr>
              <a:t>δάκη</a:t>
            </a:r>
            <a:r>
              <a:rPr sz="2400" spc="-4" dirty="0" smtClean="0">
                <a:latin typeface="Calibri"/>
                <a:cs typeface="Calibri"/>
              </a:rPr>
              <a:t>ς</a:t>
            </a:r>
            <a:r>
              <a:rPr sz="2400" spc="0" dirty="0" smtClean="0">
                <a:latin typeface="Calibri"/>
                <a:cs typeface="Calibri"/>
              </a:rPr>
              <a:t>,</a:t>
            </a:r>
            <a:r>
              <a:rPr sz="2400" spc="4" dirty="0" smtClean="0">
                <a:latin typeface="Calibri"/>
                <a:cs typeface="Calibri"/>
              </a:rPr>
              <a:t> </a:t>
            </a:r>
            <a:r>
              <a:rPr sz="2400" spc="0" dirty="0" smtClean="0">
                <a:latin typeface="Calibri"/>
                <a:cs typeface="Calibri"/>
              </a:rPr>
              <a:t>2</a:t>
            </a:r>
            <a:r>
              <a:rPr sz="2400" spc="-9" dirty="0" smtClean="0">
                <a:latin typeface="Calibri"/>
                <a:cs typeface="Calibri"/>
              </a:rPr>
              <a:t>0</a:t>
            </a:r>
            <a:r>
              <a:rPr sz="2400" spc="0" dirty="0" smtClean="0">
                <a:latin typeface="Calibri"/>
                <a:cs typeface="Calibri"/>
              </a:rPr>
              <a:t>1</a:t>
            </a:r>
            <a:r>
              <a:rPr sz="2400" spc="-9" dirty="0" smtClean="0">
                <a:latin typeface="Calibri"/>
                <a:cs typeface="Calibri"/>
              </a:rPr>
              <a:t>6</a:t>
            </a:r>
            <a:r>
              <a:rPr sz="2400" spc="0" dirty="0" smtClean="0">
                <a:latin typeface="Calibri"/>
                <a:cs typeface="Calibri"/>
              </a:rPr>
              <a:t>)</a:t>
            </a:r>
            <a:endParaRPr sz="2400" dirty="0">
              <a:latin typeface="Calibri"/>
              <a:cs typeface="Calibri"/>
            </a:endParaRPr>
          </a:p>
        </p:txBody>
      </p:sp>
      <p:sp>
        <p:nvSpPr>
          <p:cNvPr id="2" name="object 2"/>
          <p:cNvSpPr txBox="1"/>
          <p:nvPr/>
        </p:nvSpPr>
        <p:spPr>
          <a:xfrm>
            <a:off x="11542776" y="1997964"/>
            <a:ext cx="152400" cy="781811"/>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bject 39"/>
          <p:cNvSpPr/>
          <p:nvPr/>
        </p:nvSpPr>
        <p:spPr>
          <a:xfrm>
            <a:off x="8385048" y="2606040"/>
            <a:ext cx="198120" cy="1716024"/>
          </a:xfrm>
          <a:custGeom>
            <a:avLst/>
            <a:gdLst/>
            <a:ahLst/>
            <a:cxnLst/>
            <a:rect l="l" t="t" r="r" b="b"/>
            <a:pathLst>
              <a:path w="198120" h="1716024">
                <a:moveTo>
                  <a:pt x="0" y="1716024"/>
                </a:moveTo>
                <a:lnTo>
                  <a:pt x="198120" y="1716024"/>
                </a:lnTo>
                <a:lnTo>
                  <a:pt x="198120" y="0"/>
                </a:lnTo>
                <a:lnTo>
                  <a:pt x="0" y="0"/>
                </a:lnTo>
                <a:lnTo>
                  <a:pt x="0" y="1716024"/>
                </a:lnTo>
                <a:close/>
              </a:path>
            </a:pathLst>
          </a:custGeom>
          <a:solidFill>
            <a:srgbClr val="FFC000"/>
          </a:solidFill>
        </p:spPr>
        <p:txBody>
          <a:bodyPr wrap="square" lIns="0" tIns="0" rIns="0" bIns="0" rtlCol="0">
            <a:noAutofit/>
          </a:bodyPr>
          <a:lstStyle/>
          <a:p>
            <a:endParaRPr/>
          </a:p>
        </p:txBody>
      </p:sp>
      <p:sp>
        <p:nvSpPr>
          <p:cNvPr id="37" name="object 37"/>
          <p:cNvSpPr/>
          <p:nvPr/>
        </p:nvSpPr>
        <p:spPr>
          <a:xfrm>
            <a:off x="0" y="2606040"/>
            <a:ext cx="301752" cy="1716024"/>
          </a:xfrm>
          <a:custGeom>
            <a:avLst/>
            <a:gdLst/>
            <a:ahLst/>
            <a:cxnLst/>
            <a:rect l="l" t="t" r="r" b="b"/>
            <a:pathLst>
              <a:path w="301752" h="1716024">
                <a:moveTo>
                  <a:pt x="0" y="1716024"/>
                </a:moveTo>
                <a:lnTo>
                  <a:pt x="301752" y="1716024"/>
                </a:lnTo>
                <a:lnTo>
                  <a:pt x="301752" y="0"/>
                </a:lnTo>
                <a:lnTo>
                  <a:pt x="0" y="0"/>
                </a:lnTo>
                <a:lnTo>
                  <a:pt x="0" y="1716024"/>
                </a:lnTo>
                <a:close/>
              </a:path>
            </a:pathLst>
          </a:custGeom>
          <a:solidFill>
            <a:srgbClr val="FFC000"/>
          </a:solidFill>
        </p:spPr>
        <p:txBody>
          <a:bodyPr wrap="square" lIns="0" tIns="0" rIns="0" bIns="0" rtlCol="0">
            <a:noAutofit/>
          </a:bodyPr>
          <a:lstStyle/>
          <a:p>
            <a:endParaRPr/>
          </a:p>
        </p:txBody>
      </p:sp>
      <p:sp>
        <p:nvSpPr>
          <p:cNvPr id="38" name="object 38"/>
          <p:cNvSpPr/>
          <p:nvPr/>
        </p:nvSpPr>
        <p:spPr>
          <a:xfrm>
            <a:off x="299846" y="4339208"/>
            <a:ext cx="2964053" cy="1586737"/>
          </a:xfrm>
          <a:prstGeom prst="rect">
            <a:avLst/>
          </a:prstGeom>
          <a:blipFill>
            <a:blip r:embed="rId2" cstate="print"/>
            <a:stretch>
              <a:fillRect/>
            </a:stretch>
          </a:blipFill>
        </p:spPr>
        <p:txBody>
          <a:bodyPr wrap="square" lIns="0" tIns="0" rIns="0" bIns="0" rtlCol="0">
            <a:noAutofit/>
          </a:bodyPr>
          <a:lstStyle/>
          <a:p>
            <a:endParaRPr/>
          </a:p>
        </p:txBody>
      </p:sp>
      <p:sp>
        <p:nvSpPr>
          <p:cNvPr id="36" name="object 36"/>
          <p:cNvSpPr/>
          <p:nvPr/>
        </p:nvSpPr>
        <p:spPr>
          <a:xfrm>
            <a:off x="8734044" y="2609088"/>
            <a:ext cx="152400" cy="1719072"/>
          </a:xfrm>
          <a:custGeom>
            <a:avLst/>
            <a:gdLst/>
            <a:ahLst/>
            <a:cxnLst/>
            <a:rect l="l" t="t" r="r" b="b"/>
            <a:pathLst>
              <a:path w="152400" h="1719072">
                <a:moveTo>
                  <a:pt x="0" y="1719072"/>
                </a:moveTo>
                <a:lnTo>
                  <a:pt x="152400" y="1719072"/>
                </a:lnTo>
                <a:lnTo>
                  <a:pt x="152400" y="0"/>
                </a:lnTo>
                <a:lnTo>
                  <a:pt x="0" y="0"/>
                </a:lnTo>
                <a:lnTo>
                  <a:pt x="0" y="1719072"/>
                </a:lnTo>
                <a:close/>
              </a:path>
            </a:pathLst>
          </a:custGeom>
          <a:solidFill>
            <a:srgbClr val="FFC000"/>
          </a:solidFill>
        </p:spPr>
        <p:txBody>
          <a:bodyPr wrap="square" lIns="0" tIns="0" rIns="0" bIns="0" rtlCol="0">
            <a:noAutofit/>
          </a:bodyPr>
          <a:lstStyle/>
          <a:p>
            <a:endParaRPr/>
          </a:p>
        </p:txBody>
      </p:sp>
      <p:sp>
        <p:nvSpPr>
          <p:cNvPr id="33" name="object 33"/>
          <p:cNvSpPr/>
          <p:nvPr/>
        </p:nvSpPr>
        <p:spPr>
          <a:xfrm>
            <a:off x="345059" y="620140"/>
            <a:ext cx="3657600" cy="751459"/>
          </a:xfrm>
          <a:prstGeom prst="rect">
            <a:avLst/>
          </a:prstGeom>
          <a:blipFill>
            <a:blip r:embed="rId3" cstate="print"/>
            <a:stretch>
              <a:fillRect/>
            </a:stretch>
          </a:blipFill>
        </p:spPr>
        <p:txBody>
          <a:bodyPr wrap="square" lIns="0" tIns="0" rIns="0" bIns="0" rtlCol="0">
            <a:noAutofit/>
          </a:bodyPr>
          <a:lstStyle/>
          <a:p>
            <a:endParaRPr/>
          </a:p>
        </p:txBody>
      </p:sp>
      <p:sp>
        <p:nvSpPr>
          <p:cNvPr id="34" name="object 34"/>
          <p:cNvSpPr/>
          <p:nvPr/>
        </p:nvSpPr>
        <p:spPr>
          <a:xfrm>
            <a:off x="876300" y="609600"/>
            <a:ext cx="1625600" cy="0"/>
          </a:xfrm>
          <a:custGeom>
            <a:avLst/>
            <a:gdLst/>
            <a:ahLst/>
            <a:cxnLst/>
            <a:rect l="l" t="t" r="r" b="b"/>
            <a:pathLst>
              <a:path w="1625600">
                <a:moveTo>
                  <a:pt x="0" y="0"/>
                </a:moveTo>
                <a:lnTo>
                  <a:pt x="1625600" y="0"/>
                </a:lnTo>
              </a:path>
            </a:pathLst>
          </a:custGeom>
          <a:ln w="25399">
            <a:solidFill>
              <a:srgbClr val="386D90"/>
            </a:solidFill>
          </a:ln>
        </p:spPr>
        <p:txBody>
          <a:bodyPr wrap="square" lIns="0" tIns="0" rIns="0" bIns="0" rtlCol="0">
            <a:noAutofit/>
          </a:bodyPr>
          <a:lstStyle/>
          <a:p>
            <a:endParaRPr/>
          </a:p>
        </p:txBody>
      </p:sp>
      <p:sp>
        <p:nvSpPr>
          <p:cNvPr id="35" name="object 35"/>
          <p:cNvSpPr/>
          <p:nvPr/>
        </p:nvSpPr>
        <p:spPr>
          <a:xfrm>
            <a:off x="4000500" y="647700"/>
            <a:ext cx="2006600" cy="0"/>
          </a:xfrm>
          <a:custGeom>
            <a:avLst/>
            <a:gdLst/>
            <a:ahLst/>
            <a:cxnLst/>
            <a:rect l="l" t="t" r="r" b="b"/>
            <a:pathLst>
              <a:path w="2006600">
                <a:moveTo>
                  <a:pt x="0" y="0"/>
                </a:moveTo>
                <a:lnTo>
                  <a:pt x="2006600" y="0"/>
                </a:lnTo>
              </a:path>
            </a:pathLst>
          </a:custGeom>
          <a:ln w="38099">
            <a:solidFill>
              <a:srgbClr val="386D90"/>
            </a:solidFill>
          </a:ln>
        </p:spPr>
        <p:txBody>
          <a:bodyPr wrap="square" lIns="0" tIns="0" rIns="0" bIns="0" rtlCol="0">
            <a:noAutofit/>
          </a:bodyPr>
          <a:lstStyle/>
          <a:p>
            <a:endParaRPr/>
          </a:p>
        </p:txBody>
      </p:sp>
      <p:sp>
        <p:nvSpPr>
          <p:cNvPr id="32" name="object 32"/>
          <p:cNvSpPr/>
          <p:nvPr/>
        </p:nvSpPr>
        <p:spPr>
          <a:xfrm>
            <a:off x="4363846" y="862202"/>
            <a:ext cx="1112647" cy="299846"/>
          </a:xfrm>
          <a:prstGeom prst="rect">
            <a:avLst/>
          </a:prstGeom>
          <a:blipFill>
            <a:blip r:embed="rId4" cstate="print"/>
            <a:stretch>
              <a:fillRect/>
            </a:stretch>
          </a:blipFill>
        </p:spPr>
        <p:txBody>
          <a:bodyPr wrap="square" lIns="0" tIns="0" rIns="0" bIns="0" rtlCol="0">
            <a:noAutofit/>
          </a:bodyPr>
          <a:lstStyle/>
          <a:p>
            <a:endParaRPr/>
          </a:p>
        </p:txBody>
      </p:sp>
      <p:sp>
        <p:nvSpPr>
          <p:cNvPr id="26" name="object 26"/>
          <p:cNvSpPr/>
          <p:nvPr/>
        </p:nvSpPr>
        <p:spPr>
          <a:xfrm>
            <a:off x="5921756" y="710437"/>
            <a:ext cx="435356" cy="661161"/>
          </a:xfrm>
          <a:prstGeom prst="rect">
            <a:avLst/>
          </a:prstGeom>
          <a:blipFill>
            <a:blip r:embed="rId5" cstate="print"/>
            <a:stretch>
              <a:fillRect/>
            </a:stretch>
          </a:blipFill>
        </p:spPr>
        <p:txBody>
          <a:bodyPr wrap="square" lIns="0" tIns="0" rIns="0" bIns="0" rtlCol="0">
            <a:noAutofit/>
          </a:bodyPr>
          <a:lstStyle/>
          <a:p>
            <a:endParaRPr/>
          </a:p>
        </p:txBody>
      </p:sp>
      <p:sp>
        <p:nvSpPr>
          <p:cNvPr id="27" name="object 27"/>
          <p:cNvSpPr/>
          <p:nvPr/>
        </p:nvSpPr>
        <p:spPr>
          <a:xfrm>
            <a:off x="6350000" y="990600"/>
            <a:ext cx="1054100" cy="0"/>
          </a:xfrm>
          <a:custGeom>
            <a:avLst/>
            <a:gdLst/>
            <a:ahLst/>
            <a:cxnLst/>
            <a:rect l="l" t="t" r="r" b="b"/>
            <a:pathLst>
              <a:path w="1054100">
                <a:moveTo>
                  <a:pt x="0" y="0"/>
                </a:moveTo>
                <a:lnTo>
                  <a:pt x="1054100" y="0"/>
                </a:lnTo>
              </a:path>
            </a:pathLst>
          </a:custGeom>
          <a:ln w="25399">
            <a:solidFill>
              <a:srgbClr val="858587"/>
            </a:solidFill>
          </a:ln>
        </p:spPr>
        <p:txBody>
          <a:bodyPr wrap="square" lIns="0" tIns="0" rIns="0" bIns="0" rtlCol="0">
            <a:noAutofit/>
          </a:bodyPr>
          <a:lstStyle/>
          <a:p>
            <a:endParaRPr/>
          </a:p>
        </p:txBody>
      </p:sp>
      <p:sp>
        <p:nvSpPr>
          <p:cNvPr id="28" name="object 28"/>
          <p:cNvSpPr/>
          <p:nvPr/>
        </p:nvSpPr>
        <p:spPr>
          <a:xfrm>
            <a:off x="6486144" y="1923414"/>
            <a:ext cx="1767459" cy="2106040"/>
          </a:xfrm>
          <a:prstGeom prst="rect">
            <a:avLst/>
          </a:prstGeom>
          <a:blipFill>
            <a:blip r:embed="rId6" cstate="print"/>
            <a:stretch>
              <a:fillRect/>
            </a:stretch>
          </a:blipFill>
        </p:spPr>
        <p:txBody>
          <a:bodyPr wrap="square" lIns="0" tIns="0" rIns="0" bIns="0" rtlCol="0">
            <a:noAutofit/>
          </a:bodyPr>
          <a:lstStyle/>
          <a:p>
            <a:endParaRPr/>
          </a:p>
        </p:txBody>
      </p:sp>
      <p:sp>
        <p:nvSpPr>
          <p:cNvPr id="29" name="object 29"/>
          <p:cNvSpPr/>
          <p:nvPr/>
        </p:nvSpPr>
        <p:spPr>
          <a:xfrm>
            <a:off x="7378700" y="939800"/>
            <a:ext cx="0" cy="990599"/>
          </a:xfrm>
          <a:custGeom>
            <a:avLst/>
            <a:gdLst/>
            <a:ahLst/>
            <a:cxnLst/>
            <a:rect l="l" t="t" r="r" b="b"/>
            <a:pathLst>
              <a:path h="990599">
                <a:moveTo>
                  <a:pt x="0" y="990599"/>
                </a:moveTo>
                <a:lnTo>
                  <a:pt x="0" y="0"/>
                </a:lnTo>
              </a:path>
            </a:pathLst>
          </a:custGeom>
          <a:ln w="12700">
            <a:solidFill>
              <a:srgbClr val="6B6D6E"/>
            </a:solidFill>
          </a:ln>
        </p:spPr>
        <p:txBody>
          <a:bodyPr wrap="square" lIns="0" tIns="0" rIns="0" bIns="0" rtlCol="0">
            <a:noAutofit/>
          </a:bodyPr>
          <a:lstStyle/>
          <a:p>
            <a:endParaRPr/>
          </a:p>
        </p:txBody>
      </p:sp>
      <p:sp>
        <p:nvSpPr>
          <p:cNvPr id="30" name="object 30"/>
          <p:cNvSpPr/>
          <p:nvPr/>
        </p:nvSpPr>
        <p:spPr>
          <a:xfrm>
            <a:off x="7378700" y="4038600"/>
            <a:ext cx="0" cy="1041399"/>
          </a:xfrm>
          <a:custGeom>
            <a:avLst/>
            <a:gdLst/>
            <a:ahLst/>
            <a:cxnLst/>
            <a:rect l="l" t="t" r="r" b="b"/>
            <a:pathLst>
              <a:path h="1041399">
                <a:moveTo>
                  <a:pt x="0" y="1041399"/>
                </a:moveTo>
                <a:lnTo>
                  <a:pt x="0" y="0"/>
                </a:lnTo>
              </a:path>
            </a:pathLst>
          </a:custGeom>
          <a:ln w="12700">
            <a:solidFill>
              <a:srgbClr val="6B6D6E"/>
            </a:solidFill>
          </a:ln>
        </p:spPr>
        <p:txBody>
          <a:bodyPr wrap="square" lIns="0" tIns="0" rIns="0" bIns="0" rtlCol="0">
            <a:noAutofit/>
          </a:bodyPr>
          <a:lstStyle/>
          <a:p>
            <a:endParaRPr/>
          </a:p>
        </p:txBody>
      </p:sp>
      <p:sp>
        <p:nvSpPr>
          <p:cNvPr id="31" name="object 31"/>
          <p:cNvSpPr/>
          <p:nvPr/>
        </p:nvSpPr>
        <p:spPr>
          <a:xfrm>
            <a:off x="6413500" y="5105400"/>
            <a:ext cx="1016000" cy="0"/>
          </a:xfrm>
          <a:custGeom>
            <a:avLst/>
            <a:gdLst/>
            <a:ahLst/>
            <a:cxnLst/>
            <a:rect l="l" t="t" r="r" b="b"/>
            <a:pathLst>
              <a:path w="1016000">
                <a:moveTo>
                  <a:pt x="0" y="0"/>
                </a:moveTo>
                <a:lnTo>
                  <a:pt x="1016000" y="0"/>
                </a:lnTo>
              </a:path>
            </a:pathLst>
          </a:custGeom>
          <a:ln w="12699">
            <a:solidFill>
              <a:srgbClr val="0D0D0D"/>
            </a:solidFill>
          </a:ln>
        </p:spPr>
        <p:txBody>
          <a:bodyPr wrap="square" lIns="0" tIns="0" rIns="0" bIns="0" rtlCol="0">
            <a:noAutofit/>
          </a:bodyPr>
          <a:lstStyle/>
          <a:p>
            <a:endParaRPr/>
          </a:p>
        </p:txBody>
      </p:sp>
      <p:sp>
        <p:nvSpPr>
          <p:cNvPr id="21" name="object 21"/>
          <p:cNvSpPr/>
          <p:nvPr/>
        </p:nvSpPr>
        <p:spPr>
          <a:xfrm>
            <a:off x="435355" y="3165093"/>
            <a:ext cx="525653" cy="728852"/>
          </a:xfrm>
          <a:prstGeom prst="rect">
            <a:avLst/>
          </a:prstGeom>
          <a:blipFill>
            <a:blip r:embed="rId7" cstate="print"/>
            <a:stretch>
              <a:fillRect/>
            </a:stretch>
          </a:blipFill>
        </p:spPr>
        <p:txBody>
          <a:bodyPr wrap="square" lIns="0" tIns="0" rIns="0" bIns="0" rtlCol="0">
            <a:noAutofit/>
          </a:bodyPr>
          <a:lstStyle/>
          <a:p>
            <a:endParaRPr/>
          </a:p>
        </p:txBody>
      </p:sp>
      <p:sp>
        <p:nvSpPr>
          <p:cNvPr id="22" name="object 22"/>
          <p:cNvSpPr/>
          <p:nvPr/>
        </p:nvSpPr>
        <p:spPr>
          <a:xfrm>
            <a:off x="1090040" y="3142487"/>
            <a:ext cx="3031744" cy="841756"/>
          </a:xfrm>
          <a:prstGeom prst="rect">
            <a:avLst/>
          </a:prstGeom>
          <a:blipFill>
            <a:blip r:embed="rId8" cstate="print"/>
            <a:stretch>
              <a:fillRect/>
            </a:stretch>
          </a:blipFill>
        </p:spPr>
        <p:txBody>
          <a:bodyPr wrap="square" lIns="0" tIns="0" rIns="0" bIns="0" rtlCol="0">
            <a:noAutofit/>
          </a:bodyPr>
          <a:lstStyle/>
          <a:p>
            <a:endParaRPr/>
          </a:p>
        </p:txBody>
      </p:sp>
      <p:sp>
        <p:nvSpPr>
          <p:cNvPr id="23" name="object 23"/>
          <p:cNvSpPr/>
          <p:nvPr/>
        </p:nvSpPr>
        <p:spPr>
          <a:xfrm>
            <a:off x="952500" y="3187700"/>
            <a:ext cx="1511300" cy="0"/>
          </a:xfrm>
          <a:custGeom>
            <a:avLst/>
            <a:gdLst/>
            <a:ahLst/>
            <a:cxnLst/>
            <a:rect l="l" t="t" r="r" b="b"/>
            <a:pathLst>
              <a:path w="1511300">
                <a:moveTo>
                  <a:pt x="0" y="0"/>
                </a:moveTo>
                <a:lnTo>
                  <a:pt x="1511300" y="0"/>
                </a:lnTo>
              </a:path>
            </a:pathLst>
          </a:custGeom>
          <a:ln w="38099">
            <a:solidFill>
              <a:srgbClr val="3479A8"/>
            </a:solidFill>
          </a:ln>
        </p:spPr>
        <p:txBody>
          <a:bodyPr wrap="square" lIns="0" tIns="0" rIns="0" bIns="0" rtlCol="0">
            <a:noAutofit/>
          </a:bodyPr>
          <a:lstStyle/>
          <a:p>
            <a:endParaRPr/>
          </a:p>
        </p:txBody>
      </p:sp>
      <p:sp>
        <p:nvSpPr>
          <p:cNvPr id="24" name="object 24"/>
          <p:cNvSpPr/>
          <p:nvPr/>
        </p:nvSpPr>
        <p:spPr>
          <a:xfrm>
            <a:off x="4114800" y="3200400"/>
            <a:ext cx="1955800" cy="0"/>
          </a:xfrm>
          <a:custGeom>
            <a:avLst/>
            <a:gdLst/>
            <a:ahLst/>
            <a:cxnLst/>
            <a:rect l="l" t="t" r="r" b="b"/>
            <a:pathLst>
              <a:path w="1955800">
                <a:moveTo>
                  <a:pt x="0" y="0"/>
                </a:moveTo>
                <a:lnTo>
                  <a:pt x="1955800" y="0"/>
                </a:lnTo>
              </a:path>
            </a:pathLst>
          </a:custGeom>
          <a:ln w="50799">
            <a:solidFill>
              <a:srgbClr val="3479A8"/>
            </a:solidFill>
          </a:ln>
        </p:spPr>
        <p:txBody>
          <a:bodyPr wrap="square" lIns="0" tIns="0" rIns="0" bIns="0" rtlCol="0">
            <a:noAutofit/>
          </a:bodyPr>
          <a:lstStyle/>
          <a:p>
            <a:endParaRPr/>
          </a:p>
        </p:txBody>
      </p:sp>
      <p:sp>
        <p:nvSpPr>
          <p:cNvPr id="25" name="object 25"/>
          <p:cNvSpPr/>
          <p:nvPr/>
        </p:nvSpPr>
        <p:spPr>
          <a:xfrm>
            <a:off x="4114800" y="3987800"/>
            <a:ext cx="1866900" cy="0"/>
          </a:xfrm>
          <a:custGeom>
            <a:avLst/>
            <a:gdLst/>
            <a:ahLst/>
            <a:cxnLst/>
            <a:rect l="l" t="t" r="r" b="b"/>
            <a:pathLst>
              <a:path w="1866900">
                <a:moveTo>
                  <a:pt x="0" y="0"/>
                </a:moveTo>
                <a:lnTo>
                  <a:pt x="1866900" y="0"/>
                </a:lnTo>
              </a:path>
            </a:pathLst>
          </a:custGeom>
          <a:ln w="38099">
            <a:solidFill>
              <a:srgbClr val="3479A8"/>
            </a:solidFill>
          </a:ln>
        </p:spPr>
        <p:txBody>
          <a:bodyPr wrap="square" lIns="0" tIns="0" rIns="0" bIns="0" rtlCol="0">
            <a:noAutofit/>
          </a:bodyPr>
          <a:lstStyle/>
          <a:p>
            <a:endParaRPr/>
          </a:p>
        </p:txBody>
      </p:sp>
      <p:sp>
        <p:nvSpPr>
          <p:cNvPr id="17" name="object 17"/>
          <p:cNvSpPr/>
          <p:nvPr/>
        </p:nvSpPr>
        <p:spPr>
          <a:xfrm>
            <a:off x="3505962" y="4497196"/>
            <a:ext cx="683641" cy="435355"/>
          </a:xfrm>
          <a:prstGeom prst="rect">
            <a:avLst/>
          </a:prstGeom>
          <a:blipFill>
            <a:blip r:embed="rId9" cstate="print"/>
            <a:stretch>
              <a:fillRect/>
            </a:stretch>
          </a:blipFill>
        </p:spPr>
        <p:txBody>
          <a:bodyPr wrap="square" lIns="0" tIns="0" rIns="0" bIns="0" rtlCol="0">
            <a:noAutofit/>
          </a:bodyPr>
          <a:lstStyle/>
          <a:p>
            <a:endParaRPr/>
          </a:p>
        </p:txBody>
      </p:sp>
      <p:sp>
        <p:nvSpPr>
          <p:cNvPr id="18" name="object 18"/>
          <p:cNvSpPr/>
          <p:nvPr/>
        </p:nvSpPr>
        <p:spPr>
          <a:xfrm>
            <a:off x="5605653" y="4519802"/>
            <a:ext cx="706247" cy="1157858"/>
          </a:xfrm>
          <a:prstGeom prst="rect">
            <a:avLst/>
          </a:prstGeom>
          <a:blipFill>
            <a:blip r:embed="rId10" cstate="print"/>
            <a:stretch>
              <a:fillRect/>
            </a:stretch>
          </a:blipFill>
        </p:spPr>
        <p:txBody>
          <a:bodyPr wrap="square" lIns="0" tIns="0" rIns="0" bIns="0" rtlCol="0">
            <a:noAutofit/>
          </a:bodyPr>
          <a:lstStyle/>
          <a:p>
            <a:endParaRPr/>
          </a:p>
        </p:txBody>
      </p:sp>
      <p:sp>
        <p:nvSpPr>
          <p:cNvPr id="19" name="object 19"/>
          <p:cNvSpPr/>
          <p:nvPr/>
        </p:nvSpPr>
        <p:spPr>
          <a:xfrm>
            <a:off x="4178300" y="4521200"/>
            <a:ext cx="1447800" cy="0"/>
          </a:xfrm>
          <a:custGeom>
            <a:avLst/>
            <a:gdLst/>
            <a:ahLst/>
            <a:cxnLst/>
            <a:rect l="l" t="t" r="r" b="b"/>
            <a:pathLst>
              <a:path w="1447800">
                <a:moveTo>
                  <a:pt x="0" y="0"/>
                </a:moveTo>
                <a:lnTo>
                  <a:pt x="1447800" y="0"/>
                </a:lnTo>
              </a:path>
            </a:pathLst>
          </a:custGeom>
          <a:ln w="38099">
            <a:solidFill>
              <a:srgbClr val="386D90"/>
            </a:solidFill>
          </a:ln>
        </p:spPr>
        <p:txBody>
          <a:bodyPr wrap="square" lIns="0" tIns="0" rIns="0" bIns="0" rtlCol="0">
            <a:noAutofit/>
          </a:bodyPr>
          <a:lstStyle/>
          <a:p>
            <a:endParaRPr/>
          </a:p>
        </p:txBody>
      </p:sp>
      <p:sp>
        <p:nvSpPr>
          <p:cNvPr id="20" name="object 20"/>
          <p:cNvSpPr/>
          <p:nvPr/>
        </p:nvSpPr>
        <p:spPr>
          <a:xfrm>
            <a:off x="3911600" y="5714999"/>
            <a:ext cx="1689100" cy="0"/>
          </a:xfrm>
          <a:custGeom>
            <a:avLst/>
            <a:gdLst/>
            <a:ahLst/>
            <a:cxnLst/>
            <a:rect l="l" t="t" r="r" b="b"/>
            <a:pathLst>
              <a:path w="1689100">
                <a:moveTo>
                  <a:pt x="0" y="0"/>
                </a:moveTo>
                <a:lnTo>
                  <a:pt x="1689100" y="0"/>
                </a:lnTo>
              </a:path>
            </a:pathLst>
          </a:custGeom>
          <a:ln w="38099">
            <a:solidFill>
              <a:srgbClr val="3479A8"/>
            </a:solidFill>
          </a:ln>
        </p:spPr>
        <p:txBody>
          <a:bodyPr wrap="square" lIns="0" tIns="0" rIns="0" bIns="0" rtlCol="0">
            <a:noAutofit/>
          </a:bodyPr>
          <a:lstStyle/>
          <a:p>
            <a:endParaRPr/>
          </a:p>
        </p:txBody>
      </p:sp>
      <p:sp>
        <p:nvSpPr>
          <p:cNvPr id="16" name="object 16"/>
          <p:cNvSpPr/>
          <p:nvPr/>
        </p:nvSpPr>
        <p:spPr>
          <a:xfrm>
            <a:off x="4454144" y="3458590"/>
            <a:ext cx="1022350" cy="254761"/>
          </a:xfrm>
          <a:prstGeom prst="rect">
            <a:avLst/>
          </a:prstGeom>
          <a:blipFill>
            <a:blip r:embed="rId11" cstate="print"/>
            <a:stretch>
              <a:fillRect/>
            </a:stretch>
          </a:blipFill>
        </p:spPr>
        <p:txBody>
          <a:bodyPr wrap="square" lIns="0" tIns="0" rIns="0" bIns="0" rtlCol="0">
            <a:noAutofit/>
          </a:bodyPr>
          <a:lstStyle/>
          <a:p>
            <a:endParaRPr/>
          </a:p>
        </p:txBody>
      </p:sp>
      <p:sp>
        <p:nvSpPr>
          <p:cNvPr id="15" name="object 15"/>
          <p:cNvSpPr/>
          <p:nvPr/>
        </p:nvSpPr>
        <p:spPr>
          <a:xfrm>
            <a:off x="5989447" y="3255390"/>
            <a:ext cx="390144" cy="638555"/>
          </a:xfrm>
          <a:prstGeom prst="rect">
            <a:avLst/>
          </a:prstGeom>
          <a:blipFill>
            <a:blip r:embed="rId12" cstate="print"/>
            <a:stretch>
              <a:fillRect/>
            </a:stretch>
          </a:blipFill>
        </p:spPr>
        <p:txBody>
          <a:bodyPr wrap="square" lIns="0" tIns="0" rIns="0" bIns="0" rtlCol="0">
            <a:noAutofit/>
          </a:bodyPr>
          <a:lstStyle/>
          <a:p>
            <a:endParaRPr/>
          </a:p>
        </p:txBody>
      </p:sp>
      <p:sp>
        <p:nvSpPr>
          <p:cNvPr id="14" name="object 14"/>
          <p:cNvSpPr/>
          <p:nvPr/>
        </p:nvSpPr>
        <p:spPr>
          <a:xfrm>
            <a:off x="4521962" y="5016499"/>
            <a:ext cx="683641" cy="209550"/>
          </a:xfrm>
          <a:prstGeom prst="rect">
            <a:avLst/>
          </a:prstGeom>
          <a:blipFill>
            <a:blip r:embed="rId13" cstate="print"/>
            <a:stretch>
              <a:fillRect/>
            </a:stretch>
          </a:blipFill>
        </p:spPr>
        <p:txBody>
          <a:bodyPr wrap="square" lIns="0" tIns="0" rIns="0" bIns="0" rtlCol="0">
            <a:noAutofit/>
          </a:bodyPr>
          <a:lstStyle/>
          <a:p>
            <a:endParaRPr/>
          </a:p>
        </p:txBody>
      </p:sp>
      <p:sp>
        <p:nvSpPr>
          <p:cNvPr id="13" name="object 13"/>
          <p:cNvSpPr/>
          <p:nvPr/>
        </p:nvSpPr>
        <p:spPr>
          <a:xfrm>
            <a:off x="3505962" y="5264784"/>
            <a:ext cx="412750" cy="322453"/>
          </a:xfrm>
          <a:prstGeom prst="rect">
            <a:avLst/>
          </a:prstGeom>
          <a:blipFill>
            <a:blip r:embed="rId14" cstate="print"/>
            <a:stretch>
              <a:fillRect/>
            </a:stretch>
          </a:blipFill>
        </p:spPr>
        <p:txBody>
          <a:bodyPr wrap="square" lIns="0" tIns="0" rIns="0" bIns="0" rtlCol="0">
            <a:noAutofit/>
          </a:bodyPr>
          <a:lstStyle/>
          <a:p>
            <a:endParaRPr/>
          </a:p>
        </p:txBody>
      </p:sp>
      <p:sp>
        <p:nvSpPr>
          <p:cNvPr id="12" name="object 12"/>
          <p:cNvSpPr/>
          <p:nvPr/>
        </p:nvSpPr>
        <p:spPr>
          <a:xfrm>
            <a:off x="390143" y="1697608"/>
            <a:ext cx="5989447" cy="1180338"/>
          </a:xfrm>
          <a:prstGeom prst="rect">
            <a:avLst/>
          </a:prstGeom>
          <a:blipFill>
            <a:blip r:embed="rId15" cstate="print"/>
            <a:stretch>
              <a:fillRect/>
            </a:stretch>
          </a:blipFill>
        </p:spPr>
        <p:txBody>
          <a:bodyPr wrap="square" lIns="0" tIns="0" rIns="0" bIns="0" rtlCol="0">
            <a:noAutofit/>
          </a:bodyPr>
          <a:lstStyle/>
          <a:p>
            <a:endParaRPr/>
          </a:p>
        </p:txBody>
      </p:sp>
      <p:sp>
        <p:nvSpPr>
          <p:cNvPr id="11" name="object 11"/>
          <p:cNvSpPr/>
          <p:nvPr/>
        </p:nvSpPr>
        <p:spPr>
          <a:xfrm>
            <a:off x="345058" y="6145402"/>
            <a:ext cx="8021447" cy="74040"/>
          </a:xfrm>
          <a:prstGeom prst="rect">
            <a:avLst/>
          </a:prstGeom>
          <a:blipFill>
            <a:blip r:embed="rId16" cstate="print"/>
            <a:stretch>
              <a:fillRect/>
            </a:stretch>
          </a:blipFill>
        </p:spPr>
        <p:txBody>
          <a:bodyPr wrap="square" lIns="0" tIns="0" rIns="0" bIns="0" rtlCol="0">
            <a:noAutofit/>
          </a:bodyPr>
          <a:lstStyle/>
          <a:p>
            <a:endParaRPr/>
          </a:p>
        </p:txBody>
      </p:sp>
      <p:sp>
        <p:nvSpPr>
          <p:cNvPr id="10" name="object 10"/>
          <p:cNvSpPr/>
          <p:nvPr/>
        </p:nvSpPr>
        <p:spPr>
          <a:xfrm>
            <a:off x="762000" y="1447800"/>
            <a:ext cx="1854200" cy="0"/>
          </a:xfrm>
          <a:custGeom>
            <a:avLst/>
            <a:gdLst/>
            <a:ahLst/>
            <a:cxnLst/>
            <a:rect l="l" t="t" r="r" b="b"/>
            <a:pathLst>
              <a:path w="1854200">
                <a:moveTo>
                  <a:pt x="0" y="0"/>
                </a:moveTo>
                <a:lnTo>
                  <a:pt x="1854200" y="0"/>
                </a:lnTo>
              </a:path>
            </a:pathLst>
          </a:custGeom>
          <a:ln w="38099">
            <a:solidFill>
              <a:srgbClr val="3479A8"/>
            </a:solidFill>
          </a:ln>
        </p:spPr>
        <p:txBody>
          <a:bodyPr wrap="square" lIns="0" tIns="0" rIns="0" bIns="0" rtlCol="0">
            <a:noAutofit/>
          </a:bodyPr>
          <a:lstStyle/>
          <a:p>
            <a:endParaRPr/>
          </a:p>
        </p:txBody>
      </p:sp>
      <p:sp>
        <p:nvSpPr>
          <p:cNvPr id="9" name="object 9"/>
          <p:cNvSpPr/>
          <p:nvPr/>
        </p:nvSpPr>
        <p:spPr>
          <a:xfrm>
            <a:off x="3924300" y="1435100"/>
            <a:ext cx="1993900" cy="0"/>
          </a:xfrm>
          <a:custGeom>
            <a:avLst/>
            <a:gdLst/>
            <a:ahLst/>
            <a:cxnLst/>
            <a:rect l="l" t="t" r="r" b="b"/>
            <a:pathLst>
              <a:path w="1993900">
                <a:moveTo>
                  <a:pt x="0" y="0"/>
                </a:moveTo>
                <a:lnTo>
                  <a:pt x="1993900" y="0"/>
                </a:lnTo>
              </a:path>
            </a:pathLst>
          </a:custGeom>
          <a:ln w="50799">
            <a:solidFill>
              <a:srgbClr val="3479A8"/>
            </a:solidFill>
          </a:ln>
        </p:spPr>
        <p:txBody>
          <a:bodyPr wrap="square" lIns="0" tIns="0" rIns="0" bIns="0" rtlCol="0">
            <a:noAutofit/>
          </a:bodyPr>
          <a:lstStyle/>
          <a:p>
            <a:endParaRPr/>
          </a:p>
        </p:txBody>
      </p:sp>
      <p:sp>
        <p:nvSpPr>
          <p:cNvPr id="8" name="object 8"/>
          <p:cNvSpPr txBox="1"/>
          <p:nvPr/>
        </p:nvSpPr>
        <p:spPr>
          <a:xfrm>
            <a:off x="8681085" y="972947"/>
            <a:ext cx="2675413" cy="923036"/>
          </a:xfrm>
          <a:prstGeom prst="rect">
            <a:avLst/>
          </a:prstGeom>
        </p:spPr>
        <p:txBody>
          <a:bodyPr wrap="square" lIns="0" tIns="0" rIns="0" bIns="0" rtlCol="0">
            <a:noAutofit/>
          </a:bodyPr>
          <a:lstStyle/>
          <a:p>
            <a:pPr marL="12700" marR="24925">
              <a:lnSpc>
                <a:spcPts val="3560"/>
              </a:lnSpc>
              <a:spcBef>
                <a:spcPts val="178"/>
              </a:spcBef>
            </a:pPr>
            <a:r>
              <a:rPr sz="5100" spc="-25" baseline="3212" dirty="0" smtClean="0">
                <a:latin typeface="Calibri Light"/>
                <a:cs typeface="Calibri Light"/>
              </a:rPr>
              <a:t>Θ</a:t>
            </a:r>
            <a:r>
              <a:rPr sz="5100" spc="-19" baseline="3212" dirty="0" smtClean="0">
                <a:latin typeface="Calibri Light"/>
                <a:cs typeface="Calibri Light"/>
              </a:rPr>
              <a:t>ε</a:t>
            </a:r>
            <a:r>
              <a:rPr sz="5100" spc="-34" baseline="3212" dirty="0" smtClean="0">
                <a:latin typeface="Calibri Light"/>
                <a:cs typeface="Calibri Light"/>
              </a:rPr>
              <a:t>ω</a:t>
            </a:r>
            <a:r>
              <a:rPr sz="5100" spc="-19" baseline="3212" dirty="0" smtClean="0">
                <a:latin typeface="Calibri Light"/>
                <a:cs typeface="Calibri Light"/>
              </a:rPr>
              <a:t>ρ</a:t>
            </a:r>
            <a:r>
              <a:rPr sz="5100" spc="0" baseline="3212" dirty="0" smtClean="0">
                <a:latin typeface="Calibri Light"/>
                <a:cs typeface="Calibri Light"/>
              </a:rPr>
              <a:t>ία</a:t>
            </a:r>
            <a:r>
              <a:rPr sz="5100" spc="-156" baseline="3212" dirty="0" smtClean="0">
                <a:latin typeface="Calibri Light"/>
                <a:cs typeface="Calibri Light"/>
              </a:rPr>
              <a:t> </a:t>
            </a:r>
            <a:r>
              <a:rPr sz="5100" spc="-14" baseline="3212" dirty="0" smtClean="0">
                <a:latin typeface="Calibri Light"/>
                <a:cs typeface="Calibri Light"/>
              </a:rPr>
              <a:t>πό</a:t>
            </a:r>
            <a:r>
              <a:rPr sz="5100" spc="-19" baseline="3212" dirty="0" smtClean="0">
                <a:latin typeface="Calibri Light"/>
                <a:cs typeface="Calibri Light"/>
              </a:rPr>
              <a:t>ρ</a:t>
            </a:r>
            <a:r>
              <a:rPr sz="5100" spc="-34" baseline="3212" dirty="0" smtClean="0">
                <a:latin typeface="Calibri Light"/>
                <a:cs typeface="Calibri Light"/>
              </a:rPr>
              <a:t>ω</a:t>
            </a:r>
            <a:r>
              <a:rPr sz="5100" spc="0" baseline="3212" dirty="0" smtClean="0">
                <a:latin typeface="Calibri Light"/>
                <a:cs typeface="Calibri Light"/>
              </a:rPr>
              <a:t>ν</a:t>
            </a:r>
            <a:endParaRPr sz="3400">
              <a:latin typeface="Calibri Light"/>
              <a:cs typeface="Calibri Light"/>
            </a:endParaRPr>
          </a:p>
          <a:p>
            <a:pPr marL="619251">
              <a:lnSpc>
                <a:spcPts val="3670"/>
              </a:lnSpc>
              <a:spcBef>
                <a:spcPts val="5"/>
              </a:spcBef>
            </a:pPr>
            <a:r>
              <a:rPr sz="5100" spc="0" baseline="3212" dirty="0" smtClean="0">
                <a:latin typeface="Calibri Light"/>
                <a:cs typeface="Calibri Light"/>
              </a:rPr>
              <a:t>ικ</a:t>
            </a:r>
            <a:r>
              <a:rPr sz="5100" spc="-29" baseline="3212" dirty="0" smtClean="0">
                <a:latin typeface="Calibri Light"/>
                <a:cs typeface="Calibri Light"/>
              </a:rPr>
              <a:t>α</a:t>
            </a:r>
            <a:r>
              <a:rPr sz="5100" spc="-19" baseline="3212" dirty="0" smtClean="0">
                <a:latin typeface="Calibri Light"/>
                <a:cs typeface="Calibri Light"/>
              </a:rPr>
              <a:t>ν</a:t>
            </a:r>
            <a:r>
              <a:rPr sz="5100" spc="-29" baseline="3212" dirty="0" smtClean="0">
                <a:latin typeface="Calibri Light"/>
                <a:cs typeface="Calibri Light"/>
              </a:rPr>
              <a:t>ο</a:t>
            </a:r>
            <a:r>
              <a:rPr sz="5100" spc="-19" baseline="3212" dirty="0" smtClean="0">
                <a:latin typeface="Calibri Light"/>
                <a:cs typeface="Calibri Light"/>
              </a:rPr>
              <a:t>τ</a:t>
            </a:r>
            <a:r>
              <a:rPr sz="5100" spc="-34" baseline="3212" dirty="0" smtClean="0">
                <a:latin typeface="Calibri Light"/>
                <a:cs typeface="Calibri Light"/>
              </a:rPr>
              <a:t>ή</a:t>
            </a:r>
            <a:r>
              <a:rPr sz="5100" spc="-19" baseline="3212" dirty="0" smtClean="0">
                <a:latin typeface="Calibri Light"/>
                <a:cs typeface="Calibri Light"/>
              </a:rPr>
              <a:t>τ</a:t>
            </a:r>
            <a:r>
              <a:rPr sz="5100" spc="-34" baseline="3212" dirty="0" smtClean="0">
                <a:latin typeface="Calibri Light"/>
                <a:cs typeface="Calibri Light"/>
              </a:rPr>
              <a:t>ω</a:t>
            </a:r>
            <a:r>
              <a:rPr sz="5100" spc="0" baseline="3212" dirty="0" smtClean="0">
                <a:latin typeface="Calibri Light"/>
                <a:cs typeface="Calibri Light"/>
              </a:rPr>
              <a:t>ν</a:t>
            </a:r>
            <a:endParaRPr sz="3400">
              <a:latin typeface="Calibri Light"/>
              <a:cs typeface="Calibri Light"/>
            </a:endParaRPr>
          </a:p>
        </p:txBody>
      </p:sp>
      <p:sp>
        <p:nvSpPr>
          <p:cNvPr id="7" name="object 7"/>
          <p:cNvSpPr txBox="1"/>
          <p:nvPr/>
        </p:nvSpPr>
        <p:spPr>
          <a:xfrm>
            <a:off x="11330325" y="972947"/>
            <a:ext cx="630933" cy="456691"/>
          </a:xfrm>
          <a:prstGeom prst="rect">
            <a:avLst/>
          </a:prstGeom>
        </p:spPr>
        <p:txBody>
          <a:bodyPr wrap="square" lIns="0" tIns="0" rIns="0" bIns="0" rtlCol="0">
            <a:noAutofit/>
          </a:bodyPr>
          <a:lstStyle/>
          <a:p>
            <a:pPr marL="12700">
              <a:lnSpc>
                <a:spcPts val="3560"/>
              </a:lnSpc>
              <a:spcBef>
                <a:spcPts val="178"/>
              </a:spcBef>
            </a:pPr>
            <a:r>
              <a:rPr sz="5100" spc="0" baseline="3212" dirty="0" smtClean="0">
                <a:latin typeface="Calibri Light"/>
                <a:cs typeface="Calibri Light"/>
              </a:rPr>
              <a:t>κ</a:t>
            </a:r>
            <a:r>
              <a:rPr sz="5100" spc="-29" baseline="3212" dirty="0" smtClean="0">
                <a:latin typeface="Calibri Light"/>
                <a:cs typeface="Calibri Light"/>
              </a:rPr>
              <a:t>α</a:t>
            </a:r>
            <a:r>
              <a:rPr sz="5100" spc="0" baseline="3212" dirty="0" smtClean="0">
                <a:latin typeface="Calibri Light"/>
                <a:cs typeface="Calibri Light"/>
              </a:rPr>
              <a:t>ι</a:t>
            </a:r>
            <a:endParaRPr sz="3400">
              <a:latin typeface="Calibri Light"/>
              <a:cs typeface="Calibri Light"/>
            </a:endParaRPr>
          </a:p>
        </p:txBody>
      </p:sp>
      <p:sp>
        <p:nvSpPr>
          <p:cNvPr id="6" name="object 6"/>
          <p:cNvSpPr txBox="1"/>
          <p:nvPr/>
        </p:nvSpPr>
        <p:spPr>
          <a:xfrm>
            <a:off x="4864100" y="4015187"/>
            <a:ext cx="238919" cy="571500"/>
          </a:xfrm>
          <a:prstGeom prst="rect">
            <a:avLst/>
          </a:prstGeom>
        </p:spPr>
        <p:txBody>
          <a:bodyPr wrap="square" lIns="0" tIns="0" rIns="0" bIns="0" rtlCol="0">
            <a:noAutofit/>
          </a:bodyPr>
          <a:lstStyle/>
          <a:p>
            <a:pPr marL="12700">
              <a:lnSpc>
                <a:spcPts val="4495"/>
              </a:lnSpc>
              <a:spcBef>
                <a:spcPts val="224"/>
              </a:spcBef>
            </a:pPr>
            <a:r>
              <a:rPr sz="4300" spc="0" dirty="0" smtClean="0">
                <a:solidFill>
                  <a:srgbClr val="0D0D0D"/>
                </a:solidFill>
                <a:latin typeface="Arial"/>
                <a:cs typeface="Arial"/>
              </a:rPr>
              <a:t>t</a:t>
            </a:r>
            <a:endParaRPr sz="4300">
              <a:latin typeface="Arial"/>
              <a:cs typeface="Arial"/>
            </a:endParaRPr>
          </a:p>
        </p:txBody>
      </p:sp>
      <p:sp>
        <p:nvSpPr>
          <p:cNvPr id="5" name="object 5"/>
          <p:cNvSpPr txBox="1"/>
          <p:nvPr/>
        </p:nvSpPr>
        <p:spPr>
          <a:xfrm>
            <a:off x="8734044" y="2609088"/>
            <a:ext cx="152400" cy="1719072"/>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8385048" y="2606040"/>
            <a:ext cx="198120" cy="1716024"/>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6350000" y="990600"/>
            <a:ext cx="1028700" cy="939799"/>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6413500" y="4965700"/>
            <a:ext cx="1016000"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9345301" y="1654564"/>
            <a:ext cx="2178424" cy="46493"/>
          </a:xfrm>
          <a:custGeom>
            <a:avLst/>
            <a:gdLst/>
            <a:ahLst/>
            <a:cxnLst/>
            <a:rect l="l" t="t" r="r" b="b"/>
            <a:pathLst>
              <a:path w="2178424" h="46493">
                <a:moveTo>
                  <a:pt x="0" y="35968"/>
                </a:moveTo>
                <a:lnTo>
                  <a:pt x="57159" y="37087"/>
                </a:lnTo>
                <a:lnTo>
                  <a:pt x="111647" y="38392"/>
                </a:lnTo>
                <a:lnTo>
                  <a:pt x="165966" y="39837"/>
                </a:lnTo>
                <a:lnTo>
                  <a:pt x="219560" y="41334"/>
                </a:lnTo>
                <a:lnTo>
                  <a:pt x="271873" y="42793"/>
                </a:lnTo>
                <a:lnTo>
                  <a:pt x="322348" y="44125"/>
                </a:lnTo>
                <a:lnTo>
                  <a:pt x="370429" y="45241"/>
                </a:lnTo>
                <a:lnTo>
                  <a:pt x="415558" y="46052"/>
                </a:lnTo>
                <a:lnTo>
                  <a:pt x="457180" y="46469"/>
                </a:lnTo>
                <a:lnTo>
                  <a:pt x="494738" y="46402"/>
                </a:lnTo>
                <a:lnTo>
                  <a:pt x="527676" y="45762"/>
                </a:lnTo>
                <a:lnTo>
                  <a:pt x="555435" y="44461"/>
                </a:lnTo>
                <a:lnTo>
                  <a:pt x="577462" y="42409"/>
                </a:lnTo>
                <a:lnTo>
                  <a:pt x="597011" y="40296"/>
                </a:lnTo>
                <a:lnTo>
                  <a:pt x="617634" y="38825"/>
                </a:lnTo>
                <a:lnTo>
                  <a:pt x="639213" y="37928"/>
                </a:lnTo>
                <a:lnTo>
                  <a:pt x="661631" y="37532"/>
                </a:lnTo>
                <a:lnTo>
                  <a:pt x="684771" y="37569"/>
                </a:lnTo>
                <a:lnTo>
                  <a:pt x="708515" y="37968"/>
                </a:lnTo>
                <a:lnTo>
                  <a:pt x="732746" y="38660"/>
                </a:lnTo>
                <a:lnTo>
                  <a:pt x="757346" y="39574"/>
                </a:lnTo>
                <a:lnTo>
                  <a:pt x="782200" y="40641"/>
                </a:lnTo>
                <a:lnTo>
                  <a:pt x="807189" y="41790"/>
                </a:lnTo>
                <a:lnTo>
                  <a:pt x="832196" y="42951"/>
                </a:lnTo>
                <a:lnTo>
                  <a:pt x="857103" y="44055"/>
                </a:lnTo>
                <a:lnTo>
                  <a:pt x="881795" y="45031"/>
                </a:lnTo>
                <a:lnTo>
                  <a:pt x="906153" y="45809"/>
                </a:lnTo>
                <a:lnTo>
                  <a:pt x="930059" y="46320"/>
                </a:lnTo>
                <a:lnTo>
                  <a:pt x="953398" y="46493"/>
                </a:lnTo>
                <a:lnTo>
                  <a:pt x="976051" y="46259"/>
                </a:lnTo>
                <a:lnTo>
                  <a:pt x="997902" y="45546"/>
                </a:lnTo>
                <a:lnTo>
                  <a:pt x="1018832" y="44286"/>
                </a:lnTo>
                <a:lnTo>
                  <a:pt x="1038726" y="42409"/>
                </a:lnTo>
                <a:lnTo>
                  <a:pt x="1056781" y="40386"/>
                </a:lnTo>
                <a:lnTo>
                  <a:pt x="1072494" y="38719"/>
                </a:lnTo>
                <a:lnTo>
                  <a:pt x="1086247" y="37386"/>
                </a:lnTo>
                <a:lnTo>
                  <a:pt x="1098424" y="36362"/>
                </a:lnTo>
                <a:lnTo>
                  <a:pt x="1109407" y="35622"/>
                </a:lnTo>
                <a:lnTo>
                  <a:pt x="1119580" y="35144"/>
                </a:lnTo>
                <a:lnTo>
                  <a:pt x="1129327" y="34903"/>
                </a:lnTo>
                <a:lnTo>
                  <a:pt x="1139029" y="34874"/>
                </a:lnTo>
                <a:lnTo>
                  <a:pt x="1149071" y="35035"/>
                </a:lnTo>
                <a:lnTo>
                  <a:pt x="1159836" y="35360"/>
                </a:lnTo>
                <a:lnTo>
                  <a:pt x="1171707" y="35827"/>
                </a:lnTo>
                <a:lnTo>
                  <a:pt x="1185066" y="36410"/>
                </a:lnTo>
                <a:lnTo>
                  <a:pt x="1200298" y="37087"/>
                </a:lnTo>
                <a:lnTo>
                  <a:pt x="1217785" y="37832"/>
                </a:lnTo>
                <a:lnTo>
                  <a:pt x="1261059" y="39434"/>
                </a:lnTo>
                <a:lnTo>
                  <a:pt x="1317953" y="41023"/>
                </a:lnTo>
                <a:lnTo>
                  <a:pt x="1352465" y="41754"/>
                </a:lnTo>
                <a:lnTo>
                  <a:pt x="1391532" y="42409"/>
                </a:lnTo>
                <a:lnTo>
                  <a:pt x="1432897" y="43001"/>
                </a:lnTo>
                <a:lnTo>
                  <a:pt x="1474083" y="43558"/>
                </a:lnTo>
                <a:lnTo>
                  <a:pt x="1515085" y="44073"/>
                </a:lnTo>
                <a:lnTo>
                  <a:pt x="1555896" y="44542"/>
                </a:lnTo>
                <a:lnTo>
                  <a:pt x="1596512" y="44963"/>
                </a:lnTo>
                <a:lnTo>
                  <a:pt x="1636926" y="45329"/>
                </a:lnTo>
                <a:lnTo>
                  <a:pt x="1677133" y="45638"/>
                </a:lnTo>
                <a:lnTo>
                  <a:pt x="1717127" y="45884"/>
                </a:lnTo>
                <a:lnTo>
                  <a:pt x="1756903" y="46063"/>
                </a:lnTo>
                <a:lnTo>
                  <a:pt x="1835778" y="46204"/>
                </a:lnTo>
                <a:lnTo>
                  <a:pt x="1874865" y="46158"/>
                </a:lnTo>
                <a:lnTo>
                  <a:pt x="1913712" y="46028"/>
                </a:lnTo>
                <a:lnTo>
                  <a:pt x="1952312" y="45809"/>
                </a:lnTo>
                <a:lnTo>
                  <a:pt x="1990660" y="45498"/>
                </a:lnTo>
                <a:lnTo>
                  <a:pt x="2028751" y="45091"/>
                </a:lnTo>
                <a:lnTo>
                  <a:pt x="2066578" y="44583"/>
                </a:lnTo>
                <a:lnTo>
                  <a:pt x="2104136" y="43969"/>
                </a:lnTo>
                <a:lnTo>
                  <a:pt x="2141420" y="43246"/>
                </a:lnTo>
                <a:lnTo>
                  <a:pt x="2178424" y="42409"/>
                </a:lnTo>
                <a:lnTo>
                  <a:pt x="2178297" y="38218"/>
                </a:lnTo>
                <a:lnTo>
                  <a:pt x="2178043" y="32757"/>
                </a:lnTo>
                <a:lnTo>
                  <a:pt x="2178424" y="24121"/>
                </a:lnTo>
                <a:lnTo>
                  <a:pt x="2153374" y="24390"/>
                </a:lnTo>
                <a:lnTo>
                  <a:pt x="2125696" y="24971"/>
                </a:lnTo>
                <a:lnTo>
                  <a:pt x="2095673" y="25806"/>
                </a:lnTo>
                <a:lnTo>
                  <a:pt x="2063585" y="26840"/>
                </a:lnTo>
                <a:lnTo>
                  <a:pt x="2029717" y="28014"/>
                </a:lnTo>
                <a:lnTo>
                  <a:pt x="1994349" y="29273"/>
                </a:lnTo>
                <a:lnTo>
                  <a:pt x="1957766" y="30561"/>
                </a:lnTo>
                <a:lnTo>
                  <a:pt x="1920248" y="31820"/>
                </a:lnTo>
                <a:lnTo>
                  <a:pt x="1882079" y="32994"/>
                </a:lnTo>
                <a:lnTo>
                  <a:pt x="1843541" y="34027"/>
                </a:lnTo>
                <a:lnTo>
                  <a:pt x="1804916" y="34861"/>
                </a:lnTo>
                <a:lnTo>
                  <a:pt x="1766486" y="35441"/>
                </a:lnTo>
                <a:lnTo>
                  <a:pt x="1728535" y="35710"/>
                </a:lnTo>
                <a:lnTo>
                  <a:pt x="1691345" y="35610"/>
                </a:lnTo>
                <a:lnTo>
                  <a:pt x="1655198" y="35086"/>
                </a:lnTo>
                <a:lnTo>
                  <a:pt x="1620376" y="34082"/>
                </a:lnTo>
                <a:lnTo>
                  <a:pt x="1587161" y="32539"/>
                </a:lnTo>
                <a:lnTo>
                  <a:pt x="1555837" y="30403"/>
                </a:lnTo>
                <a:lnTo>
                  <a:pt x="1526686" y="27615"/>
                </a:lnTo>
                <a:lnTo>
                  <a:pt x="1499990" y="24121"/>
                </a:lnTo>
                <a:lnTo>
                  <a:pt x="1474360" y="20360"/>
                </a:lnTo>
                <a:lnTo>
                  <a:pt x="1448208" y="16831"/>
                </a:lnTo>
                <a:lnTo>
                  <a:pt x="1421569" y="13560"/>
                </a:lnTo>
                <a:lnTo>
                  <a:pt x="1394482" y="10575"/>
                </a:lnTo>
                <a:lnTo>
                  <a:pt x="1366983" y="7904"/>
                </a:lnTo>
                <a:lnTo>
                  <a:pt x="1339109" y="5574"/>
                </a:lnTo>
                <a:lnTo>
                  <a:pt x="1310897" y="3613"/>
                </a:lnTo>
                <a:lnTo>
                  <a:pt x="1282385" y="2047"/>
                </a:lnTo>
                <a:lnTo>
                  <a:pt x="1253609" y="905"/>
                </a:lnTo>
                <a:lnTo>
                  <a:pt x="1224606" y="213"/>
                </a:lnTo>
                <a:lnTo>
                  <a:pt x="1195414" y="0"/>
                </a:lnTo>
                <a:lnTo>
                  <a:pt x="1166069" y="292"/>
                </a:lnTo>
                <a:lnTo>
                  <a:pt x="1136609" y="1117"/>
                </a:lnTo>
                <a:lnTo>
                  <a:pt x="1107070" y="2502"/>
                </a:lnTo>
                <a:lnTo>
                  <a:pt x="1077490" y="4475"/>
                </a:lnTo>
                <a:lnTo>
                  <a:pt x="1047906" y="7064"/>
                </a:lnTo>
                <a:lnTo>
                  <a:pt x="1018355" y="10296"/>
                </a:lnTo>
                <a:lnTo>
                  <a:pt x="988873" y="14197"/>
                </a:lnTo>
                <a:lnTo>
                  <a:pt x="959498" y="18797"/>
                </a:lnTo>
                <a:lnTo>
                  <a:pt x="930268" y="24121"/>
                </a:lnTo>
                <a:lnTo>
                  <a:pt x="900138" y="29080"/>
                </a:lnTo>
                <a:lnTo>
                  <a:pt x="868177" y="32659"/>
                </a:lnTo>
                <a:lnTo>
                  <a:pt x="834528" y="35002"/>
                </a:lnTo>
                <a:lnTo>
                  <a:pt x="799334" y="36252"/>
                </a:lnTo>
                <a:lnTo>
                  <a:pt x="762739" y="36551"/>
                </a:lnTo>
                <a:lnTo>
                  <a:pt x="724887" y="36042"/>
                </a:lnTo>
                <a:lnTo>
                  <a:pt x="685921" y="34869"/>
                </a:lnTo>
                <a:lnTo>
                  <a:pt x="645985" y="33173"/>
                </a:lnTo>
                <a:lnTo>
                  <a:pt x="605222" y="31099"/>
                </a:lnTo>
                <a:lnTo>
                  <a:pt x="563777" y="28788"/>
                </a:lnTo>
                <a:lnTo>
                  <a:pt x="521793" y="26384"/>
                </a:lnTo>
                <a:lnTo>
                  <a:pt x="479414" y="24029"/>
                </a:lnTo>
                <a:lnTo>
                  <a:pt x="436782" y="21867"/>
                </a:lnTo>
                <a:lnTo>
                  <a:pt x="394042" y="20040"/>
                </a:lnTo>
                <a:lnTo>
                  <a:pt x="351338" y="18692"/>
                </a:lnTo>
                <a:lnTo>
                  <a:pt x="308813" y="17964"/>
                </a:lnTo>
                <a:lnTo>
                  <a:pt x="266610" y="18000"/>
                </a:lnTo>
                <a:lnTo>
                  <a:pt x="224874" y="18943"/>
                </a:lnTo>
                <a:lnTo>
                  <a:pt x="183748" y="20936"/>
                </a:lnTo>
                <a:lnTo>
                  <a:pt x="143376" y="24121"/>
                </a:lnTo>
                <a:lnTo>
                  <a:pt x="104214" y="27750"/>
                </a:lnTo>
                <a:lnTo>
                  <a:pt x="66613" y="30982"/>
                </a:lnTo>
                <a:lnTo>
                  <a:pt x="30501" y="33819"/>
                </a:lnTo>
                <a:lnTo>
                  <a:pt x="0" y="35968"/>
                </a:lnTo>
                <a:close/>
              </a:path>
            </a:pathLst>
          </a:custGeom>
          <a:solidFill>
            <a:srgbClr val="EC7C30"/>
          </a:solidFill>
        </p:spPr>
        <p:txBody>
          <a:bodyPr wrap="square" lIns="0" tIns="0" rIns="0" bIns="0" rtlCol="0">
            <a:noAutofit/>
          </a:bodyPr>
          <a:lstStyle/>
          <a:p>
            <a:endParaRPr/>
          </a:p>
        </p:txBody>
      </p:sp>
      <p:sp>
        <p:nvSpPr>
          <p:cNvPr id="9" name="object 9"/>
          <p:cNvSpPr/>
          <p:nvPr/>
        </p:nvSpPr>
        <p:spPr>
          <a:xfrm>
            <a:off x="669150" y="1667558"/>
            <a:ext cx="8388829" cy="41796"/>
          </a:xfrm>
          <a:custGeom>
            <a:avLst/>
            <a:gdLst/>
            <a:ahLst/>
            <a:cxnLst/>
            <a:rect l="l" t="t" r="r" b="b"/>
            <a:pathLst>
              <a:path w="8388829" h="41796">
                <a:moveTo>
                  <a:pt x="596" y="22430"/>
                </a:moveTo>
                <a:lnTo>
                  <a:pt x="34444" y="30919"/>
                </a:lnTo>
                <a:lnTo>
                  <a:pt x="70824" y="31928"/>
                </a:lnTo>
                <a:lnTo>
                  <a:pt x="109382" y="32497"/>
                </a:lnTo>
                <a:lnTo>
                  <a:pt x="149715" y="32682"/>
                </a:lnTo>
                <a:lnTo>
                  <a:pt x="191418" y="32540"/>
                </a:lnTo>
                <a:lnTo>
                  <a:pt x="234085" y="32127"/>
                </a:lnTo>
                <a:lnTo>
                  <a:pt x="277313" y="31499"/>
                </a:lnTo>
                <a:lnTo>
                  <a:pt x="320696" y="30713"/>
                </a:lnTo>
                <a:lnTo>
                  <a:pt x="363830" y="29825"/>
                </a:lnTo>
                <a:lnTo>
                  <a:pt x="406311" y="28891"/>
                </a:lnTo>
                <a:lnTo>
                  <a:pt x="447733" y="27967"/>
                </a:lnTo>
                <a:lnTo>
                  <a:pt x="487691" y="27110"/>
                </a:lnTo>
                <a:lnTo>
                  <a:pt x="525783" y="26377"/>
                </a:lnTo>
                <a:lnTo>
                  <a:pt x="561601" y="25822"/>
                </a:lnTo>
                <a:lnTo>
                  <a:pt x="594743" y="25503"/>
                </a:lnTo>
                <a:lnTo>
                  <a:pt x="624803" y="25477"/>
                </a:lnTo>
                <a:lnTo>
                  <a:pt x="651376" y="25798"/>
                </a:lnTo>
                <a:lnTo>
                  <a:pt x="674059" y="26524"/>
                </a:lnTo>
                <a:lnTo>
                  <a:pt x="692446" y="27711"/>
                </a:lnTo>
                <a:lnTo>
                  <a:pt x="706132" y="29415"/>
                </a:lnTo>
                <a:lnTo>
                  <a:pt x="718039" y="31212"/>
                </a:lnTo>
                <a:lnTo>
                  <a:pt x="731242" y="32658"/>
                </a:lnTo>
                <a:lnTo>
                  <a:pt x="745626" y="33782"/>
                </a:lnTo>
                <a:lnTo>
                  <a:pt x="761075" y="34608"/>
                </a:lnTo>
                <a:lnTo>
                  <a:pt x="777474" y="35165"/>
                </a:lnTo>
                <a:lnTo>
                  <a:pt x="794708" y="35479"/>
                </a:lnTo>
                <a:lnTo>
                  <a:pt x="831216" y="35486"/>
                </a:lnTo>
                <a:lnTo>
                  <a:pt x="850260" y="35233"/>
                </a:lnTo>
                <a:lnTo>
                  <a:pt x="869676" y="34844"/>
                </a:lnTo>
                <a:lnTo>
                  <a:pt x="889350" y="34346"/>
                </a:lnTo>
                <a:lnTo>
                  <a:pt x="909166" y="33767"/>
                </a:lnTo>
                <a:lnTo>
                  <a:pt x="929007" y="33133"/>
                </a:lnTo>
                <a:lnTo>
                  <a:pt x="948760" y="32471"/>
                </a:lnTo>
                <a:lnTo>
                  <a:pt x="968308" y="31808"/>
                </a:lnTo>
                <a:lnTo>
                  <a:pt x="987536" y="31170"/>
                </a:lnTo>
                <a:lnTo>
                  <a:pt x="1006328" y="30585"/>
                </a:lnTo>
                <a:lnTo>
                  <a:pt x="1024570" y="30080"/>
                </a:lnTo>
                <a:lnTo>
                  <a:pt x="1042145" y="29681"/>
                </a:lnTo>
                <a:lnTo>
                  <a:pt x="1058938" y="29415"/>
                </a:lnTo>
                <a:lnTo>
                  <a:pt x="1075624" y="29347"/>
                </a:lnTo>
                <a:lnTo>
                  <a:pt x="1092956" y="29500"/>
                </a:lnTo>
                <a:lnTo>
                  <a:pt x="1110938" y="29840"/>
                </a:lnTo>
                <a:lnTo>
                  <a:pt x="1129575" y="30329"/>
                </a:lnTo>
                <a:lnTo>
                  <a:pt x="1148870" y="30933"/>
                </a:lnTo>
                <a:lnTo>
                  <a:pt x="1168829" y="31615"/>
                </a:lnTo>
                <a:lnTo>
                  <a:pt x="1189454" y="32340"/>
                </a:lnTo>
                <a:lnTo>
                  <a:pt x="1210751" y="33072"/>
                </a:lnTo>
                <a:lnTo>
                  <a:pt x="1232723" y="33776"/>
                </a:lnTo>
                <a:lnTo>
                  <a:pt x="1255375" y="34415"/>
                </a:lnTo>
                <a:lnTo>
                  <a:pt x="1278711" y="34955"/>
                </a:lnTo>
                <a:lnTo>
                  <a:pt x="1302736" y="35358"/>
                </a:lnTo>
                <a:lnTo>
                  <a:pt x="1327452" y="35590"/>
                </a:lnTo>
                <a:lnTo>
                  <a:pt x="1352865" y="35615"/>
                </a:lnTo>
                <a:lnTo>
                  <a:pt x="1378978" y="35397"/>
                </a:lnTo>
                <a:lnTo>
                  <a:pt x="1405797" y="34901"/>
                </a:lnTo>
                <a:lnTo>
                  <a:pt x="1433324" y="34090"/>
                </a:lnTo>
                <a:lnTo>
                  <a:pt x="1461565" y="32929"/>
                </a:lnTo>
                <a:lnTo>
                  <a:pt x="1490523" y="31383"/>
                </a:lnTo>
                <a:lnTo>
                  <a:pt x="1520202" y="29415"/>
                </a:lnTo>
                <a:lnTo>
                  <a:pt x="1552139" y="27499"/>
                </a:lnTo>
                <a:lnTo>
                  <a:pt x="1587601" y="26099"/>
                </a:lnTo>
                <a:lnTo>
                  <a:pt x="1626129" y="25162"/>
                </a:lnTo>
                <a:lnTo>
                  <a:pt x="1667266" y="24635"/>
                </a:lnTo>
                <a:lnTo>
                  <a:pt x="1710555" y="24468"/>
                </a:lnTo>
                <a:lnTo>
                  <a:pt x="1755539" y="24606"/>
                </a:lnTo>
                <a:lnTo>
                  <a:pt x="1801760" y="24998"/>
                </a:lnTo>
                <a:lnTo>
                  <a:pt x="1848760" y="25592"/>
                </a:lnTo>
                <a:lnTo>
                  <a:pt x="1896083" y="26336"/>
                </a:lnTo>
                <a:lnTo>
                  <a:pt x="1943271" y="27176"/>
                </a:lnTo>
                <a:lnTo>
                  <a:pt x="1989866" y="28061"/>
                </a:lnTo>
                <a:lnTo>
                  <a:pt x="2035412" y="28939"/>
                </a:lnTo>
                <a:lnTo>
                  <a:pt x="2079450" y="29757"/>
                </a:lnTo>
                <a:lnTo>
                  <a:pt x="2121524" y="30463"/>
                </a:lnTo>
                <a:lnTo>
                  <a:pt x="2161175" y="31004"/>
                </a:lnTo>
                <a:lnTo>
                  <a:pt x="2197947" y="31329"/>
                </a:lnTo>
                <a:lnTo>
                  <a:pt x="2231383" y="31384"/>
                </a:lnTo>
                <a:lnTo>
                  <a:pt x="2261024" y="31119"/>
                </a:lnTo>
                <a:lnTo>
                  <a:pt x="2286414" y="30480"/>
                </a:lnTo>
                <a:lnTo>
                  <a:pt x="2307094" y="29415"/>
                </a:lnTo>
                <a:lnTo>
                  <a:pt x="2323695" y="28434"/>
                </a:lnTo>
                <a:lnTo>
                  <a:pt x="2337475" y="28029"/>
                </a:lnTo>
                <a:lnTo>
                  <a:pt x="2348922" y="28122"/>
                </a:lnTo>
                <a:lnTo>
                  <a:pt x="2358526" y="28634"/>
                </a:lnTo>
                <a:lnTo>
                  <a:pt x="2366774" y="29486"/>
                </a:lnTo>
                <a:lnTo>
                  <a:pt x="2374155" y="30599"/>
                </a:lnTo>
                <a:lnTo>
                  <a:pt x="2381157" y="31894"/>
                </a:lnTo>
                <a:lnTo>
                  <a:pt x="2388269" y="33292"/>
                </a:lnTo>
                <a:lnTo>
                  <a:pt x="2395978" y="34714"/>
                </a:lnTo>
                <a:lnTo>
                  <a:pt x="2404773" y="36082"/>
                </a:lnTo>
                <a:lnTo>
                  <a:pt x="2415143" y="37317"/>
                </a:lnTo>
                <a:lnTo>
                  <a:pt x="2427576" y="38339"/>
                </a:lnTo>
                <a:lnTo>
                  <a:pt x="2442559" y="39070"/>
                </a:lnTo>
                <a:lnTo>
                  <a:pt x="2460583" y="39432"/>
                </a:lnTo>
                <a:lnTo>
                  <a:pt x="2482134" y="39344"/>
                </a:lnTo>
                <a:lnTo>
                  <a:pt x="2507701" y="38729"/>
                </a:lnTo>
                <a:lnTo>
                  <a:pt x="2537773" y="37508"/>
                </a:lnTo>
                <a:lnTo>
                  <a:pt x="2572838" y="35601"/>
                </a:lnTo>
                <a:lnTo>
                  <a:pt x="2613384" y="32929"/>
                </a:lnTo>
                <a:lnTo>
                  <a:pt x="2659900" y="29415"/>
                </a:lnTo>
                <a:lnTo>
                  <a:pt x="2709768" y="25815"/>
                </a:lnTo>
                <a:lnTo>
                  <a:pt x="2759895" y="22906"/>
                </a:lnTo>
                <a:lnTo>
                  <a:pt x="2810052" y="20637"/>
                </a:lnTo>
                <a:lnTo>
                  <a:pt x="2860012" y="18954"/>
                </a:lnTo>
                <a:lnTo>
                  <a:pt x="2909546" y="17806"/>
                </a:lnTo>
                <a:lnTo>
                  <a:pt x="2958429" y="17141"/>
                </a:lnTo>
                <a:lnTo>
                  <a:pt x="3006431" y="16907"/>
                </a:lnTo>
                <a:lnTo>
                  <a:pt x="3053326" y="17052"/>
                </a:lnTo>
                <a:lnTo>
                  <a:pt x="3098885" y="17524"/>
                </a:lnTo>
                <a:lnTo>
                  <a:pt x="3142881" y="18270"/>
                </a:lnTo>
                <a:lnTo>
                  <a:pt x="3185087" y="19240"/>
                </a:lnTo>
                <a:lnTo>
                  <a:pt x="3225274" y="20380"/>
                </a:lnTo>
                <a:lnTo>
                  <a:pt x="3263215" y="21640"/>
                </a:lnTo>
                <a:lnTo>
                  <a:pt x="3298682" y="22966"/>
                </a:lnTo>
                <a:lnTo>
                  <a:pt x="3331448" y="24307"/>
                </a:lnTo>
                <a:lnTo>
                  <a:pt x="3361286" y="25611"/>
                </a:lnTo>
                <a:lnTo>
                  <a:pt x="3387966" y="26825"/>
                </a:lnTo>
                <a:lnTo>
                  <a:pt x="3411263" y="27899"/>
                </a:lnTo>
                <a:lnTo>
                  <a:pt x="3430947" y="28779"/>
                </a:lnTo>
                <a:lnTo>
                  <a:pt x="3461405" y="29942"/>
                </a:lnTo>
                <a:lnTo>
                  <a:pt x="3477514" y="30522"/>
                </a:lnTo>
                <a:lnTo>
                  <a:pt x="3495020" y="31137"/>
                </a:lnTo>
                <a:lnTo>
                  <a:pt x="3513820" y="31768"/>
                </a:lnTo>
                <a:lnTo>
                  <a:pt x="3533813" y="32397"/>
                </a:lnTo>
                <a:lnTo>
                  <a:pt x="3554898" y="33007"/>
                </a:lnTo>
                <a:lnTo>
                  <a:pt x="3576974" y="33579"/>
                </a:lnTo>
                <a:lnTo>
                  <a:pt x="3599940" y="34096"/>
                </a:lnTo>
                <a:lnTo>
                  <a:pt x="3623694" y="34540"/>
                </a:lnTo>
                <a:lnTo>
                  <a:pt x="3648135" y="34891"/>
                </a:lnTo>
                <a:lnTo>
                  <a:pt x="3673162" y="35134"/>
                </a:lnTo>
                <a:lnTo>
                  <a:pt x="3724567" y="35218"/>
                </a:lnTo>
                <a:lnTo>
                  <a:pt x="3750744" y="35023"/>
                </a:lnTo>
                <a:lnTo>
                  <a:pt x="3777101" y="34647"/>
                </a:lnTo>
                <a:lnTo>
                  <a:pt x="3803538" y="34072"/>
                </a:lnTo>
                <a:lnTo>
                  <a:pt x="3829953" y="33279"/>
                </a:lnTo>
                <a:lnTo>
                  <a:pt x="3856246" y="32250"/>
                </a:lnTo>
                <a:lnTo>
                  <a:pt x="3882314" y="30968"/>
                </a:lnTo>
                <a:lnTo>
                  <a:pt x="3908056" y="29415"/>
                </a:lnTo>
                <a:lnTo>
                  <a:pt x="3935770" y="27806"/>
                </a:lnTo>
                <a:lnTo>
                  <a:pt x="3967506" y="26370"/>
                </a:lnTo>
                <a:lnTo>
                  <a:pt x="4002800" y="25106"/>
                </a:lnTo>
                <a:lnTo>
                  <a:pt x="4041185" y="24014"/>
                </a:lnTo>
                <a:lnTo>
                  <a:pt x="4082193" y="23092"/>
                </a:lnTo>
                <a:lnTo>
                  <a:pt x="4125359" y="22342"/>
                </a:lnTo>
                <a:lnTo>
                  <a:pt x="4170215" y="21761"/>
                </a:lnTo>
                <a:lnTo>
                  <a:pt x="4216296" y="21350"/>
                </a:lnTo>
                <a:lnTo>
                  <a:pt x="4263135" y="21107"/>
                </a:lnTo>
                <a:lnTo>
                  <a:pt x="4357220" y="21126"/>
                </a:lnTo>
                <a:lnTo>
                  <a:pt x="4403533" y="21386"/>
                </a:lnTo>
                <a:lnTo>
                  <a:pt x="4448738" y="21813"/>
                </a:lnTo>
                <a:lnTo>
                  <a:pt x="4492367" y="22406"/>
                </a:lnTo>
                <a:lnTo>
                  <a:pt x="4533956" y="23164"/>
                </a:lnTo>
                <a:lnTo>
                  <a:pt x="4573036" y="24087"/>
                </a:lnTo>
                <a:lnTo>
                  <a:pt x="4609142" y="25174"/>
                </a:lnTo>
                <a:lnTo>
                  <a:pt x="4641807" y="26425"/>
                </a:lnTo>
                <a:lnTo>
                  <a:pt x="4670565" y="27838"/>
                </a:lnTo>
                <a:lnTo>
                  <a:pt x="4715858" y="30979"/>
                </a:lnTo>
                <a:lnTo>
                  <a:pt x="4734754" y="32360"/>
                </a:lnTo>
                <a:lnTo>
                  <a:pt x="4752010" y="33561"/>
                </a:lnTo>
                <a:lnTo>
                  <a:pt x="4767999" y="34584"/>
                </a:lnTo>
                <a:lnTo>
                  <a:pt x="4783094" y="35433"/>
                </a:lnTo>
                <a:lnTo>
                  <a:pt x="4797670" y="36111"/>
                </a:lnTo>
                <a:lnTo>
                  <a:pt x="4812098" y="36622"/>
                </a:lnTo>
                <a:lnTo>
                  <a:pt x="4826754" y="36968"/>
                </a:lnTo>
                <a:lnTo>
                  <a:pt x="4842009" y="37152"/>
                </a:lnTo>
                <a:lnTo>
                  <a:pt x="4858238" y="37177"/>
                </a:lnTo>
                <a:lnTo>
                  <a:pt x="4875814" y="37048"/>
                </a:lnTo>
                <a:lnTo>
                  <a:pt x="4895110" y="36766"/>
                </a:lnTo>
                <a:lnTo>
                  <a:pt x="4916500" y="36336"/>
                </a:lnTo>
                <a:lnTo>
                  <a:pt x="4940357" y="35759"/>
                </a:lnTo>
                <a:lnTo>
                  <a:pt x="4967054" y="35040"/>
                </a:lnTo>
                <a:lnTo>
                  <a:pt x="4996964" y="34182"/>
                </a:lnTo>
                <a:lnTo>
                  <a:pt x="5030462" y="33187"/>
                </a:lnTo>
                <a:lnTo>
                  <a:pt x="5067921" y="32058"/>
                </a:lnTo>
                <a:lnTo>
                  <a:pt x="5109713" y="30800"/>
                </a:lnTo>
                <a:lnTo>
                  <a:pt x="5156212" y="29415"/>
                </a:lnTo>
                <a:lnTo>
                  <a:pt x="5204545" y="28152"/>
                </a:lnTo>
                <a:lnTo>
                  <a:pt x="5251531" y="27237"/>
                </a:lnTo>
                <a:lnTo>
                  <a:pt x="5297142" y="26634"/>
                </a:lnTo>
                <a:lnTo>
                  <a:pt x="5341350" y="26306"/>
                </a:lnTo>
                <a:lnTo>
                  <a:pt x="5425441" y="26334"/>
                </a:lnTo>
                <a:lnTo>
                  <a:pt x="5465268" y="26619"/>
                </a:lnTo>
                <a:lnTo>
                  <a:pt x="5503579" y="27037"/>
                </a:lnTo>
                <a:lnTo>
                  <a:pt x="5540343" y="27552"/>
                </a:lnTo>
                <a:lnTo>
                  <a:pt x="5575534" y="28129"/>
                </a:lnTo>
                <a:lnTo>
                  <a:pt x="5609123" y="28731"/>
                </a:lnTo>
                <a:lnTo>
                  <a:pt x="5641082" y="29323"/>
                </a:lnTo>
                <a:lnTo>
                  <a:pt x="5671382" y="29870"/>
                </a:lnTo>
                <a:lnTo>
                  <a:pt x="5699994" y="30335"/>
                </a:lnTo>
                <a:lnTo>
                  <a:pt x="5726891" y="30683"/>
                </a:lnTo>
                <a:lnTo>
                  <a:pt x="5752043" y="30878"/>
                </a:lnTo>
                <a:lnTo>
                  <a:pt x="5775424" y="30884"/>
                </a:lnTo>
                <a:lnTo>
                  <a:pt x="5797003" y="30666"/>
                </a:lnTo>
                <a:lnTo>
                  <a:pt x="5816753" y="30188"/>
                </a:lnTo>
                <a:lnTo>
                  <a:pt x="5834646" y="29415"/>
                </a:lnTo>
                <a:lnTo>
                  <a:pt x="5851612" y="28467"/>
                </a:lnTo>
                <a:lnTo>
                  <a:pt x="5868607" y="27505"/>
                </a:lnTo>
                <a:lnTo>
                  <a:pt x="5885636" y="26546"/>
                </a:lnTo>
                <a:lnTo>
                  <a:pt x="5902707" y="25611"/>
                </a:lnTo>
                <a:lnTo>
                  <a:pt x="5919827" y="24718"/>
                </a:lnTo>
                <a:lnTo>
                  <a:pt x="5937004" y="23886"/>
                </a:lnTo>
                <a:lnTo>
                  <a:pt x="5954244" y="23135"/>
                </a:lnTo>
                <a:lnTo>
                  <a:pt x="5971554" y="22483"/>
                </a:lnTo>
                <a:lnTo>
                  <a:pt x="5988942" y="21951"/>
                </a:lnTo>
                <a:lnTo>
                  <a:pt x="6006414" y="21556"/>
                </a:lnTo>
                <a:lnTo>
                  <a:pt x="6023977" y="21319"/>
                </a:lnTo>
                <a:lnTo>
                  <a:pt x="6041639" y="21258"/>
                </a:lnTo>
                <a:lnTo>
                  <a:pt x="6059406" y="21393"/>
                </a:lnTo>
                <a:lnTo>
                  <a:pt x="6077286" y="21742"/>
                </a:lnTo>
                <a:lnTo>
                  <a:pt x="6095286" y="22324"/>
                </a:lnTo>
                <a:lnTo>
                  <a:pt x="6113412" y="23160"/>
                </a:lnTo>
                <a:lnTo>
                  <a:pt x="6131672" y="24268"/>
                </a:lnTo>
                <a:lnTo>
                  <a:pt x="6150073" y="25667"/>
                </a:lnTo>
                <a:lnTo>
                  <a:pt x="6168622" y="27376"/>
                </a:lnTo>
                <a:lnTo>
                  <a:pt x="6187325" y="29415"/>
                </a:lnTo>
                <a:lnTo>
                  <a:pt x="6205848" y="31404"/>
                </a:lnTo>
                <a:lnTo>
                  <a:pt x="6223857" y="32977"/>
                </a:lnTo>
                <a:lnTo>
                  <a:pt x="6241424" y="34168"/>
                </a:lnTo>
                <a:lnTo>
                  <a:pt x="6258618" y="35011"/>
                </a:lnTo>
                <a:lnTo>
                  <a:pt x="6275509" y="35540"/>
                </a:lnTo>
                <a:lnTo>
                  <a:pt x="6292167" y="35791"/>
                </a:lnTo>
                <a:lnTo>
                  <a:pt x="6308662" y="35798"/>
                </a:lnTo>
                <a:lnTo>
                  <a:pt x="6325064" y="35596"/>
                </a:lnTo>
                <a:lnTo>
                  <a:pt x="6341444" y="35219"/>
                </a:lnTo>
                <a:lnTo>
                  <a:pt x="6357870" y="34701"/>
                </a:lnTo>
                <a:lnTo>
                  <a:pt x="6374414" y="34078"/>
                </a:lnTo>
                <a:lnTo>
                  <a:pt x="6391145" y="33383"/>
                </a:lnTo>
                <a:lnTo>
                  <a:pt x="6408133" y="32652"/>
                </a:lnTo>
                <a:lnTo>
                  <a:pt x="6425448" y="31919"/>
                </a:lnTo>
                <a:lnTo>
                  <a:pt x="6443161" y="31218"/>
                </a:lnTo>
                <a:lnTo>
                  <a:pt x="6461340" y="30585"/>
                </a:lnTo>
                <a:lnTo>
                  <a:pt x="6480057" y="30053"/>
                </a:lnTo>
                <a:lnTo>
                  <a:pt x="6499381" y="29658"/>
                </a:lnTo>
                <a:lnTo>
                  <a:pt x="6519383" y="29434"/>
                </a:lnTo>
                <a:lnTo>
                  <a:pt x="6587492" y="29332"/>
                </a:lnTo>
                <a:lnTo>
                  <a:pt x="6614661" y="29118"/>
                </a:lnTo>
                <a:lnTo>
                  <a:pt x="6643875" y="28817"/>
                </a:lnTo>
                <a:lnTo>
                  <a:pt x="6674926" y="28450"/>
                </a:lnTo>
                <a:lnTo>
                  <a:pt x="6707604" y="28038"/>
                </a:lnTo>
                <a:lnTo>
                  <a:pt x="6741699" y="27603"/>
                </a:lnTo>
                <a:lnTo>
                  <a:pt x="6777001" y="27165"/>
                </a:lnTo>
                <a:lnTo>
                  <a:pt x="6813302" y="26746"/>
                </a:lnTo>
                <a:lnTo>
                  <a:pt x="6850392" y="26367"/>
                </a:lnTo>
                <a:lnTo>
                  <a:pt x="6888061" y="26048"/>
                </a:lnTo>
                <a:lnTo>
                  <a:pt x="6926099" y="25812"/>
                </a:lnTo>
                <a:lnTo>
                  <a:pt x="6964298" y="25679"/>
                </a:lnTo>
                <a:lnTo>
                  <a:pt x="7002447" y="25670"/>
                </a:lnTo>
                <a:lnTo>
                  <a:pt x="7040337" y="25807"/>
                </a:lnTo>
                <a:lnTo>
                  <a:pt x="7077758" y="26111"/>
                </a:lnTo>
                <a:lnTo>
                  <a:pt x="7114501" y="26602"/>
                </a:lnTo>
                <a:lnTo>
                  <a:pt x="7150356" y="27302"/>
                </a:lnTo>
                <a:lnTo>
                  <a:pt x="7185114" y="28233"/>
                </a:lnTo>
                <a:lnTo>
                  <a:pt x="7218565" y="29415"/>
                </a:lnTo>
                <a:lnTo>
                  <a:pt x="7249833" y="30543"/>
                </a:lnTo>
                <a:lnTo>
                  <a:pt x="7278420" y="31325"/>
                </a:lnTo>
                <a:lnTo>
                  <a:pt x="7304630" y="31797"/>
                </a:lnTo>
                <a:lnTo>
                  <a:pt x="7328765" y="31999"/>
                </a:lnTo>
                <a:lnTo>
                  <a:pt x="7351127" y="31968"/>
                </a:lnTo>
                <a:lnTo>
                  <a:pt x="7372021" y="31743"/>
                </a:lnTo>
                <a:lnTo>
                  <a:pt x="7391748" y="31361"/>
                </a:lnTo>
                <a:lnTo>
                  <a:pt x="7410612" y="30859"/>
                </a:lnTo>
                <a:lnTo>
                  <a:pt x="7428914" y="30277"/>
                </a:lnTo>
                <a:lnTo>
                  <a:pt x="7446959" y="29653"/>
                </a:lnTo>
                <a:lnTo>
                  <a:pt x="7465048" y="29023"/>
                </a:lnTo>
                <a:lnTo>
                  <a:pt x="7483485" y="28427"/>
                </a:lnTo>
                <a:lnTo>
                  <a:pt x="7502572" y="27902"/>
                </a:lnTo>
                <a:lnTo>
                  <a:pt x="7522613" y="27486"/>
                </a:lnTo>
                <a:lnTo>
                  <a:pt x="7543909" y="27218"/>
                </a:lnTo>
                <a:lnTo>
                  <a:pt x="7566765" y="27135"/>
                </a:lnTo>
                <a:lnTo>
                  <a:pt x="7591481" y="27275"/>
                </a:lnTo>
                <a:lnTo>
                  <a:pt x="7618363" y="27676"/>
                </a:lnTo>
                <a:lnTo>
                  <a:pt x="7647711" y="28377"/>
                </a:lnTo>
                <a:lnTo>
                  <a:pt x="7679829" y="29415"/>
                </a:lnTo>
                <a:lnTo>
                  <a:pt x="7713485" y="30681"/>
                </a:lnTo>
                <a:lnTo>
                  <a:pt x="7747236" y="32017"/>
                </a:lnTo>
                <a:lnTo>
                  <a:pt x="7781071" y="33391"/>
                </a:lnTo>
                <a:lnTo>
                  <a:pt x="7814979" y="34767"/>
                </a:lnTo>
                <a:lnTo>
                  <a:pt x="7848948" y="36112"/>
                </a:lnTo>
                <a:lnTo>
                  <a:pt x="7882967" y="37392"/>
                </a:lnTo>
                <a:lnTo>
                  <a:pt x="7917024" y="38572"/>
                </a:lnTo>
                <a:lnTo>
                  <a:pt x="7951109" y="39619"/>
                </a:lnTo>
                <a:lnTo>
                  <a:pt x="7985210" y="40499"/>
                </a:lnTo>
                <a:lnTo>
                  <a:pt x="8019316" y="41178"/>
                </a:lnTo>
                <a:lnTo>
                  <a:pt x="8053415" y="41621"/>
                </a:lnTo>
                <a:lnTo>
                  <a:pt x="8087496" y="41796"/>
                </a:lnTo>
                <a:lnTo>
                  <a:pt x="8121548" y="41666"/>
                </a:lnTo>
                <a:lnTo>
                  <a:pt x="8155559" y="41200"/>
                </a:lnTo>
                <a:lnTo>
                  <a:pt x="8189518" y="40362"/>
                </a:lnTo>
                <a:lnTo>
                  <a:pt x="8223414" y="39119"/>
                </a:lnTo>
                <a:lnTo>
                  <a:pt x="8257235" y="37437"/>
                </a:lnTo>
                <a:lnTo>
                  <a:pt x="8290970" y="35282"/>
                </a:lnTo>
                <a:lnTo>
                  <a:pt x="8324607" y="32619"/>
                </a:lnTo>
                <a:lnTo>
                  <a:pt x="8358136" y="29415"/>
                </a:lnTo>
                <a:lnTo>
                  <a:pt x="8388829" y="26817"/>
                </a:lnTo>
                <a:lnTo>
                  <a:pt x="8362809" y="25003"/>
                </a:lnTo>
                <a:lnTo>
                  <a:pt x="8339398" y="22941"/>
                </a:lnTo>
                <a:lnTo>
                  <a:pt x="8316452" y="20519"/>
                </a:lnTo>
                <a:lnTo>
                  <a:pt x="8293899" y="17741"/>
                </a:lnTo>
                <a:lnTo>
                  <a:pt x="8271666" y="14609"/>
                </a:lnTo>
                <a:lnTo>
                  <a:pt x="8249678" y="11127"/>
                </a:lnTo>
                <a:lnTo>
                  <a:pt x="8227466" y="7952"/>
                </a:lnTo>
                <a:lnTo>
                  <a:pt x="8204638" y="5681"/>
                </a:lnTo>
                <a:lnTo>
                  <a:pt x="8181187" y="4219"/>
                </a:lnTo>
                <a:lnTo>
                  <a:pt x="8157105" y="3470"/>
                </a:lnTo>
                <a:lnTo>
                  <a:pt x="8132386" y="3340"/>
                </a:lnTo>
                <a:lnTo>
                  <a:pt x="8107020" y="3734"/>
                </a:lnTo>
                <a:lnTo>
                  <a:pt x="8081002" y="4556"/>
                </a:lnTo>
                <a:lnTo>
                  <a:pt x="8054322" y="5713"/>
                </a:lnTo>
                <a:lnTo>
                  <a:pt x="8026973" y="7110"/>
                </a:lnTo>
                <a:lnTo>
                  <a:pt x="7998948" y="8650"/>
                </a:lnTo>
                <a:lnTo>
                  <a:pt x="7970240" y="10240"/>
                </a:lnTo>
                <a:lnTo>
                  <a:pt x="7940840" y="11785"/>
                </a:lnTo>
                <a:lnTo>
                  <a:pt x="7910740" y="13190"/>
                </a:lnTo>
                <a:lnTo>
                  <a:pt x="7879934" y="14359"/>
                </a:lnTo>
                <a:lnTo>
                  <a:pt x="7848414" y="15199"/>
                </a:lnTo>
                <a:lnTo>
                  <a:pt x="7816171" y="15613"/>
                </a:lnTo>
                <a:lnTo>
                  <a:pt x="7783199" y="15508"/>
                </a:lnTo>
                <a:lnTo>
                  <a:pt x="7749490" y="14789"/>
                </a:lnTo>
                <a:lnTo>
                  <a:pt x="7715036" y="13360"/>
                </a:lnTo>
                <a:lnTo>
                  <a:pt x="7679829" y="11127"/>
                </a:lnTo>
                <a:lnTo>
                  <a:pt x="7643559" y="8756"/>
                </a:lnTo>
                <a:lnTo>
                  <a:pt x="7605968" y="6943"/>
                </a:lnTo>
                <a:lnTo>
                  <a:pt x="7567126" y="5637"/>
                </a:lnTo>
                <a:lnTo>
                  <a:pt x="7527105" y="4787"/>
                </a:lnTo>
                <a:lnTo>
                  <a:pt x="7485976" y="4340"/>
                </a:lnTo>
                <a:lnTo>
                  <a:pt x="7443809" y="4246"/>
                </a:lnTo>
                <a:lnTo>
                  <a:pt x="7400676" y="4452"/>
                </a:lnTo>
                <a:lnTo>
                  <a:pt x="7356648" y="4909"/>
                </a:lnTo>
                <a:lnTo>
                  <a:pt x="7311795" y="5563"/>
                </a:lnTo>
                <a:lnTo>
                  <a:pt x="7266190" y="6364"/>
                </a:lnTo>
                <a:lnTo>
                  <a:pt x="7219903" y="7260"/>
                </a:lnTo>
                <a:lnTo>
                  <a:pt x="7173005" y="8201"/>
                </a:lnTo>
                <a:lnTo>
                  <a:pt x="7125567" y="9133"/>
                </a:lnTo>
                <a:lnTo>
                  <a:pt x="7077660" y="10006"/>
                </a:lnTo>
                <a:lnTo>
                  <a:pt x="7029355" y="10769"/>
                </a:lnTo>
                <a:lnTo>
                  <a:pt x="6980724" y="11370"/>
                </a:lnTo>
                <a:lnTo>
                  <a:pt x="6931837" y="11758"/>
                </a:lnTo>
                <a:lnTo>
                  <a:pt x="6882765" y="11881"/>
                </a:lnTo>
                <a:lnTo>
                  <a:pt x="6833580" y="11688"/>
                </a:lnTo>
                <a:lnTo>
                  <a:pt x="6784352" y="11127"/>
                </a:lnTo>
                <a:lnTo>
                  <a:pt x="6737949" y="10462"/>
                </a:lnTo>
                <a:lnTo>
                  <a:pt x="6696755" y="9981"/>
                </a:lnTo>
                <a:lnTo>
                  <a:pt x="6660123" y="9664"/>
                </a:lnTo>
                <a:lnTo>
                  <a:pt x="6627403" y="9493"/>
                </a:lnTo>
                <a:lnTo>
                  <a:pt x="6571098" y="9510"/>
                </a:lnTo>
                <a:lnTo>
                  <a:pt x="6546216" y="9662"/>
                </a:lnTo>
                <a:lnTo>
                  <a:pt x="6522647" y="9883"/>
                </a:lnTo>
                <a:lnTo>
                  <a:pt x="6499743" y="10155"/>
                </a:lnTo>
                <a:lnTo>
                  <a:pt x="6476853" y="10460"/>
                </a:lnTo>
                <a:lnTo>
                  <a:pt x="6453330" y="10778"/>
                </a:lnTo>
                <a:lnTo>
                  <a:pt x="6428523" y="11090"/>
                </a:lnTo>
                <a:lnTo>
                  <a:pt x="6401782" y="11378"/>
                </a:lnTo>
                <a:lnTo>
                  <a:pt x="6372459" y="11623"/>
                </a:lnTo>
                <a:lnTo>
                  <a:pt x="6339904" y="11805"/>
                </a:lnTo>
                <a:lnTo>
                  <a:pt x="6216352" y="11792"/>
                </a:lnTo>
                <a:lnTo>
                  <a:pt x="6164375" y="11537"/>
                </a:lnTo>
                <a:lnTo>
                  <a:pt x="6105918" y="11127"/>
                </a:lnTo>
                <a:lnTo>
                  <a:pt x="6046756" y="10803"/>
                </a:lnTo>
                <a:lnTo>
                  <a:pt x="5992661" y="10791"/>
                </a:lnTo>
                <a:lnTo>
                  <a:pt x="5943042" y="11044"/>
                </a:lnTo>
                <a:lnTo>
                  <a:pt x="5897307" y="11517"/>
                </a:lnTo>
                <a:lnTo>
                  <a:pt x="5854863" y="12162"/>
                </a:lnTo>
                <a:lnTo>
                  <a:pt x="5815118" y="12935"/>
                </a:lnTo>
                <a:lnTo>
                  <a:pt x="5777481" y="13788"/>
                </a:lnTo>
                <a:lnTo>
                  <a:pt x="5741359" y="14674"/>
                </a:lnTo>
                <a:lnTo>
                  <a:pt x="5706160" y="15549"/>
                </a:lnTo>
                <a:lnTo>
                  <a:pt x="5671292" y="16365"/>
                </a:lnTo>
                <a:lnTo>
                  <a:pt x="5636164" y="17077"/>
                </a:lnTo>
                <a:lnTo>
                  <a:pt x="5600182" y="17637"/>
                </a:lnTo>
                <a:lnTo>
                  <a:pt x="5562755" y="18000"/>
                </a:lnTo>
                <a:lnTo>
                  <a:pt x="5523291" y="18119"/>
                </a:lnTo>
                <a:lnTo>
                  <a:pt x="5481197" y="17949"/>
                </a:lnTo>
                <a:lnTo>
                  <a:pt x="5435882" y="17442"/>
                </a:lnTo>
                <a:lnTo>
                  <a:pt x="5386754" y="16553"/>
                </a:lnTo>
                <a:lnTo>
                  <a:pt x="5333220" y="15235"/>
                </a:lnTo>
                <a:lnTo>
                  <a:pt x="5274689" y="13441"/>
                </a:lnTo>
                <a:lnTo>
                  <a:pt x="5210568" y="11127"/>
                </a:lnTo>
                <a:lnTo>
                  <a:pt x="5144251" y="8702"/>
                </a:lnTo>
                <a:lnTo>
                  <a:pt x="5079594" y="6600"/>
                </a:lnTo>
                <a:lnTo>
                  <a:pt x="5016697" y="4812"/>
                </a:lnTo>
                <a:lnTo>
                  <a:pt x="4955663" y="3324"/>
                </a:lnTo>
                <a:lnTo>
                  <a:pt x="4896592" y="2125"/>
                </a:lnTo>
                <a:lnTo>
                  <a:pt x="4839587" y="1205"/>
                </a:lnTo>
                <a:lnTo>
                  <a:pt x="4784748" y="552"/>
                </a:lnTo>
                <a:lnTo>
                  <a:pt x="4732176" y="154"/>
                </a:lnTo>
                <a:lnTo>
                  <a:pt x="4681974" y="0"/>
                </a:lnTo>
                <a:lnTo>
                  <a:pt x="4634242" y="78"/>
                </a:lnTo>
                <a:lnTo>
                  <a:pt x="4589082" y="377"/>
                </a:lnTo>
                <a:lnTo>
                  <a:pt x="4546595" y="885"/>
                </a:lnTo>
                <a:lnTo>
                  <a:pt x="4506882" y="1592"/>
                </a:lnTo>
                <a:lnTo>
                  <a:pt x="4470045" y="2486"/>
                </a:lnTo>
                <a:lnTo>
                  <a:pt x="4436186" y="3554"/>
                </a:lnTo>
                <a:lnTo>
                  <a:pt x="4405404" y="4787"/>
                </a:lnTo>
                <a:lnTo>
                  <a:pt x="4377803" y="6172"/>
                </a:lnTo>
                <a:lnTo>
                  <a:pt x="4332545" y="9353"/>
                </a:lnTo>
                <a:lnTo>
                  <a:pt x="4315091" y="11127"/>
                </a:lnTo>
                <a:lnTo>
                  <a:pt x="4299532" y="12641"/>
                </a:lnTo>
                <a:lnTo>
                  <a:pt x="4284143" y="13575"/>
                </a:lnTo>
                <a:lnTo>
                  <a:pt x="4268763" y="13998"/>
                </a:lnTo>
                <a:lnTo>
                  <a:pt x="4253233" y="13980"/>
                </a:lnTo>
                <a:lnTo>
                  <a:pt x="4237393" y="13591"/>
                </a:lnTo>
                <a:lnTo>
                  <a:pt x="4221083" y="12903"/>
                </a:lnTo>
                <a:lnTo>
                  <a:pt x="4204143" y="11985"/>
                </a:lnTo>
                <a:lnTo>
                  <a:pt x="4186413" y="10907"/>
                </a:lnTo>
                <a:lnTo>
                  <a:pt x="4167733" y="9740"/>
                </a:lnTo>
                <a:lnTo>
                  <a:pt x="4147943" y="8555"/>
                </a:lnTo>
                <a:lnTo>
                  <a:pt x="4126884" y="7421"/>
                </a:lnTo>
                <a:lnTo>
                  <a:pt x="4104395" y="6408"/>
                </a:lnTo>
                <a:lnTo>
                  <a:pt x="4080317" y="5588"/>
                </a:lnTo>
                <a:lnTo>
                  <a:pt x="4054489" y="5030"/>
                </a:lnTo>
                <a:lnTo>
                  <a:pt x="4026752" y="4804"/>
                </a:lnTo>
                <a:lnTo>
                  <a:pt x="3996945" y="4982"/>
                </a:lnTo>
                <a:lnTo>
                  <a:pt x="3964909" y="5632"/>
                </a:lnTo>
                <a:lnTo>
                  <a:pt x="3930484" y="6827"/>
                </a:lnTo>
                <a:lnTo>
                  <a:pt x="3893510" y="8635"/>
                </a:lnTo>
                <a:lnTo>
                  <a:pt x="3853827" y="11127"/>
                </a:lnTo>
                <a:lnTo>
                  <a:pt x="3811405" y="13573"/>
                </a:lnTo>
                <a:lnTo>
                  <a:pt x="3766596" y="15255"/>
                </a:lnTo>
                <a:lnTo>
                  <a:pt x="3719757" y="16256"/>
                </a:lnTo>
                <a:lnTo>
                  <a:pt x="3671245" y="16662"/>
                </a:lnTo>
                <a:lnTo>
                  <a:pt x="3621415" y="16556"/>
                </a:lnTo>
                <a:lnTo>
                  <a:pt x="3570625" y="16023"/>
                </a:lnTo>
                <a:lnTo>
                  <a:pt x="3519231" y="15148"/>
                </a:lnTo>
                <a:lnTo>
                  <a:pt x="3467589" y="14016"/>
                </a:lnTo>
                <a:lnTo>
                  <a:pt x="3416056" y="12711"/>
                </a:lnTo>
                <a:lnTo>
                  <a:pt x="3364988" y="11317"/>
                </a:lnTo>
                <a:lnTo>
                  <a:pt x="3314743" y="9920"/>
                </a:lnTo>
                <a:lnTo>
                  <a:pt x="3265676" y="8603"/>
                </a:lnTo>
                <a:lnTo>
                  <a:pt x="3218144" y="7451"/>
                </a:lnTo>
                <a:lnTo>
                  <a:pt x="3172504" y="6550"/>
                </a:lnTo>
                <a:lnTo>
                  <a:pt x="3129112" y="5983"/>
                </a:lnTo>
                <a:lnTo>
                  <a:pt x="3088324" y="5835"/>
                </a:lnTo>
                <a:lnTo>
                  <a:pt x="3050498" y="6191"/>
                </a:lnTo>
                <a:lnTo>
                  <a:pt x="3015989" y="7135"/>
                </a:lnTo>
                <a:lnTo>
                  <a:pt x="2985154" y="8752"/>
                </a:lnTo>
                <a:lnTo>
                  <a:pt x="2958350" y="11127"/>
                </a:lnTo>
                <a:lnTo>
                  <a:pt x="2933683" y="13598"/>
                </a:lnTo>
                <a:lnTo>
                  <a:pt x="2908979" y="15485"/>
                </a:lnTo>
                <a:lnTo>
                  <a:pt x="2884178" y="16842"/>
                </a:lnTo>
                <a:lnTo>
                  <a:pt x="2859218" y="17722"/>
                </a:lnTo>
                <a:lnTo>
                  <a:pt x="2834039" y="18181"/>
                </a:lnTo>
                <a:lnTo>
                  <a:pt x="2808579" y="18271"/>
                </a:lnTo>
                <a:lnTo>
                  <a:pt x="2782778" y="18048"/>
                </a:lnTo>
                <a:lnTo>
                  <a:pt x="2756575" y="17564"/>
                </a:lnTo>
                <a:lnTo>
                  <a:pt x="2729907" y="16874"/>
                </a:lnTo>
                <a:lnTo>
                  <a:pt x="2702715" y="16032"/>
                </a:lnTo>
                <a:lnTo>
                  <a:pt x="2674937" y="15092"/>
                </a:lnTo>
                <a:lnTo>
                  <a:pt x="2646512" y="14108"/>
                </a:lnTo>
                <a:lnTo>
                  <a:pt x="2617380" y="13133"/>
                </a:lnTo>
                <a:lnTo>
                  <a:pt x="2587478" y="12223"/>
                </a:lnTo>
                <a:lnTo>
                  <a:pt x="2556746" y="11430"/>
                </a:lnTo>
                <a:lnTo>
                  <a:pt x="2525124" y="10810"/>
                </a:lnTo>
                <a:lnTo>
                  <a:pt x="2492549" y="10415"/>
                </a:lnTo>
                <a:lnTo>
                  <a:pt x="2458961" y="10300"/>
                </a:lnTo>
                <a:lnTo>
                  <a:pt x="2424299" y="10519"/>
                </a:lnTo>
                <a:lnTo>
                  <a:pt x="2388501" y="11127"/>
                </a:lnTo>
                <a:lnTo>
                  <a:pt x="2354514" y="11867"/>
                </a:lnTo>
                <a:lnTo>
                  <a:pt x="2324903" y="12457"/>
                </a:lnTo>
                <a:lnTo>
                  <a:pt x="2299034" y="12909"/>
                </a:lnTo>
                <a:lnTo>
                  <a:pt x="2276275" y="13236"/>
                </a:lnTo>
                <a:lnTo>
                  <a:pt x="2255993" y="13448"/>
                </a:lnTo>
                <a:lnTo>
                  <a:pt x="2220327" y="13580"/>
                </a:lnTo>
                <a:lnTo>
                  <a:pt x="2186975" y="13399"/>
                </a:lnTo>
                <a:lnTo>
                  <a:pt x="2169585" y="13222"/>
                </a:lnTo>
                <a:lnTo>
                  <a:pt x="2150874" y="13003"/>
                </a:lnTo>
                <a:lnTo>
                  <a:pt x="2130211" y="12754"/>
                </a:lnTo>
                <a:lnTo>
                  <a:pt x="2106961" y="12487"/>
                </a:lnTo>
                <a:lnTo>
                  <a:pt x="2080493" y="12215"/>
                </a:lnTo>
                <a:lnTo>
                  <a:pt x="2050173" y="11948"/>
                </a:lnTo>
                <a:lnTo>
                  <a:pt x="2015369" y="11700"/>
                </a:lnTo>
                <a:lnTo>
                  <a:pt x="1975448" y="11481"/>
                </a:lnTo>
                <a:lnTo>
                  <a:pt x="1929776" y="11305"/>
                </a:lnTo>
                <a:lnTo>
                  <a:pt x="1818652" y="11127"/>
                </a:lnTo>
                <a:lnTo>
                  <a:pt x="1579548" y="11309"/>
                </a:lnTo>
                <a:lnTo>
                  <a:pt x="1469658" y="11527"/>
                </a:lnTo>
                <a:lnTo>
                  <a:pt x="1366815" y="11767"/>
                </a:lnTo>
                <a:lnTo>
                  <a:pt x="1271473" y="11984"/>
                </a:lnTo>
                <a:lnTo>
                  <a:pt x="1184086" y="12132"/>
                </a:lnTo>
                <a:lnTo>
                  <a:pt x="1034995" y="12041"/>
                </a:lnTo>
                <a:lnTo>
                  <a:pt x="1003404" y="11904"/>
                </a:lnTo>
                <a:lnTo>
                  <a:pt x="974199" y="11710"/>
                </a:lnTo>
                <a:lnTo>
                  <a:pt x="947437" y="11452"/>
                </a:lnTo>
                <a:lnTo>
                  <a:pt x="923175" y="11127"/>
                </a:lnTo>
                <a:lnTo>
                  <a:pt x="900984" y="10950"/>
                </a:lnTo>
                <a:lnTo>
                  <a:pt x="880251" y="11109"/>
                </a:lnTo>
                <a:lnTo>
                  <a:pt x="860814" y="11552"/>
                </a:lnTo>
                <a:lnTo>
                  <a:pt x="842508" y="12224"/>
                </a:lnTo>
                <a:lnTo>
                  <a:pt x="825171" y="13073"/>
                </a:lnTo>
                <a:lnTo>
                  <a:pt x="808639" y="14047"/>
                </a:lnTo>
                <a:lnTo>
                  <a:pt x="792751" y="15092"/>
                </a:lnTo>
                <a:lnTo>
                  <a:pt x="777342" y="16156"/>
                </a:lnTo>
                <a:lnTo>
                  <a:pt x="762249" y="17185"/>
                </a:lnTo>
                <a:lnTo>
                  <a:pt x="747310" y="18127"/>
                </a:lnTo>
                <a:lnTo>
                  <a:pt x="732362" y="18930"/>
                </a:lnTo>
                <a:lnTo>
                  <a:pt x="717240" y="19539"/>
                </a:lnTo>
                <a:lnTo>
                  <a:pt x="701783" y="19903"/>
                </a:lnTo>
                <a:lnTo>
                  <a:pt x="685827" y="19968"/>
                </a:lnTo>
                <a:lnTo>
                  <a:pt x="669210" y="19681"/>
                </a:lnTo>
                <a:lnTo>
                  <a:pt x="651767" y="18990"/>
                </a:lnTo>
                <a:lnTo>
                  <a:pt x="633336" y="17842"/>
                </a:lnTo>
                <a:lnTo>
                  <a:pt x="613754" y="16184"/>
                </a:lnTo>
                <a:lnTo>
                  <a:pt x="592857" y="13963"/>
                </a:lnTo>
                <a:lnTo>
                  <a:pt x="570483" y="11127"/>
                </a:lnTo>
                <a:lnTo>
                  <a:pt x="547349" y="8381"/>
                </a:lnTo>
                <a:lnTo>
                  <a:pt x="524216" y="6415"/>
                </a:lnTo>
                <a:lnTo>
                  <a:pt x="500990" y="5147"/>
                </a:lnTo>
                <a:lnTo>
                  <a:pt x="477577" y="4494"/>
                </a:lnTo>
                <a:lnTo>
                  <a:pt x="453882" y="4376"/>
                </a:lnTo>
                <a:lnTo>
                  <a:pt x="429813" y="4710"/>
                </a:lnTo>
                <a:lnTo>
                  <a:pt x="405273" y="5415"/>
                </a:lnTo>
                <a:lnTo>
                  <a:pt x="380170" y="6408"/>
                </a:lnTo>
                <a:lnTo>
                  <a:pt x="354408" y="7609"/>
                </a:lnTo>
                <a:lnTo>
                  <a:pt x="327894" y="8936"/>
                </a:lnTo>
                <a:lnTo>
                  <a:pt x="300534" y="10306"/>
                </a:lnTo>
                <a:lnTo>
                  <a:pt x="272233" y="11639"/>
                </a:lnTo>
                <a:lnTo>
                  <a:pt x="242896" y="12851"/>
                </a:lnTo>
                <a:lnTo>
                  <a:pt x="212431" y="13863"/>
                </a:lnTo>
                <a:lnTo>
                  <a:pt x="180742" y="14591"/>
                </a:lnTo>
                <a:lnTo>
                  <a:pt x="147735" y="14955"/>
                </a:lnTo>
                <a:lnTo>
                  <a:pt x="113317" y="14872"/>
                </a:lnTo>
                <a:lnTo>
                  <a:pt x="77392" y="14261"/>
                </a:lnTo>
                <a:lnTo>
                  <a:pt x="39867" y="13040"/>
                </a:lnTo>
                <a:lnTo>
                  <a:pt x="647" y="11127"/>
                </a:lnTo>
                <a:lnTo>
                  <a:pt x="0" y="18874"/>
                </a:lnTo>
                <a:lnTo>
                  <a:pt x="596" y="22430"/>
                </a:lnTo>
                <a:close/>
              </a:path>
            </a:pathLst>
          </a:custGeom>
          <a:solidFill>
            <a:srgbClr val="EC7C30"/>
          </a:solidFill>
        </p:spPr>
        <p:txBody>
          <a:bodyPr wrap="square" lIns="0" tIns="0" rIns="0" bIns="0" rtlCol="0">
            <a:noAutofit/>
          </a:bodyPr>
          <a:lstStyle/>
          <a:p>
            <a:endParaRPr/>
          </a:p>
        </p:txBody>
      </p:sp>
      <p:sp>
        <p:nvSpPr>
          <p:cNvPr id="10" name="object 10"/>
          <p:cNvSpPr/>
          <p:nvPr/>
        </p:nvSpPr>
        <p:spPr>
          <a:xfrm>
            <a:off x="669582" y="1657280"/>
            <a:ext cx="10854778" cy="58419"/>
          </a:xfrm>
          <a:custGeom>
            <a:avLst/>
            <a:gdLst/>
            <a:ahLst/>
            <a:cxnLst/>
            <a:rect l="l" t="t" r="r" b="b"/>
            <a:pathLst>
              <a:path w="10854778" h="58419">
                <a:moveTo>
                  <a:pt x="215" y="21405"/>
                </a:moveTo>
                <a:lnTo>
                  <a:pt x="22649" y="18791"/>
                </a:lnTo>
                <a:lnTo>
                  <a:pt x="45783" y="16645"/>
                </a:lnTo>
                <a:lnTo>
                  <a:pt x="69511" y="14934"/>
                </a:lnTo>
                <a:lnTo>
                  <a:pt x="93728" y="13626"/>
                </a:lnTo>
                <a:lnTo>
                  <a:pt x="118328" y="12689"/>
                </a:lnTo>
                <a:lnTo>
                  <a:pt x="143206" y="12091"/>
                </a:lnTo>
                <a:lnTo>
                  <a:pt x="168255" y="11801"/>
                </a:lnTo>
                <a:lnTo>
                  <a:pt x="193372" y="11785"/>
                </a:lnTo>
                <a:lnTo>
                  <a:pt x="218449" y="12012"/>
                </a:lnTo>
                <a:lnTo>
                  <a:pt x="243381" y="12451"/>
                </a:lnTo>
                <a:lnTo>
                  <a:pt x="268062" y="13069"/>
                </a:lnTo>
                <a:lnTo>
                  <a:pt x="292388" y="13833"/>
                </a:lnTo>
                <a:lnTo>
                  <a:pt x="316252" y="14713"/>
                </a:lnTo>
                <a:lnTo>
                  <a:pt x="339549" y="15676"/>
                </a:lnTo>
                <a:lnTo>
                  <a:pt x="362173" y="16690"/>
                </a:lnTo>
                <a:lnTo>
                  <a:pt x="384019" y="17723"/>
                </a:lnTo>
                <a:lnTo>
                  <a:pt x="404980" y="18742"/>
                </a:lnTo>
                <a:lnTo>
                  <a:pt x="424952" y="19717"/>
                </a:lnTo>
                <a:lnTo>
                  <a:pt x="443829" y="20615"/>
                </a:lnTo>
                <a:lnTo>
                  <a:pt x="461505" y="21405"/>
                </a:lnTo>
                <a:lnTo>
                  <a:pt x="479443" y="22199"/>
                </a:lnTo>
                <a:lnTo>
                  <a:pt x="499162" y="23112"/>
                </a:lnTo>
                <a:lnTo>
                  <a:pt x="520646" y="24110"/>
                </a:lnTo>
                <a:lnTo>
                  <a:pt x="543878" y="25160"/>
                </a:lnTo>
                <a:lnTo>
                  <a:pt x="568842" y="26227"/>
                </a:lnTo>
                <a:lnTo>
                  <a:pt x="595521" y="27277"/>
                </a:lnTo>
                <a:lnTo>
                  <a:pt x="623899" y="28278"/>
                </a:lnTo>
                <a:lnTo>
                  <a:pt x="653959" y="29195"/>
                </a:lnTo>
                <a:lnTo>
                  <a:pt x="685685" y="29995"/>
                </a:lnTo>
                <a:lnTo>
                  <a:pt x="719061" y="30644"/>
                </a:lnTo>
                <a:lnTo>
                  <a:pt x="754069" y="31108"/>
                </a:lnTo>
                <a:lnTo>
                  <a:pt x="790694" y="31353"/>
                </a:lnTo>
                <a:lnTo>
                  <a:pt x="828919" y="31346"/>
                </a:lnTo>
                <a:lnTo>
                  <a:pt x="868728" y="31054"/>
                </a:lnTo>
                <a:lnTo>
                  <a:pt x="910104" y="30441"/>
                </a:lnTo>
                <a:lnTo>
                  <a:pt x="953030" y="29476"/>
                </a:lnTo>
                <a:lnTo>
                  <a:pt x="997491" y="28123"/>
                </a:lnTo>
                <a:lnTo>
                  <a:pt x="1043469" y="26349"/>
                </a:lnTo>
                <a:lnTo>
                  <a:pt x="1090949" y="24121"/>
                </a:lnTo>
                <a:lnTo>
                  <a:pt x="1139913" y="21405"/>
                </a:lnTo>
                <a:lnTo>
                  <a:pt x="1188325" y="18763"/>
                </a:lnTo>
                <a:lnTo>
                  <a:pt x="1234353" y="16744"/>
                </a:lnTo>
                <a:lnTo>
                  <a:pt x="1278236" y="15291"/>
                </a:lnTo>
                <a:lnTo>
                  <a:pt x="1320213" y="14345"/>
                </a:lnTo>
                <a:lnTo>
                  <a:pt x="1360520" y="13850"/>
                </a:lnTo>
                <a:lnTo>
                  <a:pt x="1399397" y="13748"/>
                </a:lnTo>
                <a:lnTo>
                  <a:pt x="1437082" y="13981"/>
                </a:lnTo>
                <a:lnTo>
                  <a:pt x="1473812" y="14492"/>
                </a:lnTo>
                <a:lnTo>
                  <a:pt x="1509825" y="15223"/>
                </a:lnTo>
                <a:lnTo>
                  <a:pt x="1545361" y="16118"/>
                </a:lnTo>
                <a:lnTo>
                  <a:pt x="1580656" y="17119"/>
                </a:lnTo>
                <a:lnTo>
                  <a:pt x="1615950" y="18168"/>
                </a:lnTo>
                <a:lnTo>
                  <a:pt x="1651480" y="19207"/>
                </a:lnTo>
                <a:lnTo>
                  <a:pt x="1687484" y="20180"/>
                </a:lnTo>
                <a:lnTo>
                  <a:pt x="1724201" y="21029"/>
                </a:lnTo>
                <a:lnTo>
                  <a:pt x="1761868" y="21697"/>
                </a:lnTo>
                <a:lnTo>
                  <a:pt x="1800724" y="22126"/>
                </a:lnTo>
                <a:lnTo>
                  <a:pt x="1841007" y="22258"/>
                </a:lnTo>
                <a:lnTo>
                  <a:pt x="1882955" y="22037"/>
                </a:lnTo>
                <a:lnTo>
                  <a:pt x="1926805" y="21405"/>
                </a:lnTo>
                <a:lnTo>
                  <a:pt x="1968860" y="20608"/>
                </a:lnTo>
                <a:lnTo>
                  <a:pt x="2005569" y="19930"/>
                </a:lnTo>
                <a:lnTo>
                  <a:pt x="2037395" y="19364"/>
                </a:lnTo>
                <a:lnTo>
                  <a:pt x="2064800" y="18905"/>
                </a:lnTo>
                <a:lnTo>
                  <a:pt x="2088246" y="18547"/>
                </a:lnTo>
                <a:lnTo>
                  <a:pt x="2108197" y="18284"/>
                </a:lnTo>
                <a:lnTo>
                  <a:pt x="2125115" y="18111"/>
                </a:lnTo>
                <a:lnTo>
                  <a:pt x="2139462" y="18021"/>
                </a:lnTo>
                <a:lnTo>
                  <a:pt x="2151702" y="18010"/>
                </a:lnTo>
                <a:lnTo>
                  <a:pt x="2162295" y="18071"/>
                </a:lnTo>
                <a:lnTo>
                  <a:pt x="2171706" y="18198"/>
                </a:lnTo>
                <a:lnTo>
                  <a:pt x="2180396" y="18387"/>
                </a:lnTo>
                <a:lnTo>
                  <a:pt x="2188828" y="18631"/>
                </a:lnTo>
                <a:lnTo>
                  <a:pt x="2197465" y="18924"/>
                </a:lnTo>
                <a:lnTo>
                  <a:pt x="2206769" y="19261"/>
                </a:lnTo>
                <a:lnTo>
                  <a:pt x="2217203" y="19637"/>
                </a:lnTo>
                <a:lnTo>
                  <a:pt x="2229228" y="20044"/>
                </a:lnTo>
                <a:lnTo>
                  <a:pt x="2243309" y="20479"/>
                </a:lnTo>
                <a:lnTo>
                  <a:pt x="2259907" y="20934"/>
                </a:lnTo>
                <a:lnTo>
                  <a:pt x="2279484" y="21405"/>
                </a:lnTo>
                <a:lnTo>
                  <a:pt x="2299961" y="21903"/>
                </a:lnTo>
                <a:lnTo>
                  <a:pt x="2319034" y="22437"/>
                </a:lnTo>
                <a:lnTo>
                  <a:pt x="2336887" y="22991"/>
                </a:lnTo>
                <a:lnTo>
                  <a:pt x="2353703" y="23550"/>
                </a:lnTo>
                <a:lnTo>
                  <a:pt x="2369668" y="24101"/>
                </a:lnTo>
                <a:lnTo>
                  <a:pt x="2384966" y="24629"/>
                </a:lnTo>
                <a:lnTo>
                  <a:pt x="2399781" y="25119"/>
                </a:lnTo>
                <a:lnTo>
                  <a:pt x="2414297" y="25556"/>
                </a:lnTo>
                <a:lnTo>
                  <a:pt x="2428699" y="25926"/>
                </a:lnTo>
                <a:lnTo>
                  <a:pt x="2443172" y="26215"/>
                </a:lnTo>
                <a:lnTo>
                  <a:pt x="2457898" y="26407"/>
                </a:lnTo>
                <a:lnTo>
                  <a:pt x="2473063" y="26489"/>
                </a:lnTo>
                <a:lnTo>
                  <a:pt x="2488851" y="26445"/>
                </a:lnTo>
                <a:lnTo>
                  <a:pt x="2505446" y="26261"/>
                </a:lnTo>
                <a:lnTo>
                  <a:pt x="2523033" y="25923"/>
                </a:lnTo>
                <a:lnTo>
                  <a:pt x="2541795" y="25416"/>
                </a:lnTo>
                <a:lnTo>
                  <a:pt x="2561918" y="24725"/>
                </a:lnTo>
                <a:lnTo>
                  <a:pt x="2583585" y="23836"/>
                </a:lnTo>
                <a:lnTo>
                  <a:pt x="2606981" y="22734"/>
                </a:lnTo>
                <a:lnTo>
                  <a:pt x="2632290" y="21405"/>
                </a:lnTo>
                <a:lnTo>
                  <a:pt x="2660291" y="19791"/>
                </a:lnTo>
                <a:lnTo>
                  <a:pt x="2691482" y="17897"/>
                </a:lnTo>
                <a:lnTo>
                  <a:pt x="2725625" y="15796"/>
                </a:lnTo>
                <a:lnTo>
                  <a:pt x="2762484" y="13565"/>
                </a:lnTo>
                <a:lnTo>
                  <a:pt x="2801820" y="11278"/>
                </a:lnTo>
                <a:lnTo>
                  <a:pt x="2843396" y="9011"/>
                </a:lnTo>
                <a:lnTo>
                  <a:pt x="2886975" y="6838"/>
                </a:lnTo>
                <a:lnTo>
                  <a:pt x="2932319" y="4836"/>
                </a:lnTo>
                <a:lnTo>
                  <a:pt x="2979192" y="3078"/>
                </a:lnTo>
                <a:lnTo>
                  <a:pt x="3027356" y="1640"/>
                </a:lnTo>
                <a:lnTo>
                  <a:pt x="3076573" y="598"/>
                </a:lnTo>
                <a:lnTo>
                  <a:pt x="3126606" y="26"/>
                </a:lnTo>
                <a:lnTo>
                  <a:pt x="3177218" y="0"/>
                </a:lnTo>
                <a:lnTo>
                  <a:pt x="3228171" y="594"/>
                </a:lnTo>
                <a:lnTo>
                  <a:pt x="3279228" y="1884"/>
                </a:lnTo>
                <a:lnTo>
                  <a:pt x="3330152" y="3946"/>
                </a:lnTo>
                <a:lnTo>
                  <a:pt x="3380706" y="6853"/>
                </a:lnTo>
                <a:lnTo>
                  <a:pt x="3430651" y="10682"/>
                </a:lnTo>
                <a:lnTo>
                  <a:pt x="3479750" y="15507"/>
                </a:lnTo>
                <a:lnTo>
                  <a:pt x="3527767" y="21405"/>
                </a:lnTo>
                <a:lnTo>
                  <a:pt x="3574413" y="27390"/>
                </a:lnTo>
                <a:lnTo>
                  <a:pt x="3619571" y="32463"/>
                </a:lnTo>
                <a:lnTo>
                  <a:pt x="3663268" y="36670"/>
                </a:lnTo>
                <a:lnTo>
                  <a:pt x="3705528" y="40058"/>
                </a:lnTo>
                <a:lnTo>
                  <a:pt x="3746374" y="42675"/>
                </a:lnTo>
                <a:lnTo>
                  <a:pt x="3785832" y="44567"/>
                </a:lnTo>
                <a:lnTo>
                  <a:pt x="3823925" y="45783"/>
                </a:lnTo>
                <a:lnTo>
                  <a:pt x="3860678" y="46368"/>
                </a:lnTo>
                <a:lnTo>
                  <a:pt x="3896116" y="46370"/>
                </a:lnTo>
                <a:lnTo>
                  <a:pt x="3930262" y="45836"/>
                </a:lnTo>
                <a:lnTo>
                  <a:pt x="3963142" y="44814"/>
                </a:lnTo>
                <a:lnTo>
                  <a:pt x="3994779" y="43350"/>
                </a:lnTo>
                <a:lnTo>
                  <a:pt x="4025198" y="41492"/>
                </a:lnTo>
                <a:lnTo>
                  <a:pt x="4054423" y="39287"/>
                </a:lnTo>
                <a:lnTo>
                  <a:pt x="4082480" y="36781"/>
                </a:lnTo>
                <a:lnTo>
                  <a:pt x="4109391" y="34023"/>
                </a:lnTo>
                <a:lnTo>
                  <a:pt x="4135182" y="31059"/>
                </a:lnTo>
                <a:lnTo>
                  <a:pt x="4159876" y="27937"/>
                </a:lnTo>
                <a:lnTo>
                  <a:pt x="4183499" y="24703"/>
                </a:lnTo>
                <a:lnTo>
                  <a:pt x="4206074" y="21405"/>
                </a:lnTo>
                <a:lnTo>
                  <a:pt x="4227944" y="18329"/>
                </a:lnTo>
                <a:lnTo>
                  <a:pt x="4249427" y="15716"/>
                </a:lnTo>
                <a:lnTo>
                  <a:pt x="4270513" y="13542"/>
                </a:lnTo>
                <a:lnTo>
                  <a:pt x="4291193" y="11785"/>
                </a:lnTo>
                <a:lnTo>
                  <a:pt x="4311457" y="10421"/>
                </a:lnTo>
                <a:lnTo>
                  <a:pt x="4331295" y="9427"/>
                </a:lnTo>
                <a:lnTo>
                  <a:pt x="4350697" y="8780"/>
                </a:lnTo>
                <a:lnTo>
                  <a:pt x="4369654" y="8457"/>
                </a:lnTo>
                <a:lnTo>
                  <a:pt x="4388157" y="8434"/>
                </a:lnTo>
                <a:lnTo>
                  <a:pt x="4406195" y="8689"/>
                </a:lnTo>
                <a:lnTo>
                  <a:pt x="4423758" y="9198"/>
                </a:lnTo>
                <a:lnTo>
                  <a:pt x="4440837" y="9938"/>
                </a:lnTo>
                <a:lnTo>
                  <a:pt x="4457423" y="10886"/>
                </a:lnTo>
                <a:lnTo>
                  <a:pt x="4473505" y="12019"/>
                </a:lnTo>
                <a:lnTo>
                  <a:pt x="4489074" y="13314"/>
                </a:lnTo>
                <a:lnTo>
                  <a:pt x="4504120" y="14748"/>
                </a:lnTo>
                <a:lnTo>
                  <a:pt x="4518633" y="16297"/>
                </a:lnTo>
                <a:lnTo>
                  <a:pt x="4532604" y="17938"/>
                </a:lnTo>
                <a:lnTo>
                  <a:pt x="4546023" y="19648"/>
                </a:lnTo>
                <a:lnTo>
                  <a:pt x="4558880" y="21405"/>
                </a:lnTo>
                <a:lnTo>
                  <a:pt x="4573755" y="22960"/>
                </a:lnTo>
                <a:lnTo>
                  <a:pt x="4592974" y="24110"/>
                </a:lnTo>
                <a:lnTo>
                  <a:pt x="4616147" y="24895"/>
                </a:lnTo>
                <a:lnTo>
                  <a:pt x="4642884" y="25355"/>
                </a:lnTo>
                <a:lnTo>
                  <a:pt x="4672795" y="25530"/>
                </a:lnTo>
                <a:lnTo>
                  <a:pt x="4705491" y="25461"/>
                </a:lnTo>
                <a:lnTo>
                  <a:pt x="4740580" y="25188"/>
                </a:lnTo>
                <a:lnTo>
                  <a:pt x="4777674" y="24751"/>
                </a:lnTo>
                <a:lnTo>
                  <a:pt x="4816382" y="24191"/>
                </a:lnTo>
                <a:lnTo>
                  <a:pt x="4856314" y="23548"/>
                </a:lnTo>
                <a:lnTo>
                  <a:pt x="4897081" y="22861"/>
                </a:lnTo>
                <a:lnTo>
                  <a:pt x="4938292" y="22173"/>
                </a:lnTo>
                <a:lnTo>
                  <a:pt x="4979558" y="21522"/>
                </a:lnTo>
                <a:lnTo>
                  <a:pt x="5020488" y="20948"/>
                </a:lnTo>
                <a:lnTo>
                  <a:pt x="5060693" y="20494"/>
                </a:lnTo>
                <a:lnTo>
                  <a:pt x="5099783" y="20198"/>
                </a:lnTo>
                <a:lnTo>
                  <a:pt x="5137367" y="20100"/>
                </a:lnTo>
                <a:lnTo>
                  <a:pt x="5173055" y="20242"/>
                </a:lnTo>
                <a:lnTo>
                  <a:pt x="5206459" y="20663"/>
                </a:lnTo>
                <a:lnTo>
                  <a:pt x="5237187" y="21405"/>
                </a:lnTo>
                <a:lnTo>
                  <a:pt x="5268756" y="22105"/>
                </a:lnTo>
                <a:lnTo>
                  <a:pt x="5304585" y="22413"/>
                </a:lnTo>
                <a:lnTo>
                  <a:pt x="5344195" y="22381"/>
                </a:lnTo>
                <a:lnTo>
                  <a:pt x="5387107" y="22063"/>
                </a:lnTo>
                <a:lnTo>
                  <a:pt x="5432845" y="21512"/>
                </a:lnTo>
                <a:lnTo>
                  <a:pt x="5480929" y="20780"/>
                </a:lnTo>
                <a:lnTo>
                  <a:pt x="5530881" y="19922"/>
                </a:lnTo>
                <a:lnTo>
                  <a:pt x="5582223" y="18990"/>
                </a:lnTo>
                <a:lnTo>
                  <a:pt x="5634477" y="18038"/>
                </a:lnTo>
                <a:lnTo>
                  <a:pt x="5687164" y="17118"/>
                </a:lnTo>
                <a:lnTo>
                  <a:pt x="5739807" y="16284"/>
                </a:lnTo>
                <a:lnTo>
                  <a:pt x="5791926" y="15589"/>
                </a:lnTo>
                <a:lnTo>
                  <a:pt x="5843045" y="15086"/>
                </a:lnTo>
                <a:lnTo>
                  <a:pt x="5892684" y="14828"/>
                </a:lnTo>
                <a:lnTo>
                  <a:pt x="5940365" y="14868"/>
                </a:lnTo>
                <a:lnTo>
                  <a:pt x="5985610" y="15260"/>
                </a:lnTo>
                <a:lnTo>
                  <a:pt x="6027940" y="16056"/>
                </a:lnTo>
                <a:lnTo>
                  <a:pt x="6066879" y="17310"/>
                </a:lnTo>
                <a:lnTo>
                  <a:pt x="6101946" y="19075"/>
                </a:lnTo>
                <a:lnTo>
                  <a:pt x="6132664" y="21405"/>
                </a:lnTo>
                <a:lnTo>
                  <a:pt x="6160856" y="23964"/>
                </a:lnTo>
                <a:lnTo>
                  <a:pt x="6188705" y="26373"/>
                </a:lnTo>
                <a:lnTo>
                  <a:pt x="6216273" y="28611"/>
                </a:lnTo>
                <a:lnTo>
                  <a:pt x="6243623" y="30658"/>
                </a:lnTo>
                <a:lnTo>
                  <a:pt x="6270817" y="32495"/>
                </a:lnTo>
                <a:lnTo>
                  <a:pt x="6297917" y="34102"/>
                </a:lnTo>
                <a:lnTo>
                  <a:pt x="6324987" y="35459"/>
                </a:lnTo>
                <a:lnTo>
                  <a:pt x="6352088" y="36547"/>
                </a:lnTo>
                <a:lnTo>
                  <a:pt x="6379283" y="37346"/>
                </a:lnTo>
                <a:lnTo>
                  <a:pt x="6406635" y="37835"/>
                </a:lnTo>
                <a:lnTo>
                  <a:pt x="6434206" y="37996"/>
                </a:lnTo>
                <a:lnTo>
                  <a:pt x="6462059" y="37809"/>
                </a:lnTo>
                <a:lnTo>
                  <a:pt x="6490255" y="37253"/>
                </a:lnTo>
                <a:lnTo>
                  <a:pt x="6518858" y="36310"/>
                </a:lnTo>
                <a:lnTo>
                  <a:pt x="6547931" y="34960"/>
                </a:lnTo>
                <a:lnTo>
                  <a:pt x="6577534" y="33182"/>
                </a:lnTo>
                <a:lnTo>
                  <a:pt x="6607732" y="30957"/>
                </a:lnTo>
                <a:lnTo>
                  <a:pt x="6638586" y="28266"/>
                </a:lnTo>
                <a:lnTo>
                  <a:pt x="6670159" y="25088"/>
                </a:lnTo>
                <a:lnTo>
                  <a:pt x="6702513" y="21405"/>
                </a:lnTo>
                <a:lnTo>
                  <a:pt x="6734215" y="17738"/>
                </a:lnTo>
                <a:lnTo>
                  <a:pt x="6763965" y="14608"/>
                </a:lnTo>
                <a:lnTo>
                  <a:pt x="6792034" y="11990"/>
                </a:lnTo>
                <a:lnTo>
                  <a:pt x="6818690" y="9859"/>
                </a:lnTo>
                <a:lnTo>
                  <a:pt x="6844202" y="8189"/>
                </a:lnTo>
                <a:lnTo>
                  <a:pt x="6868838" y="6955"/>
                </a:lnTo>
                <a:lnTo>
                  <a:pt x="6892868" y="6132"/>
                </a:lnTo>
                <a:lnTo>
                  <a:pt x="6916560" y="5695"/>
                </a:lnTo>
                <a:lnTo>
                  <a:pt x="6940183" y="5619"/>
                </a:lnTo>
                <a:lnTo>
                  <a:pt x="6964006" y="5879"/>
                </a:lnTo>
                <a:lnTo>
                  <a:pt x="6988298" y="6449"/>
                </a:lnTo>
                <a:lnTo>
                  <a:pt x="7013327" y="7304"/>
                </a:lnTo>
                <a:lnTo>
                  <a:pt x="7039362" y="8420"/>
                </a:lnTo>
                <a:lnTo>
                  <a:pt x="7066673" y="9771"/>
                </a:lnTo>
                <a:lnTo>
                  <a:pt x="7095527" y="11332"/>
                </a:lnTo>
                <a:lnTo>
                  <a:pt x="7126194" y="13077"/>
                </a:lnTo>
                <a:lnTo>
                  <a:pt x="7158942" y="14983"/>
                </a:lnTo>
                <a:lnTo>
                  <a:pt x="7194040" y="17022"/>
                </a:lnTo>
                <a:lnTo>
                  <a:pt x="7231757" y="19171"/>
                </a:lnTo>
                <a:lnTo>
                  <a:pt x="7272362" y="21405"/>
                </a:lnTo>
                <a:lnTo>
                  <a:pt x="7313414" y="23215"/>
                </a:lnTo>
                <a:lnTo>
                  <a:pt x="7352436" y="24185"/>
                </a:lnTo>
                <a:lnTo>
                  <a:pt x="7389639" y="24424"/>
                </a:lnTo>
                <a:lnTo>
                  <a:pt x="7425239" y="24038"/>
                </a:lnTo>
                <a:lnTo>
                  <a:pt x="7459447" y="23137"/>
                </a:lnTo>
                <a:lnTo>
                  <a:pt x="7492478" y="21829"/>
                </a:lnTo>
                <a:lnTo>
                  <a:pt x="7524544" y="20221"/>
                </a:lnTo>
                <a:lnTo>
                  <a:pt x="7555859" y="18424"/>
                </a:lnTo>
                <a:lnTo>
                  <a:pt x="7586636" y="16543"/>
                </a:lnTo>
                <a:lnTo>
                  <a:pt x="7617088" y="14689"/>
                </a:lnTo>
                <a:lnTo>
                  <a:pt x="7647429" y="12970"/>
                </a:lnTo>
                <a:lnTo>
                  <a:pt x="7677871" y="11492"/>
                </a:lnTo>
                <a:lnTo>
                  <a:pt x="7708629" y="10366"/>
                </a:lnTo>
                <a:lnTo>
                  <a:pt x="7739915" y="9699"/>
                </a:lnTo>
                <a:lnTo>
                  <a:pt x="7771943" y="9599"/>
                </a:lnTo>
                <a:lnTo>
                  <a:pt x="7804925" y="10176"/>
                </a:lnTo>
                <a:lnTo>
                  <a:pt x="7839076" y="11536"/>
                </a:lnTo>
                <a:lnTo>
                  <a:pt x="7874608" y="13789"/>
                </a:lnTo>
                <a:lnTo>
                  <a:pt x="7911735" y="17042"/>
                </a:lnTo>
                <a:lnTo>
                  <a:pt x="7950669" y="21405"/>
                </a:lnTo>
                <a:lnTo>
                  <a:pt x="7990654" y="25799"/>
                </a:lnTo>
                <a:lnTo>
                  <a:pt x="8030766" y="29144"/>
                </a:lnTo>
                <a:lnTo>
                  <a:pt x="8070973" y="31535"/>
                </a:lnTo>
                <a:lnTo>
                  <a:pt x="8111243" y="33072"/>
                </a:lnTo>
                <a:lnTo>
                  <a:pt x="8151544" y="33852"/>
                </a:lnTo>
                <a:lnTo>
                  <a:pt x="8191842" y="33974"/>
                </a:lnTo>
                <a:lnTo>
                  <a:pt x="8232107" y="33535"/>
                </a:lnTo>
                <a:lnTo>
                  <a:pt x="8272305" y="32633"/>
                </a:lnTo>
                <a:lnTo>
                  <a:pt x="8312403" y="31367"/>
                </a:lnTo>
                <a:lnTo>
                  <a:pt x="8352370" y="29834"/>
                </a:lnTo>
                <a:lnTo>
                  <a:pt x="8392174" y="28133"/>
                </a:lnTo>
                <a:lnTo>
                  <a:pt x="8431781" y="26361"/>
                </a:lnTo>
                <a:lnTo>
                  <a:pt x="8471160" y="24616"/>
                </a:lnTo>
                <a:lnTo>
                  <a:pt x="8510277" y="22997"/>
                </a:lnTo>
                <a:lnTo>
                  <a:pt x="8549101" y="21601"/>
                </a:lnTo>
                <a:lnTo>
                  <a:pt x="8587600" y="20527"/>
                </a:lnTo>
                <a:lnTo>
                  <a:pt x="8625740" y="19872"/>
                </a:lnTo>
                <a:lnTo>
                  <a:pt x="8663490" y="19735"/>
                </a:lnTo>
                <a:lnTo>
                  <a:pt x="8700817" y="20213"/>
                </a:lnTo>
                <a:lnTo>
                  <a:pt x="8737688" y="21405"/>
                </a:lnTo>
                <a:lnTo>
                  <a:pt x="8774067" y="22733"/>
                </a:lnTo>
                <a:lnTo>
                  <a:pt x="8810052" y="23592"/>
                </a:lnTo>
                <a:lnTo>
                  <a:pt x="8845762" y="24037"/>
                </a:lnTo>
                <a:lnTo>
                  <a:pt x="8881314" y="24123"/>
                </a:lnTo>
                <a:lnTo>
                  <a:pt x="8916826" y="23905"/>
                </a:lnTo>
                <a:lnTo>
                  <a:pt x="8952415" y="23437"/>
                </a:lnTo>
                <a:lnTo>
                  <a:pt x="8988198" y="22774"/>
                </a:lnTo>
                <a:lnTo>
                  <a:pt x="9024294" y="21971"/>
                </a:lnTo>
                <a:lnTo>
                  <a:pt x="9060819" y="21084"/>
                </a:lnTo>
                <a:lnTo>
                  <a:pt x="9097892" y="20166"/>
                </a:lnTo>
                <a:lnTo>
                  <a:pt x="9135630" y="19273"/>
                </a:lnTo>
                <a:lnTo>
                  <a:pt x="9174150" y="18460"/>
                </a:lnTo>
                <a:lnTo>
                  <a:pt x="9213570" y="17781"/>
                </a:lnTo>
                <a:lnTo>
                  <a:pt x="9254007" y="17292"/>
                </a:lnTo>
                <a:lnTo>
                  <a:pt x="9295580" y="17047"/>
                </a:lnTo>
                <a:lnTo>
                  <a:pt x="9338404" y="17101"/>
                </a:lnTo>
                <a:lnTo>
                  <a:pt x="9382600" y="17509"/>
                </a:lnTo>
                <a:lnTo>
                  <a:pt x="9428282" y="18325"/>
                </a:lnTo>
                <a:lnTo>
                  <a:pt x="9475570" y="19606"/>
                </a:lnTo>
                <a:lnTo>
                  <a:pt x="9524580" y="21405"/>
                </a:lnTo>
                <a:lnTo>
                  <a:pt x="9575300" y="23332"/>
                </a:lnTo>
                <a:lnTo>
                  <a:pt x="9627642" y="24971"/>
                </a:lnTo>
                <a:lnTo>
                  <a:pt x="9681611" y="26335"/>
                </a:lnTo>
                <a:lnTo>
                  <a:pt x="9737214" y="27440"/>
                </a:lnTo>
                <a:lnTo>
                  <a:pt x="9794457" y="28298"/>
                </a:lnTo>
                <a:lnTo>
                  <a:pt x="9853347" y="28925"/>
                </a:lnTo>
                <a:lnTo>
                  <a:pt x="9913890" y="29335"/>
                </a:lnTo>
                <a:lnTo>
                  <a:pt x="9976091" y="29543"/>
                </a:lnTo>
                <a:lnTo>
                  <a:pt x="10039957" y="29561"/>
                </a:lnTo>
                <a:lnTo>
                  <a:pt x="10105494" y="29406"/>
                </a:lnTo>
                <a:lnTo>
                  <a:pt x="10172709" y="29090"/>
                </a:lnTo>
                <a:lnTo>
                  <a:pt x="10241607" y="28628"/>
                </a:lnTo>
                <a:lnTo>
                  <a:pt x="10312195" y="28035"/>
                </a:lnTo>
                <a:lnTo>
                  <a:pt x="10384479" y="27325"/>
                </a:lnTo>
                <a:lnTo>
                  <a:pt x="10458465" y="26512"/>
                </a:lnTo>
                <a:lnTo>
                  <a:pt x="10534159" y="25611"/>
                </a:lnTo>
                <a:lnTo>
                  <a:pt x="10611568" y="24635"/>
                </a:lnTo>
                <a:lnTo>
                  <a:pt x="10690698" y="23599"/>
                </a:lnTo>
                <a:lnTo>
                  <a:pt x="10771554" y="22518"/>
                </a:lnTo>
                <a:lnTo>
                  <a:pt x="10854143" y="21405"/>
                </a:lnTo>
                <a:lnTo>
                  <a:pt x="10854778" y="25850"/>
                </a:lnTo>
                <a:lnTo>
                  <a:pt x="10830121" y="41166"/>
                </a:lnTo>
                <a:lnTo>
                  <a:pt x="10806691" y="42497"/>
                </a:lnTo>
                <a:lnTo>
                  <a:pt x="10783772" y="43686"/>
                </a:lnTo>
                <a:lnTo>
                  <a:pt x="10761281" y="44728"/>
                </a:lnTo>
                <a:lnTo>
                  <a:pt x="10739137" y="45622"/>
                </a:lnTo>
                <a:lnTo>
                  <a:pt x="10717258" y="46365"/>
                </a:lnTo>
                <a:lnTo>
                  <a:pt x="10695561" y="46956"/>
                </a:lnTo>
                <a:lnTo>
                  <a:pt x="10673966" y="47392"/>
                </a:lnTo>
                <a:lnTo>
                  <a:pt x="10652390" y="47670"/>
                </a:lnTo>
                <a:lnTo>
                  <a:pt x="10630750" y="47789"/>
                </a:lnTo>
                <a:lnTo>
                  <a:pt x="10608966" y="47746"/>
                </a:lnTo>
                <a:lnTo>
                  <a:pt x="10586956" y="47538"/>
                </a:lnTo>
                <a:lnTo>
                  <a:pt x="10564636" y="47164"/>
                </a:lnTo>
                <a:lnTo>
                  <a:pt x="10541927" y="46621"/>
                </a:lnTo>
                <a:lnTo>
                  <a:pt x="10518744" y="45908"/>
                </a:lnTo>
                <a:lnTo>
                  <a:pt x="10495008" y="45020"/>
                </a:lnTo>
                <a:lnTo>
                  <a:pt x="10470635" y="43958"/>
                </a:lnTo>
                <a:lnTo>
                  <a:pt x="10445544" y="42717"/>
                </a:lnTo>
                <a:lnTo>
                  <a:pt x="10419653" y="41296"/>
                </a:lnTo>
                <a:lnTo>
                  <a:pt x="10392879" y="39693"/>
                </a:lnTo>
                <a:lnTo>
                  <a:pt x="10364201" y="37913"/>
                </a:lnTo>
                <a:lnTo>
                  <a:pt x="10332799" y="35999"/>
                </a:lnTo>
                <a:lnTo>
                  <a:pt x="10298847" y="34007"/>
                </a:lnTo>
                <a:lnTo>
                  <a:pt x="10262515" y="31987"/>
                </a:lnTo>
                <a:lnTo>
                  <a:pt x="10223975" y="29995"/>
                </a:lnTo>
                <a:lnTo>
                  <a:pt x="10183398" y="28083"/>
                </a:lnTo>
                <a:lnTo>
                  <a:pt x="10140956" y="26305"/>
                </a:lnTo>
                <a:lnTo>
                  <a:pt x="10096819" y="24715"/>
                </a:lnTo>
                <a:lnTo>
                  <a:pt x="10051159" y="23365"/>
                </a:lnTo>
                <a:lnTo>
                  <a:pt x="10004148" y="22309"/>
                </a:lnTo>
                <a:lnTo>
                  <a:pt x="9955957" y="21602"/>
                </a:lnTo>
                <a:lnTo>
                  <a:pt x="9906757" y="21295"/>
                </a:lnTo>
                <a:lnTo>
                  <a:pt x="9856719" y="21443"/>
                </a:lnTo>
                <a:lnTo>
                  <a:pt x="9806016" y="22098"/>
                </a:lnTo>
                <a:lnTo>
                  <a:pt x="9754818" y="23315"/>
                </a:lnTo>
                <a:lnTo>
                  <a:pt x="9703296" y="25147"/>
                </a:lnTo>
                <a:lnTo>
                  <a:pt x="9651622" y="27648"/>
                </a:lnTo>
                <a:lnTo>
                  <a:pt x="9599968" y="30870"/>
                </a:lnTo>
                <a:lnTo>
                  <a:pt x="9548504" y="34867"/>
                </a:lnTo>
                <a:lnTo>
                  <a:pt x="9497402" y="39693"/>
                </a:lnTo>
                <a:lnTo>
                  <a:pt x="9448722" y="44526"/>
                </a:lnTo>
                <a:lnTo>
                  <a:pt x="9404127" y="48546"/>
                </a:lnTo>
                <a:lnTo>
                  <a:pt x="9363196" y="51803"/>
                </a:lnTo>
                <a:lnTo>
                  <a:pt x="9325506" y="54347"/>
                </a:lnTo>
                <a:lnTo>
                  <a:pt x="9290636" y="56230"/>
                </a:lnTo>
                <a:lnTo>
                  <a:pt x="9258164" y="57503"/>
                </a:lnTo>
                <a:lnTo>
                  <a:pt x="9227669" y="58215"/>
                </a:lnTo>
                <a:lnTo>
                  <a:pt x="9198727" y="58419"/>
                </a:lnTo>
                <a:lnTo>
                  <a:pt x="9170917" y="58165"/>
                </a:lnTo>
                <a:lnTo>
                  <a:pt x="9143819" y="57504"/>
                </a:lnTo>
                <a:lnTo>
                  <a:pt x="9117008" y="56487"/>
                </a:lnTo>
                <a:lnTo>
                  <a:pt x="9090065" y="55164"/>
                </a:lnTo>
                <a:lnTo>
                  <a:pt x="9062566" y="53587"/>
                </a:lnTo>
                <a:lnTo>
                  <a:pt x="9034090" y="51806"/>
                </a:lnTo>
                <a:lnTo>
                  <a:pt x="9004216" y="49872"/>
                </a:lnTo>
                <a:lnTo>
                  <a:pt x="8972521" y="47837"/>
                </a:lnTo>
                <a:lnTo>
                  <a:pt x="8938583" y="45750"/>
                </a:lnTo>
                <a:lnTo>
                  <a:pt x="8901981" y="43663"/>
                </a:lnTo>
                <a:lnTo>
                  <a:pt x="8862292" y="41627"/>
                </a:lnTo>
                <a:lnTo>
                  <a:pt x="8819095" y="39693"/>
                </a:lnTo>
                <a:lnTo>
                  <a:pt x="8777065" y="37923"/>
                </a:lnTo>
                <a:lnTo>
                  <a:pt x="8740836" y="36349"/>
                </a:lnTo>
                <a:lnTo>
                  <a:pt x="8709868" y="34968"/>
                </a:lnTo>
                <a:lnTo>
                  <a:pt x="8683624" y="33779"/>
                </a:lnTo>
                <a:lnTo>
                  <a:pt x="8661564" y="32781"/>
                </a:lnTo>
                <a:lnTo>
                  <a:pt x="8643149" y="31972"/>
                </a:lnTo>
                <a:lnTo>
                  <a:pt x="8627840" y="31350"/>
                </a:lnTo>
                <a:lnTo>
                  <a:pt x="8615099" y="30914"/>
                </a:lnTo>
                <a:lnTo>
                  <a:pt x="8604386" y="30664"/>
                </a:lnTo>
                <a:lnTo>
                  <a:pt x="8595163" y="30596"/>
                </a:lnTo>
                <a:lnTo>
                  <a:pt x="8586890" y="30711"/>
                </a:lnTo>
                <a:lnTo>
                  <a:pt x="8579029" y="31006"/>
                </a:lnTo>
                <a:lnTo>
                  <a:pt x="8571040" y="31480"/>
                </a:lnTo>
                <a:lnTo>
                  <a:pt x="8562386" y="32132"/>
                </a:lnTo>
                <a:lnTo>
                  <a:pt x="8552526" y="32960"/>
                </a:lnTo>
                <a:lnTo>
                  <a:pt x="8540923" y="33962"/>
                </a:lnTo>
                <a:lnTo>
                  <a:pt x="8527036" y="35138"/>
                </a:lnTo>
                <a:lnTo>
                  <a:pt x="8490258" y="38005"/>
                </a:lnTo>
                <a:lnTo>
                  <a:pt x="8466289" y="39693"/>
                </a:lnTo>
                <a:lnTo>
                  <a:pt x="8439314" y="41296"/>
                </a:lnTo>
                <a:lnTo>
                  <a:pt x="8410685" y="42580"/>
                </a:lnTo>
                <a:lnTo>
                  <a:pt x="8380558" y="43569"/>
                </a:lnTo>
                <a:lnTo>
                  <a:pt x="8349086" y="44289"/>
                </a:lnTo>
                <a:lnTo>
                  <a:pt x="8316421" y="44765"/>
                </a:lnTo>
                <a:lnTo>
                  <a:pt x="8282719" y="45021"/>
                </a:lnTo>
                <a:lnTo>
                  <a:pt x="8248132" y="45084"/>
                </a:lnTo>
                <a:lnTo>
                  <a:pt x="8212814" y="44978"/>
                </a:lnTo>
                <a:lnTo>
                  <a:pt x="8176918" y="44728"/>
                </a:lnTo>
                <a:lnTo>
                  <a:pt x="8140598" y="44360"/>
                </a:lnTo>
                <a:lnTo>
                  <a:pt x="8104007" y="43898"/>
                </a:lnTo>
                <a:lnTo>
                  <a:pt x="8067300" y="43368"/>
                </a:lnTo>
                <a:lnTo>
                  <a:pt x="8030629" y="42796"/>
                </a:lnTo>
                <a:lnTo>
                  <a:pt x="7994149" y="42205"/>
                </a:lnTo>
                <a:lnTo>
                  <a:pt x="7958012" y="41621"/>
                </a:lnTo>
                <a:lnTo>
                  <a:pt x="7922372" y="41070"/>
                </a:lnTo>
                <a:lnTo>
                  <a:pt x="7887383" y="40577"/>
                </a:lnTo>
                <a:lnTo>
                  <a:pt x="7853198" y="40166"/>
                </a:lnTo>
                <a:lnTo>
                  <a:pt x="7819971" y="39863"/>
                </a:lnTo>
                <a:lnTo>
                  <a:pt x="7787855" y="39693"/>
                </a:lnTo>
                <a:lnTo>
                  <a:pt x="7756692" y="39629"/>
                </a:lnTo>
                <a:lnTo>
                  <a:pt x="7726143" y="39624"/>
                </a:lnTo>
                <a:lnTo>
                  <a:pt x="7696154" y="39668"/>
                </a:lnTo>
                <a:lnTo>
                  <a:pt x="7666669" y="39753"/>
                </a:lnTo>
                <a:lnTo>
                  <a:pt x="7637632" y="39871"/>
                </a:lnTo>
                <a:lnTo>
                  <a:pt x="7608988" y="40013"/>
                </a:lnTo>
                <a:lnTo>
                  <a:pt x="7580682" y="40169"/>
                </a:lnTo>
                <a:lnTo>
                  <a:pt x="7552657" y="40333"/>
                </a:lnTo>
                <a:lnTo>
                  <a:pt x="7524859" y="40494"/>
                </a:lnTo>
                <a:lnTo>
                  <a:pt x="7497232" y="40645"/>
                </a:lnTo>
                <a:lnTo>
                  <a:pt x="7469720" y="40777"/>
                </a:lnTo>
                <a:lnTo>
                  <a:pt x="7442267" y="40881"/>
                </a:lnTo>
                <a:lnTo>
                  <a:pt x="7414819" y="40949"/>
                </a:lnTo>
                <a:lnTo>
                  <a:pt x="7387319" y="40973"/>
                </a:lnTo>
                <a:lnTo>
                  <a:pt x="7359713" y="40943"/>
                </a:lnTo>
                <a:lnTo>
                  <a:pt x="7331944" y="40851"/>
                </a:lnTo>
                <a:lnTo>
                  <a:pt x="7303957" y="40688"/>
                </a:lnTo>
                <a:lnTo>
                  <a:pt x="7275697" y="40447"/>
                </a:lnTo>
                <a:lnTo>
                  <a:pt x="7247107" y="40118"/>
                </a:lnTo>
                <a:lnTo>
                  <a:pt x="7218133" y="39693"/>
                </a:lnTo>
                <a:lnTo>
                  <a:pt x="7189426" y="39238"/>
                </a:lnTo>
                <a:lnTo>
                  <a:pt x="7161616" y="38828"/>
                </a:lnTo>
                <a:lnTo>
                  <a:pt x="7134556" y="38463"/>
                </a:lnTo>
                <a:lnTo>
                  <a:pt x="7108102" y="38144"/>
                </a:lnTo>
                <a:lnTo>
                  <a:pt x="7082106" y="37871"/>
                </a:lnTo>
                <a:lnTo>
                  <a:pt x="7056425" y="37644"/>
                </a:lnTo>
                <a:lnTo>
                  <a:pt x="7030912" y="37465"/>
                </a:lnTo>
                <a:lnTo>
                  <a:pt x="7005422" y="37333"/>
                </a:lnTo>
                <a:lnTo>
                  <a:pt x="6979808" y="37250"/>
                </a:lnTo>
                <a:lnTo>
                  <a:pt x="6953926" y="37216"/>
                </a:lnTo>
                <a:lnTo>
                  <a:pt x="6927629" y="37231"/>
                </a:lnTo>
                <a:lnTo>
                  <a:pt x="6900773" y="37297"/>
                </a:lnTo>
                <a:lnTo>
                  <a:pt x="6873210" y="37413"/>
                </a:lnTo>
                <a:lnTo>
                  <a:pt x="6844797" y="37580"/>
                </a:lnTo>
                <a:lnTo>
                  <a:pt x="6815387" y="37799"/>
                </a:lnTo>
                <a:lnTo>
                  <a:pt x="6784834" y="38071"/>
                </a:lnTo>
                <a:lnTo>
                  <a:pt x="6752993" y="38395"/>
                </a:lnTo>
                <a:lnTo>
                  <a:pt x="6719718" y="38774"/>
                </a:lnTo>
                <a:lnTo>
                  <a:pt x="6684864" y="39206"/>
                </a:lnTo>
                <a:lnTo>
                  <a:pt x="6648284" y="39693"/>
                </a:lnTo>
                <a:lnTo>
                  <a:pt x="6611556" y="40301"/>
                </a:lnTo>
                <a:lnTo>
                  <a:pt x="6576319" y="41074"/>
                </a:lnTo>
                <a:lnTo>
                  <a:pt x="6542471" y="41973"/>
                </a:lnTo>
                <a:lnTo>
                  <a:pt x="6509906" y="42960"/>
                </a:lnTo>
                <a:lnTo>
                  <a:pt x="6478521" y="43997"/>
                </a:lnTo>
                <a:lnTo>
                  <a:pt x="6448211" y="45045"/>
                </a:lnTo>
                <a:lnTo>
                  <a:pt x="6418873" y="46068"/>
                </a:lnTo>
                <a:lnTo>
                  <a:pt x="6390401" y="47026"/>
                </a:lnTo>
                <a:lnTo>
                  <a:pt x="6362692" y="47882"/>
                </a:lnTo>
                <a:lnTo>
                  <a:pt x="6335642" y="48598"/>
                </a:lnTo>
                <a:lnTo>
                  <a:pt x="6309146" y="49136"/>
                </a:lnTo>
                <a:lnTo>
                  <a:pt x="6283100" y="49458"/>
                </a:lnTo>
                <a:lnTo>
                  <a:pt x="6257401" y="49526"/>
                </a:lnTo>
                <a:lnTo>
                  <a:pt x="6231943" y="49302"/>
                </a:lnTo>
                <a:lnTo>
                  <a:pt x="6206622" y="48747"/>
                </a:lnTo>
                <a:lnTo>
                  <a:pt x="6181335" y="47825"/>
                </a:lnTo>
                <a:lnTo>
                  <a:pt x="6155977" y="46496"/>
                </a:lnTo>
                <a:lnTo>
                  <a:pt x="6130444" y="44723"/>
                </a:lnTo>
                <a:lnTo>
                  <a:pt x="6104631" y="42468"/>
                </a:lnTo>
                <a:lnTo>
                  <a:pt x="6078435" y="39693"/>
                </a:lnTo>
                <a:lnTo>
                  <a:pt x="6051257" y="36834"/>
                </a:lnTo>
                <a:lnTo>
                  <a:pt x="6022738" y="34347"/>
                </a:lnTo>
                <a:lnTo>
                  <a:pt x="5993078" y="32219"/>
                </a:lnTo>
                <a:lnTo>
                  <a:pt x="5962478" y="30439"/>
                </a:lnTo>
                <a:lnTo>
                  <a:pt x="5931139" y="28995"/>
                </a:lnTo>
                <a:lnTo>
                  <a:pt x="5899261" y="27875"/>
                </a:lnTo>
                <a:lnTo>
                  <a:pt x="5867044" y="27068"/>
                </a:lnTo>
                <a:lnTo>
                  <a:pt x="5834689" y="26562"/>
                </a:lnTo>
                <a:lnTo>
                  <a:pt x="5802396" y="26345"/>
                </a:lnTo>
                <a:lnTo>
                  <a:pt x="5770365" y="26405"/>
                </a:lnTo>
                <a:lnTo>
                  <a:pt x="5738797" y="26731"/>
                </a:lnTo>
                <a:lnTo>
                  <a:pt x="5707893" y="27312"/>
                </a:lnTo>
                <a:lnTo>
                  <a:pt x="5677852" y="28134"/>
                </a:lnTo>
                <a:lnTo>
                  <a:pt x="5648876" y="29187"/>
                </a:lnTo>
                <a:lnTo>
                  <a:pt x="5621164" y="30459"/>
                </a:lnTo>
                <a:lnTo>
                  <a:pt x="5594917" y="31938"/>
                </a:lnTo>
                <a:lnTo>
                  <a:pt x="5570335" y="33613"/>
                </a:lnTo>
                <a:lnTo>
                  <a:pt x="5547619" y="35471"/>
                </a:lnTo>
                <a:lnTo>
                  <a:pt x="5526970" y="37502"/>
                </a:lnTo>
                <a:lnTo>
                  <a:pt x="5508586" y="39693"/>
                </a:lnTo>
                <a:lnTo>
                  <a:pt x="5489617" y="41799"/>
                </a:lnTo>
                <a:lnTo>
                  <a:pt x="5441602" y="45094"/>
                </a:lnTo>
                <a:lnTo>
                  <a:pt x="5412985" y="46313"/>
                </a:lnTo>
                <a:lnTo>
                  <a:pt x="5381580" y="47265"/>
                </a:lnTo>
                <a:lnTo>
                  <a:pt x="5347603" y="47966"/>
                </a:lnTo>
                <a:lnTo>
                  <a:pt x="5311266" y="48430"/>
                </a:lnTo>
                <a:lnTo>
                  <a:pt x="5272785" y="48672"/>
                </a:lnTo>
                <a:lnTo>
                  <a:pt x="5232373" y="48707"/>
                </a:lnTo>
                <a:lnTo>
                  <a:pt x="5190245" y="48551"/>
                </a:lnTo>
                <a:lnTo>
                  <a:pt x="5146615" y="48217"/>
                </a:lnTo>
                <a:lnTo>
                  <a:pt x="5101697" y="47721"/>
                </a:lnTo>
                <a:lnTo>
                  <a:pt x="5055705" y="47077"/>
                </a:lnTo>
                <a:lnTo>
                  <a:pt x="5008854" y="46301"/>
                </a:lnTo>
                <a:lnTo>
                  <a:pt x="4961357" y="45408"/>
                </a:lnTo>
                <a:lnTo>
                  <a:pt x="4913430" y="44411"/>
                </a:lnTo>
                <a:lnTo>
                  <a:pt x="4865286" y="43326"/>
                </a:lnTo>
                <a:lnTo>
                  <a:pt x="4817139" y="42168"/>
                </a:lnTo>
                <a:lnTo>
                  <a:pt x="4769204" y="40952"/>
                </a:lnTo>
                <a:lnTo>
                  <a:pt x="4721694" y="39693"/>
                </a:lnTo>
                <a:lnTo>
                  <a:pt x="4675553" y="38706"/>
                </a:lnTo>
                <a:lnTo>
                  <a:pt x="4631492" y="38252"/>
                </a:lnTo>
                <a:lnTo>
                  <a:pt x="4589377" y="38259"/>
                </a:lnTo>
                <a:lnTo>
                  <a:pt x="4549078" y="38656"/>
                </a:lnTo>
                <a:lnTo>
                  <a:pt x="4510462" y="39371"/>
                </a:lnTo>
                <a:lnTo>
                  <a:pt x="4473396" y="40333"/>
                </a:lnTo>
                <a:lnTo>
                  <a:pt x="4437749" y="41469"/>
                </a:lnTo>
                <a:lnTo>
                  <a:pt x="4403388" y="42710"/>
                </a:lnTo>
                <a:lnTo>
                  <a:pt x="4370181" y="43983"/>
                </a:lnTo>
                <a:lnTo>
                  <a:pt x="4337996" y="45217"/>
                </a:lnTo>
                <a:lnTo>
                  <a:pt x="4306700" y="46340"/>
                </a:lnTo>
                <a:lnTo>
                  <a:pt x="4276162" y="47282"/>
                </a:lnTo>
                <a:lnTo>
                  <a:pt x="4246249" y="47970"/>
                </a:lnTo>
                <a:lnTo>
                  <a:pt x="4216830" y="48334"/>
                </a:lnTo>
                <a:lnTo>
                  <a:pt x="4187771" y="48301"/>
                </a:lnTo>
                <a:lnTo>
                  <a:pt x="4158940" y="47800"/>
                </a:lnTo>
                <a:lnTo>
                  <a:pt x="4130206" y="46761"/>
                </a:lnTo>
                <a:lnTo>
                  <a:pt x="4101436" y="45110"/>
                </a:lnTo>
                <a:lnTo>
                  <a:pt x="4072498" y="42778"/>
                </a:lnTo>
                <a:lnTo>
                  <a:pt x="4043260" y="39693"/>
                </a:lnTo>
                <a:lnTo>
                  <a:pt x="4015073" y="36663"/>
                </a:lnTo>
                <a:lnTo>
                  <a:pt x="3989203" y="34487"/>
                </a:lnTo>
                <a:lnTo>
                  <a:pt x="3965449" y="33076"/>
                </a:lnTo>
                <a:lnTo>
                  <a:pt x="3943610" y="32341"/>
                </a:lnTo>
                <a:lnTo>
                  <a:pt x="3923486" y="32192"/>
                </a:lnTo>
                <a:lnTo>
                  <a:pt x="3904874" y="32540"/>
                </a:lnTo>
                <a:lnTo>
                  <a:pt x="3887574" y="33296"/>
                </a:lnTo>
                <a:lnTo>
                  <a:pt x="3871386" y="34371"/>
                </a:lnTo>
                <a:lnTo>
                  <a:pt x="3856107" y="35675"/>
                </a:lnTo>
                <a:lnTo>
                  <a:pt x="3841537" y="37121"/>
                </a:lnTo>
                <a:lnTo>
                  <a:pt x="3827474" y="38618"/>
                </a:lnTo>
                <a:lnTo>
                  <a:pt x="3813719" y="40077"/>
                </a:lnTo>
                <a:lnTo>
                  <a:pt x="3800068" y="41409"/>
                </a:lnTo>
                <a:lnTo>
                  <a:pt x="3786323" y="42525"/>
                </a:lnTo>
                <a:lnTo>
                  <a:pt x="3772280" y="43336"/>
                </a:lnTo>
                <a:lnTo>
                  <a:pt x="3757740" y="43752"/>
                </a:lnTo>
                <a:lnTo>
                  <a:pt x="3742501" y="43686"/>
                </a:lnTo>
                <a:lnTo>
                  <a:pt x="3726363" y="43046"/>
                </a:lnTo>
                <a:lnTo>
                  <a:pt x="3709123" y="41745"/>
                </a:lnTo>
                <a:lnTo>
                  <a:pt x="3690581" y="39693"/>
                </a:lnTo>
                <a:lnTo>
                  <a:pt x="3670084" y="37645"/>
                </a:lnTo>
                <a:lnTo>
                  <a:pt x="3647310" y="36356"/>
                </a:lnTo>
                <a:lnTo>
                  <a:pt x="3622498" y="35736"/>
                </a:lnTo>
                <a:lnTo>
                  <a:pt x="3595887" y="35694"/>
                </a:lnTo>
                <a:lnTo>
                  <a:pt x="3567717" y="36138"/>
                </a:lnTo>
                <a:lnTo>
                  <a:pt x="3538226" y="36980"/>
                </a:lnTo>
                <a:lnTo>
                  <a:pt x="3507655" y="38128"/>
                </a:lnTo>
                <a:lnTo>
                  <a:pt x="3476242" y="39491"/>
                </a:lnTo>
                <a:lnTo>
                  <a:pt x="3444227" y="40980"/>
                </a:lnTo>
                <a:lnTo>
                  <a:pt x="3411848" y="42502"/>
                </a:lnTo>
                <a:lnTo>
                  <a:pt x="3379346" y="43969"/>
                </a:lnTo>
                <a:lnTo>
                  <a:pt x="3346959" y="45289"/>
                </a:lnTo>
                <a:lnTo>
                  <a:pt x="3314927" y="46371"/>
                </a:lnTo>
                <a:lnTo>
                  <a:pt x="3283489" y="47125"/>
                </a:lnTo>
                <a:lnTo>
                  <a:pt x="3252884" y="47461"/>
                </a:lnTo>
                <a:lnTo>
                  <a:pt x="3223351" y="47288"/>
                </a:lnTo>
                <a:lnTo>
                  <a:pt x="3195131" y="46515"/>
                </a:lnTo>
                <a:lnTo>
                  <a:pt x="3168461" y="45052"/>
                </a:lnTo>
                <a:lnTo>
                  <a:pt x="3143582" y="42808"/>
                </a:lnTo>
                <a:lnTo>
                  <a:pt x="3120732" y="39693"/>
                </a:lnTo>
                <a:lnTo>
                  <a:pt x="3098148" y="36592"/>
                </a:lnTo>
                <a:lnTo>
                  <a:pt x="3073894" y="34388"/>
                </a:lnTo>
                <a:lnTo>
                  <a:pt x="3047955" y="32986"/>
                </a:lnTo>
                <a:lnTo>
                  <a:pt x="3020315" y="32292"/>
                </a:lnTo>
                <a:lnTo>
                  <a:pt x="2990958" y="32209"/>
                </a:lnTo>
                <a:lnTo>
                  <a:pt x="2959869" y="32644"/>
                </a:lnTo>
                <a:lnTo>
                  <a:pt x="2927031" y="33499"/>
                </a:lnTo>
                <a:lnTo>
                  <a:pt x="2892429" y="34682"/>
                </a:lnTo>
                <a:lnTo>
                  <a:pt x="2856047" y="36095"/>
                </a:lnTo>
                <a:lnTo>
                  <a:pt x="2817869" y="37645"/>
                </a:lnTo>
                <a:lnTo>
                  <a:pt x="2777880" y="39235"/>
                </a:lnTo>
                <a:lnTo>
                  <a:pt x="2736063" y="40772"/>
                </a:lnTo>
                <a:lnTo>
                  <a:pt x="2692402" y="42158"/>
                </a:lnTo>
                <a:lnTo>
                  <a:pt x="2646883" y="43301"/>
                </a:lnTo>
                <a:lnTo>
                  <a:pt x="2599489" y="44104"/>
                </a:lnTo>
                <a:lnTo>
                  <a:pt x="2550204" y="44472"/>
                </a:lnTo>
                <a:lnTo>
                  <a:pt x="2499012" y="44310"/>
                </a:lnTo>
                <a:lnTo>
                  <a:pt x="2445898" y="43523"/>
                </a:lnTo>
                <a:lnTo>
                  <a:pt x="2390846" y="42015"/>
                </a:lnTo>
                <a:lnTo>
                  <a:pt x="2333840" y="39693"/>
                </a:lnTo>
                <a:lnTo>
                  <a:pt x="2279747" y="37110"/>
                </a:lnTo>
                <a:lnTo>
                  <a:pt x="2233026" y="34878"/>
                </a:lnTo>
                <a:lnTo>
                  <a:pt x="2192993" y="32984"/>
                </a:lnTo>
                <a:lnTo>
                  <a:pt x="2158962" y="31414"/>
                </a:lnTo>
                <a:lnTo>
                  <a:pt x="2130251" y="30156"/>
                </a:lnTo>
                <a:lnTo>
                  <a:pt x="2106175" y="29195"/>
                </a:lnTo>
                <a:lnTo>
                  <a:pt x="2086050" y="28520"/>
                </a:lnTo>
                <a:lnTo>
                  <a:pt x="2069191" y="28116"/>
                </a:lnTo>
                <a:lnTo>
                  <a:pt x="2054914" y="27971"/>
                </a:lnTo>
                <a:lnTo>
                  <a:pt x="2042534" y="28072"/>
                </a:lnTo>
                <a:lnTo>
                  <a:pt x="2031368" y="28405"/>
                </a:lnTo>
                <a:lnTo>
                  <a:pt x="2020732" y="28957"/>
                </a:lnTo>
                <a:lnTo>
                  <a:pt x="2009940" y="29716"/>
                </a:lnTo>
                <a:lnTo>
                  <a:pt x="1998309" y="30667"/>
                </a:lnTo>
                <a:lnTo>
                  <a:pt x="1985154" y="31799"/>
                </a:lnTo>
                <a:lnTo>
                  <a:pt x="1969791" y="33097"/>
                </a:lnTo>
                <a:lnTo>
                  <a:pt x="1929705" y="36140"/>
                </a:lnTo>
                <a:lnTo>
                  <a:pt x="1872576" y="39693"/>
                </a:lnTo>
                <a:lnTo>
                  <a:pt x="1837798" y="41587"/>
                </a:lnTo>
                <a:lnTo>
                  <a:pt x="1801074" y="43478"/>
                </a:lnTo>
                <a:lnTo>
                  <a:pt x="1762555" y="45332"/>
                </a:lnTo>
                <a:lnTo>
                  <a:pt x="1722388" y="47117"/>
                </a:lnTo>
                <a:lnTo>
                  <a:pt x="1680723" y="48801"/>
                </a:lnTo>
                <a:lnTo>
                  <a:pt x="1637708" y="50350"/>
                </a:lnTo>
                <a:lnTo>
                  <a:pt x="1593492" y="51732"/>
                </a:lnTo>
                <a:lnTo>
                  <a:pt x="1548224" y="52915"/>
                </a:lnTo>
                <a:lnTo>
                  <a:pt x="1502053" y="53865"/>
                </a:lnTo>
                <a:lnTo>
                  <a:pt x="1455127" y="54552"/>
                </a:lnTo>
                <a:lnTo>
                  <a:pt x="1407596" y="54940"/>
                </a:lnTo>
                <a:lnTo>
                  <a:pt x="1359607" y="55000"/>
                </a:lnTo>
                <a:lnTo>
                  <a:pt x="1311310" y="54696"/>
                </a:lnTo>
                <a:lnTo>
                  <a:pt x="1262854" y="53998"/>
                </a:lnTo>
                <a:lnTo>
                  <a:pt x="1214387" y="52873"/>
                </a:lnTo>
                <a:lnTo>
                  <a:pt x="1166058" y="51287"/>
                </a:lnTo>
                <a:lnTo>
                  <a:pt x="1118016" y="49209"/>
                </a:lnTo>
                <a:lnTo>
                  <a:pt x="1070410" y="46605"/>
                </a:lnTo>
                <a:lnTo>
                  <a:pt x="1023388" y="43444"/>
                </a:lnTo>
                <a:lnTo>
                  <a:pt x="977099" y="39693"/>
                </a:lnTo>
                <a:lnTo>
                  <a:pt x="931510" y="35809"/>
                </a:lnTo>
                <a:lnTo>
                  <a:pt x="886429" y="32279"/>
                </a:lnTo>
                <a:lnTo>
                  <a:pt x="841716" y="29112"/>
                </a:lnTo>
                <a:lnTo>
                  <a:pt x="797228" y="26318"/>
                </a:lnTo>
                <a:lnTo>
                  <a:pt x="752824" y="23905"/>
                </a:lnTo>
                <a:lnTo>
                  <a:pt x="708360" y="21882"/>
                </a:lnTo>
                <a:lnTo>
                  <a:pt x="663696" y="20259"/>
                </a:lnTo>
                <a:lnTo>
                  <a:pt x="618690" y="19045"/>
                </a:lnTo>
                <a:lnTo>
                  <a:pt x="573199" y="18249"/>
                </a:lnTo>
                <a:lnTo>
                  <a:pt x="527081" y="17880"/>
                </a:lnTo>
                <a:lnTo>
                  <a:pt x="480195" y="17948"/>
                </a:lnTo>
                <a:lnTo>
                  <a:pt x="432399" y="18460"/>
                </a:lnTo>
                <a:lnTo>
                  <a:pt x="383550" y="19427"/>
                </a:lnTo>
                <a:lnTo>
                  <a:pt x="333506" y="20858"/>
                </a:lnTo>
                <a:lnTo>
                  <a:pt x="282127" y="22762"/>
                </a:lnTo>
                <a:lnTo>
                  <a:pt x="229269" y="25147"/>
                </a:lnTo>
                <a:lnTo>
                  <a:pt x="174791" y="28024"/>
                </a:lnTo>
                <a:lnTo>
                  <a:pt x="118550" y="31401"/>
                </a:lnTo>
                <a:lnTo>
                  <a:pt x="60406" y="35288"/>
                </a:lnTo>
                <a:lnTo>
                  <a:pt x="215" y="39693"/>
                </a:lnTo>
                <a:lnTo>
                  <a:pt x="0" y="30930"/>
                </a:lnTo>
                <a:lnTo>
                  <a:pt x="406" y="25850"/>
                </a:lnTo>
                <a:lnTo>
                  <a:pt x="215" y="21405"/>
                </a:lnTo>
                <a:close/>
              </a:path>
            </a:pathLst>
          </a:custGeom>
          <a:ln w="41275">
            <a:solidFill>
              <a:srgbClr val="EC7C30"/>
            </a:solidFill>
          </a:ln>
        </p:spPr>
        <p:txBody>
          <a:bodyPr wrap="square" lIns="0" tIns="0" rIns="0" bIns="0" rtlCol="0">
            <a:noAutofit/>
          </a:bodyPr>
          <a:lstStyle/>
          <a:p>
            <a:endParaRPr/>
          </a:p>
        </p:txBody>
      </p:sp>
      <p:sp>
        <p:nvSpPr>
          <p:cNvPr id="7" name="object 7"/>
          <p:cNvSpPr/>
          <p:nvPr/>
        </p:nvSpPr>
        <p:spPr>
          <a:xfrm>
            <a:off x="0" y="6858000"/>
            <a:ext cx="0" cy="0"/>
          </a:xfrm>
          <a:custGeom>
            <a:avLst/>
            <a:gdLst/>
            <a:ahLst/>
            <a:cxnLst/>
            <a:rect l="l" t="t" r="r" b="b"/>
            <a:pathLst>
              <a:path>
                <a:moveTo>
                  <a:pt x="0" y="0"/>
                </a:moveTo>
                <a:lnTo>
                  <a:pt x="0" y="0"/>
                </a:lnTo>
              </a:path>
            </a:pathLst>
          </a:custGeom>
          <a:ln w="1270">
            <a:solidFill>
              <a:srgbClr val="EC7C30"/>
            </a:solidFill>
          </a:ln>
        </p:spPr>
        <p:txBody>
          <a:bodyPr wrap="square" lIns="0" tIns="0" rIns="0" bIns="0" rtlCol="0">
            <a:noAutofit/>
          </a:bodyPr>
          <a:lstStyle/>
          <a:p>
            <a:endParaRPr/>
          </a:p>
        </p:txBody>
      </p:sp>
      <p:sp>
        <p:nvSpPr>
          <p:cNvPr id="6" name="object 6"/>
          <p:cNvSpPr txBox="1"/>
          <p:nvPr/>
        </p:nvSpPr>
        <p:spPr>
          <a:xfrm>
            <a:off x="916940" y="689762"/>
            <a:ext cx="3903264" cy="711504"/>
          </a:xfrm>
          <a:prstGeom prst="rect">
            <a:avLst/>
          </a:prstGeom>
        </p:spPr>
        <p:txBody>
          <a:bodyPr wrap="square" lIns="0" tIns="0" rIns="0" bIns="0" rtlCol="0">
            <a:noAutofit/>
          </a:bodyPr>
          <a:lstStyle/>
          <a:p>
            <a:pPr marL="12700">
              <a:lnSpc>
                <a:spcPts val="5600"/>
              </a:lnSpc>
              <a:spcBef>
                <a:spcPts val="280"/>
              </a:spcBef>
            </a:pPr>
            <a:r>
              <a:rPr sz="3200" b="1" cap="all" dirty="0" err="1"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Βι</a:t>
            </a:r>
            <a:r>
              <a:rP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βλιογραφ</a:t>
            </a:r>
            <a:r>
              <a:rPr lang="el-G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Ι</a:t>
            </a:r>
            <a:r>
              <a:rPr sz="3200" b="1" cap="all" dirty="0" smtClean="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rPr>
              <a:t>α</a:t>
            </a:r>
            <a:endParaRPr sz="3200" b="1" cap="all" dirty="0">
              <a:ln w="3175" cmpd="sng">
                <a:noFill/>
              </a:ln>
              <a:solidFill>
                <a:srgbClr val="FFC000"/>
              </a:solidFill>
              <a:effectLst>
                <a:outerShdw blurRad="38100" dist="38100" dir="2700000" algn="tl">
                  <a:srgbClr val="000000">
                    <a:alpha val="43137"/>
                  </a:srgbClr>
                </a:outerShdw>
              </a:effectLst>
              <a:latin typeface="Arial" charset="0"/>
              <a:ea typeface="+mj-ea"/>
              <a:cs typeface="Times New Roman" pitchFamily="18" charset="0"/>
            </a:endParaRPr>
          </a:p>
        </p:txBody>
      </p:sp>
      <p:sp>
        <p:nvSpPr>
          <p:cNvPr id="5" name="object 5"/>
          <p:cNvSpPr txBox="1"/>
          <p:nvPr/>
        </p:nvSpPr>
        <p:spPr>
          <a:xfrm>
            <a:off x="916940" y="1963839"/>
            <a:ext cx="177952" cy="788027"/>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a:p>
            <a:pPr marL="12700" marR="152">
              <a:lnSpc>
                <a:spcPct val="95825"/>
              </a:lnSpc>
              <a:spcBef>
                <a:spcPts val="715"/>
              </a:spcBef>
            </a:pPr>
            <a:r>
              <a:rPr sz="2400" spc="0" dirty="0" smtClean="0">
                <a:latin typeface="Arial"/>
                <a:cs typeface="Arial"/>
              </a:rPr>
              <a:t>•</a:t>
            </a:r>
            <a:endParaRPr sz="2400">
              <a:latin typeface="Arial"/>
              <a:cs typeface="Arial"/>
            </a:endParaRPr>
          </a:p>
        </p:txBody>
      </p:sp>
      <p:sp>
        <p:nvSpPr>
          <p:cNvPr id="4" name="object 4"/>
          <p:cNvSpPr txBox="1"/>
          <p:nvPr/>
        </p:nvSpPr>
        <p:spPr>
          <a:xfrm>
            <a:off x="1145844" y="1982241"/>
            <a:ext cx="9538675" cy="2357983"/>
          </a:xfrm>
          <a:prstGeom prst="rect">
            <a:avLst/>
          </a:prstGeom>
        </p:spPr>
        <p:txBody>
          <a:bodyPr wrap="square" lIns="0" tIns="0" rIns="0" bIns="0" rtlCol="0">
            <a:noAutofit/>
          </a:bodyPr>
          <a:lstStyle/>
          <a:p>
            <a:pPr marL="12700" marR="55810">
              <a:lnSpc>
                <a:spcPts val="2545"/>
              </a:lnSpc>
              <a:spcBef>
                <a:spcPts val="127"/>
              </a:spcBef>
            </a:pPr>
            <a:r>
              <a:rPr sz="3600" spc="-44" baseline="3413" dirty="0" smtClean="0">
                <a:latin typeface="Calibri"/>
                <a:cs typeface="Calibri"/>
              </a:rPr>
              <a:t>K</a:t>
            </a:r>
            <a:r>
              <a:rPr sz="3600" spc="0" baseline="3413" dirty="0" smtClean="0">
                <a:latin typeface="Calibri"/>
                <a:cs typeface="Calibri"/>
              </a:rPr>
              <a:t>ot</a:t>
            </a:r>
            <a:r>
              <a:rPr sz="3600" spc="-4" baseline="3413" dirty="0" smtClean="0">
                <a:latin typeface="Calibri"/>
                <a:cs typeface="Calibri"/>
              </a:rPr>
              <a:t>l</a:t>
            </a:r>
            <a:r>
              <a:rPr sz="3600" spc="0" baseline="3413" dirty="0" smtClean="0">
                <a:latin typeface="Calibri"/>
                <a:cs typeface="Calibri"/>
              </a:rPr>
              <a:t>e</a:t>
            </a:r>
            <a:r>
              <a:rPr sz="3600" spc="-200" baseline="3413" dirty="0" smtClean="0">
                <a:latin typeface="Calibri"/>
                <a:cs typeface="Calibri"/>
              </a:rPr>
              <a:t>r</a:t>
            </a:r>
            <a:r>
              <a:rPr sz="3600" spc="0" baseline="3413" dirty="0" smtClean="0">
                <a:latin typeface="Calibri"/>
                <a:cs typeface="Calibri"/>
              </a:rPr>
              <a:t>, </a:t>
            </a:r>
            <a:r>
              <a:rPr sz="3600" spc="-309" baseline="3413" dirty="0" smtClean="0">
                <a:latin typeface="Calibri"/>
                <a:cs typeface="Calibri"/>
              </a:rPr>
              <a:t>P</a:t>
            </a:r>
            <a:r>
              <a:rPr sz="3600" spc="0" baseline="3413" dirty="0" smtClean="0">
                <a:latin typeface="Calibri"/>
                <a:cs typeface="Calibri"/>
              </a:rPr>
              <a:t>.</a:t>
            </a:r>
            <a:r>
              <a:rPr sz="3600" spc="-19" baseline="3413" dirty="0" smtClean="0">
                <a:latin typeface="Calibri"/>
                <a:cs typeface="Calibri"/>
              </a:rPr>
              <a:t> </a:t>
            </a:r>
            <a:r>
              <a:rPr sz="3600" spc="0" baseline="3413" dirty="0" smtClean="0">
                <a:latin typeface="Calibri"/>
                <a:cs typeface="Calibri"/>
              </a:rPr>
              <a:t>&amp;</a:t>
            </a:r>
            <a:r>
              <a:rPr sz="3600" spc="-9" baseline="3413" dirty="0" smtClean="0">
                <a:latin typeface="Calibri"/>
                <a:cs typeface="Calibri"/>
              </a:rPr>
              <a:t> </a:t>
            </a:r>
            <a:r>
              <a:rPr sz="3600" spc="-44" baseline="3413" dirty="0" smtClean="0">
                <a:latin typeface="Calibri"/>
                <a:cs typeface="Calibri"/>
              </a:rPr>
              <a:t>K</a:t>
            </a:r>
            <a:r>
              <a:rPr sz="3600" spc="0" baseline="3413" dirty="0" smtClean="0">
                <a:latin typeface="Calibri"/>
                <a:cs typeface="Calibri"/>
              </a:rPr>
              <a:t>elle</a:t>
            </a:r>
            <a:r>
              <a:rPr sz="3600" spc="-194" baseline="3413" dirty="0" smtClean="0">
                <a:latin typeface="Calibri"/>
                <a:cs typeface="Calibri"/>
              </a:rPr>
              <a:t>r</a:t>
            </a:r>
            <a:r>
              <a:rPr sz="3600" spc="0" baseline="3413" dirty="0" smtClean="0">
                <a:latin typeface="Calibri"/>
                <a:cs typeface="Calibri"/>
              </a:rPr>
              <a:t>, K.</a:t>
            </a:r>
            <a:r>
              <a:rPr sz="3600" spc="-9" baseline="3413" dirty="0" smtClean="0">
                <a:latin typeface="Calibri"/>
                <a:cs typeface="Calibri"/>
              </a:rPr>
              <a:t> </a:t>
            </a:r>
            <a:r>
              <a:rPr sz="3600" spc="0" baseline="3413" dirty="0" smtClean="0">
                <a:latin typeface="Calibri"/>
                <a:cs typeface="Calibri"/>
              </a:rPr>
              <a:t>(2</a:t>
            </a:r>
            <a:r>
              <a:rPr sz="3600" spc="-9" baseline="3413" dirty="0" smtClean="0">
                <a:latin typeface="Calibri"/>
                <a:cs typeface="Calibri"/>
              </a:rPr>
              <a:t>0</a:t>
            </a:r>
            <a:r>
              <a:rPr sz="3600" spc="0" baseline="3413" dirty="0" smtClean="0">
                <a:latin typeface="Calibri"/>
                <a:cs typeface="Calibri"/>
              </a:rPr>
              <a:t>1</a:t>
            </a:r>
            <a:r>
              <a:rPr sz="3600" spc="-9" baseline="3413" dirty="0" smtClean="0">
                <a:latin typeface="Calibri"/>
                <a:cs typeface="Calibri"/>
              </a:rPr>
              <a:t>5</a:t>
            </a:r>
            <a:r>
              <a:rPr sz="3600" spc="0" baseline="3413" dirty="0" smtClean="0">
                <a:latin typeface="Calibri"/>
                <a:cs typeface="Calibri"/>
              </a:rPr>
              <a:t>)</a:t>
            </a:r>
            <a:r>
              <a:rPr sz="3600" spc="-9" baseline="3413" dirty="0" smtClean="0">
                <a:latin typeface="Calibri"/>
                <a:cs typeface="Calibri"/>
              </a:rPr>
              <a:t> </a:t>
            </a:r>
            <a:r>
              <a:rPr sz="3600" spc="0" baseline="3413" dirty="0" smtClean="0">
                <a:latin typeface="Calibri"/>
                <a:cs typeface="Calibri"/>
              </a:rPr>
              <a:t>Mar</a:t>
            </a:r>
            <a:r>
              <a:rPr sz="3600" spc="-69" baseline="3413" dirty="0" smtClean="0">
                <a:latin typeface="Calibri"/>
                <a:cs typeface="Calibri"/>
              </a:rPr>
              <a:t>k</a:t>
            </a:r>
            <a:r>
              <a:rPr sz="3600" spc="-4" baseline="3413" dirty="0" smtClean="0">
                <a:latin typeface="Calibri"/>
                <a:cs typeface="Calibri"/>
              </a:rPr>
              <a:t>e</a:t>
            </a:r>
            <a:r>
              <a:rPr sz="3600" spc="0" baseline="3413" dirty="0" smtClean="0">
                <a:latin typeface="Calibri"/>
                <a:cs typeface="Calibri"/>
              </a:rPr>
              <a:t>ting</a:t>
            </a:r>
            <a:r>
              <a:rPr sz="3600" spc="-44" baseline="3413" dirty="0" smtClean="0">
                <a:latin typeface="Calibri"/>
                <a:cs typeface="Calibri"/>
              </a:rPr>
              <a:t> </a:t>
            </a:r>
            <a:r>
              <a:rPr sz="3600" spc="0" baseline="3413" dirty="0" smtClean="0">
                <a:latin typeface="Calibri"/>
                <a:cs typeface="Calibri"/>
              </a:rPr>
              <a:t>Mana</a:t>
            </a:r>
            <a:r>
              <a:rPr sz="3600" spc="-29" baseline="3413" dirty="0" smtClean="0">
                <a:latin typeface="Calibri"/>
                <a:cs typeface="Calibri"/>
              </a:rPr>
              <a:t>g</a:t>
            </a:r>
            <a:r>
              <a:rPr sz="3600" spc="0" baseline="3413" dirty="0" smtClean="0">
                <a:latin typeface="Calibri"/>
                <a:cs typeface="Calibri"/>
              </a:rPr>
              <a:t>em</a:t>
            </a:r>
            <a:r>
              <a:rPr sz="3600" spc="4" baseline="3413" dirty="0" smtClean="0">
                <a:latin typeface="Calibri"/>
                <a:cs typeface="Calibri"/>
              </a:rPr>
              <a:t>e</a:t>
            </a:r>
            <a:r>
              <a:rPr sz="3600" spc="-25" baseline="3413" dirty="0" smtClean="0">
                <a:latin typeface="Calibri"/>
                <a:cs typeface="Calibri"/>
              </a:rPr>
              <a:t>n</a:t>
            </a:r>
            <a:r>
              <a:rPr sz="3600" spc="0" baseline="3413" dirty="0" smtClean="0">
                <a:latin typeface="Calibri"/>
                <a:cs typeface="Calibri"/>
              </a:rPr>
              <a:t>t,</a:t>
            </a:r>
            <a:r>
              <a:rPr sz="3600" spc="-14" baseline="3413" dirty="0" smtClean="0">
                <a:latin typeface="Calibri"/>
                <a:cs typeface="Calibri"/>
              </a:rPr>
              <a:t> </a:t>
            </a:r>
            <a:r>
              <a:rPr sz="3600" spc="0" baseline="3413" dirty="0" smtClean="0">
                <a:latin typeface="Calibri"/>
                <a:cs typeface="Calibri"/>
              </a:rPr>
              <a:t>1</a:t>
            </a:r>
            <a:r>
              <a:rPr sz="3600" spc="-9" baseline="3413" dirty="0" smtClean="0">
                <a:latin typeface="Calibri"/>
                <a:cs typeface="Calibri"/>
              </a:rPr>
              <a:t>5</a:t>
            </a:r>
            <a:r>
              <a:rPr sz="3600" spc="0" baseline="3413" dirty="0" smtClean="0">
                <a:latin typeface="Calibri"/>
                <a:cs typeface="Calibri"/>
              </a:rPr>
              <a:t>th </a:t>
            </a:r>
            <a:r>
              <a:rPr sz="3600" spc="-39" baseline="3413" dirty="0" smtClean="0">
                <a:latin typeface="Calibri"/>
                <a:cs typeface="Calibri"/>
              </a:rPr>
              <a:t>E</a:t>
            </a:r>
            <a:r>
              <a:rPr sz="3600" spc="0" baseline="3413" dirty="0" smtClean="0">
                <a:latin typeface="Calibri"/>
                <a:cs typeface="Calibri"/>
              </a:rPr>
              <a:t>diti</a:t>
            </a:r>
            <a:r>
              <a:rPr sz="3600" spc="-9" baseline="3413" dirty="0" smtClean="0">
                <a:latin typeface="Calibri"/>
                <a:cs typeface="Calibri"/>
              </a:rPr>
              <a:t>o</a:t>
            </a:r>
            <a:r>
              <a:rPr sz="3600" spc="0" baseline="3413" dirty="0" smtClean="0">
                <a:latin typeface="Calibri"/>
                <a:cs typeface="Calibri"/>
              </a:rPr>
              <a:t>n, </a:t>
            </a:r>
            <a:r>
              <a:rPr sz="3600" spc="-54" baseline="3413" dirty="0" smtClean="0">
                <a:latin typeface="Calibri"/>
                <a:cs typeface="Calibri"/>
              </a:rPr>
              <a:t>P</a:t>
            </a:r>
            <a:r>
              <a:rPr sz="3600" spc="0" baseline="3413" dirty="0" smtClean="0">
                <a:latin typeface="Calibri"/>
                <a:cs typeface="Calibri"/>
              </a:rPr>
              <a:t>ea</a:t>
            </a:r>
            <a:r>
              <a:rPr sz="3600" spc="-25" baseline="3413" dirty="0" smtClean="0">
                <a:latin typeface="Calibri"/>
                <a:cs typeface="Calibri"/>
              </a:rPr>
              <a:t>r</a:t>
            </a:r>
            <a:r>
              <a:rPr sz="3600" spc="0" baseline="3413" dirty="0" smtClean="0">
                <a:latin typeface="Calibri"/>
                <a:cs typeface="Calibri"/>
              </a:rPr>
              <a:t>s</a:t>
            </a:r>
            <a:r>
              <a:rPr sz="3600" spc="-9" baseline="3413" dirty="0" smtClean="0">
                <a:latin typeface="Calibri"/>
                <a:cs typeface="Calibri"/>
              </a:rPr>
              <a:t>o</a:t>
            </a:r>
            <a:r>
              <a:rPr sz="3600" spc="0" baseline="3413" dirty="0" smtClean="0">
                <a:latin typeface="Calibri"/>
                <a:cs typeface="Calibri"/>
              </a:rPr>
              <a:t>n.</a:t>
            </a:r>
            <a:endParaRPr sz="2400">
              <a:latin typeface="Calibri"/>
              <a:cs typeface="Calibri"/>
            </a:endParaRPr>
          </a:p>
          <a:p>
            <a:pPr marL="12700">
              <a:lnSpc>
                <a:spcPct val="101725"/>
              </a:lnSpc>
              <a:spcBef>
                <a:spcPts val="546"/>
              </a:spcBef>
            </a:pPr>
            <a:r>
              <a:rPr sz="2400" spc="-44" dirty="0" smtClean="0">
                <a:latin typeface="Calibri"/>
                <a:cs typeface="Calibri"/>
              </a:rPr>
              <a:t>K</a:t>
            </a:r>
            <a:r>
              <a:rPr sz="2400" spc="0" dirty="0" smtClean="0">
                <a:latin typeface="Calibri"/>
                <a:cs typeface="Calibri"/>
              </a:rPr>
              <a:t>otle</a:t>
            </a:r>
            <a:r>
              <a:rPr sz="2400" spc="-200" dirty="0" smtClean="0">
                <a:latin typeface="Calibri"/>
                <a:cs typeface="Calibri"/>
              </a:rPr>
              <a:t>r</a:t>
            </a:r>
            <a:r>
              <a:rPr sz="2400" spc="0" dirty="0" smtClean="0">
                <a:latin typeface="Calibri"/>
                <a:cs typeface="Calibri"/>
              </a:rPr>
              <a:t>, </a:t>
            </a:r>
            <a:r>
              <a:rPr sz="2400" spc="-304" dirty="0" smtClean="0">
                <a:latin typeface="Calibri"/>
                <a:cs typeface="Calibri"/>
              </a:rPr>
              <a:t>P</a:t>
            </a:r>
            <a:r>
              <a:rPr sz="2400" spc="0" dirty="0" smtClean="0">
                <a:latin typeface="Calibri"/>
                <a:cs typeface="Calibri"/>
              </a:rPr>
              <a:t>.,</a:t>
            </a:r>
            <a:r>
              <a:rPr sz="2400" spc="-19" dirty="0" smtClean="0">
                <a:latin typeface="Calibri"/>
                <a:cs typeface="Calibri"/>
              </a:rPr>
              <a:t> </a:t>
            </a:r>
            <a:r>
              <a:rPr sz="2400" spc="-34" dirty="0" smtClean="0">
                <a:latin typeface="Calibri"/>
                <a:cs typeface="Calibri"/>
              </a:rPr>
              <a:t>K</a:t>
            </a:r>
            <a:r>
              <a:rPr sz="2400" spc="0" dirty="0" smtClean="0">
                <a:latin typeface="Calibri"/>
                <a:cs typeface="Calibri"/>
              </a:rPr>
              <a:t>ar</a:t>
            </a:r>
            <a:r>
              <a:rPr sz="2400" spc="-19" dirty="0" smtClean="0">
                <a:latin typeface="Calibri"/>
                <a:cs typeface="Calibri"/>
              </a:rPr>
              <a:t>t</a:t>
            </a:r>
            <a:r>
              <a:rPr sz="2400" spc="0" dirty="0" smtClean="0">
                <a:latin typeface="Calibri"/>
                <a:cs typeface="Calibri"/>
              </a:rPr>
              <a:t>aj</a:t>
            </a:r>
            <a:r>
              <a:rPr sz="2400" spc="-39" dirty="0" smtClean="0">
                <a:latin typeface="Calibri"/>
                <a:cs typeface="Calibri"/>
              </a:rPr>
              <a:t>a</a:t>
            </a:r>
            <a:r>
              <a:rPr sz="2400" spc="-29" dirty="0" smtClean="0">
                <a:latin typeface="Calibri"/>
                <a:cs typeface="Calibri"/>
              </a:rPr>
              <a:t>y</a:t>
            </a:r>
            <a:r>
              <a:rPr sz="2400" spc="4" dirty="0" smtClean="0">
                <a:latin typeface="Calibri"/>
                <a:cs typeface="Calibri"/>
              </a:rPr>
              <a:t>a</a:t>
            </a:r>
            <a:r>
              <a:rPr sz="2400" spc="0" dirty="0" smtClean="0">
                <a:latin typeface="Calibri"/>
                <a:cs typeface="Calibri"/>
              </a:rPr>
              <a:t>,</a:t>
            </a:r>
            <a:r>
              <a:rPr sz="2400" spc="-24" dirty="0" smtClean="0">
                <a:latin typeface="Calibri"/>
                <a:cs typeface="Calibri"/>
              </a:rPr>
              <a:t> </a:t>
            </a:r>
            <a:r>
              <a:rPr sz="2400" spc="0" dirty="0" smtClean="0">
                <a:latin typeface="Calibri"/>
                <a:cs typeface="Calibri"/>
              </a:rPr>
              <a:t>H. &amp;</a:t>
            </a:r>
            <a:r>
              <a:rPr sz="2400" spc="-9" dirty="0" smtClean="0">
                <a:latin typeface="Calibri"/>
                <a:cs typeface="Calibri"/>
              </a:rPr>
              <a:t> </a:t>
            </a:r>
            <a:r>
              <a:rPr sz="2400" spc="0" dirty="0" smtClean="0">
                <a:latin typeface="Calibri"/>
                <a:cs typeface="Calibri"/>
              </a:rPr>
              <a:t>Seti</a:t>
            </a:r>
            <a:r>
              <a:rPr sz="2400" spc="-14" dirty="0" smtClean="0">
                <a:latin typeface="Calibri"/>
                <a:cs typeface="Calibri"/>
              </a:rPr>
              <a:t>a</a:t>
            </a:r>
            <a:r>
              <a:rPr sz="2400" spc="-25" dirty="0" smtClean="0">
                <a:latin typeface="Calibri"/>
                <a:cs typeface="Calibri"/>
              </a:rPr>
              <a:t>w</a:t>
            </a:r>
            <a:r>
              <a:rPr sz="2400" spc="0" dirty="0" smtClean="0">
                <a:latin typeface="Calibri"/>
                <a:cs typeface="Calibri"/>
              </a:rPr>
              <a:t>an,</a:t>
            </a:r>
            <a:r>
              <a:rPr sz="2400" spc="-25" dirty="0" smtClean="0">
                <a:latin typeface="Calibri"/>
                <a:cs typeface="Calibri"/>
              </a:rPr>
              <a:t> </a:t>
            </a:r>
            <a:r>
              <a:rPr sz="2400" spc="0" dirty="0" smtClean="0">
                <a:latin typeface="Calibri"/>
                <a:cs typeface="Calibri"/>
              </a:rPr>
              <a:t>I.</a:t>
            </a:r>
            <a:r>
              <a:rPr sz="2400" spc="-25" dirty="0" smtClean="0">
                <a:latin typeface="Calibri"/>
                <a:cs typeface="Calibri"/>
              </a:rPr>
              <a:t> </a:t>
            </a:r>
            <a:r>
              <a:rPr sz="2400" spc="0" dirty="0" smtClean="0">
                <a:latin typeface="Calibri"/>
                <a:cs typeface="Calibri"/>
              </a:rPr>
              <a:t>(20</a:t>
            </a:r>
            <a:r>
              <a:rPr sz="2400" spc="-9" dirty="0" smtClean="0">
                <a:latin typeface="Calibri"/>
                <a:cs typeface="Calibri"/>
              </a:rPr>
              <a:t>1</a:t>
            </a:r>
            <a:r>
              <a:rPr sz="2400" spc="0" dirty="0" smtClean="0">
                <a:latin typeface="Calibri"/>
                <a:cs typeface="Calibri"/>
              </a:rPr>
              <a:t>0)</a:t>
            </a:r>
            <a:r>
              <a:rPr sz="2400" spc="-14" dirty="0" smtClean="0">
                <a:latin typeface="Calibri"/>
                <a:cs typeface="Calibri"/>
              </a:rPr>
              <a:t> </a:t>
            </a:r>
            <a:r>
              <a:rPr sz="2400" spc="0" dirty="0" smtClean="0">
                <a:latin typeface="Calibri"/>
                <a:cs typeface="Calibri"/>
              </a:rPr>
              <a:t>Mar</a:t>
            </a:r>
            <a:r>
              <a:rPr sz="2400" spc="-64" dirty="0" smtClean="0">
                <a:latin typeface="Calibri"/>
                <a:cs typeface="Calibri"/>
              </a:rPr>
              <a:t>k</a:t>
            </a:r>
            <a:r>
              <a:rPr sz="2400" spc="0" dirty="0" smtClean="0">
                <a:latin typeface="Calibri"/>
                <a:cs typeface="Calibri"/>
              </a:rPr>
              <a:t>eting</a:t>
            </a:r>
            <a:r>
              <a:rPr sz="2400" spc="-34" dirty="0" smtClean="0">
                <a:latin typeface="Calibri"/>
                <a:cs typeface="Calibri"/>
              </a:rPr>
              <a:t> </a:t>
            </a:r>
            <a:r>
              <a:rPr sz="2400" spc="0" dirty="0" smtClean="0">
                <a:latin typeface="Calibri"/>
                <a:cs typeface="Calibri"/>
              </a:rPr>
              <a:t>3</a:t>
            </a:r>
            <a:r>
              <a:rPr sz="2400" spc="-9" dirty="0" smtClean="0">
                <a:latin typeface="Calibri"/>
                <a:cs typeface="Calibri"/>
              </a:rPr>
              <a:t>.</a:t>
            </a:r>
            <a:r>
              <a:rPr sz="2400" spc="0" dirty="0" smtClean="0">
                <a:latin typeface="Calibri"/>
                <a:cs typeface="Calibri"/>
              </a:rPr>
              <a:t>0:</a:t>
            </a:r>
            <a:r>
              <a:rPr sz="2400" spc="-14" dirty="0" smtClean="0">
                <a:latin typeface="Calibri"/>
                <a:cs typeface="Calibri"/>
              </a:rPr>
              <a:t> </a:t>
            </a:r>
            <a:r>
              <a:rPr sz="2400" spc="0" dirty="0" smtClean="0">
                <a:latin typeface="Calibri"/>
                <a:cs typeface="Calibri"/>
              </a:rPr>
              <a:t>F</a:t>
            </a:r>
            <a:r>
              <a:rPr sz="2400" spc="-29" dirty="0" smtClean="0">
                <a:latin typeface="Calibri"/>
                <a:cs typeface="Calibri"/>
              </a:rPr>
              <a:t>r</a:t>
            </a:r>
            <a:r>
              <a:rPr sz="2400" spc="0" dirty="0" smtClean="0">
                <a:latin typeface="Calibri"/>
                <a:cs typeface="Calibri"/>
              </a:rPr>
              <a:t>om</a:t>
            </a:r>
            <a:r>
              <a:rPr sz="2400" spc="-14" dirty="0" smtClean="0">
                <a:latin typeface="Calibri"/>
                <a:cs typeface="Calibri"/>
              </a:rPr>
              <a:t> </a:t>
            </a:r>
            <a:r>
              <a:rPr sz="2400" spc="0" dirty="0" smtClean="0">
                <a:latin typeface="Calibri"/>
                <a:cs typeface="Calibri"/>
              </a:rPr>
              <a:t>P</a:t>
            </a:r>
            <a:r>
              <a:rPr sz="2400" spc="-34" dirty="0" smtClean="0">
                <a:latin typeface="Calibri"/>
                <a:cs typeface="Calibri"/>
              </a:rPr>
              <a:t>r</a:t>
            </a:r>
            <a:r>
              <a:rPr sz="2400" spc="0" dirty="0" smtClean="0">
                <a:latin typeface="Calibri"/>
                <a:cs typeface="Calibri"/>
              </a:rPr>
              <a:t>oducts</a:t>
            </a:r>
            <a:r>
              <a:rPr sz="2400" spc="-19" dirty="0" smtClean="0">
                <a:latin typeface="Calibri"/>
                <a:cs typeface="Calibri"/>
              </a:rPr>
              <a:t> </a:t>
            </a:r>
            <a:r>
              <a:rPr sz="2400" spc="-25" dirty="0" smtClean="0">
                <a:latin typeface="Calibri"/>
                <a:cs typeface="Calibri"/>
              </a:rPr>
              <a:t>t</a:t>
            </a:r>
            <a:r>
              <a:rPr sz="2400" spc="0" dirty="0" smtClean="0">
                <a:latin typeface="Calibri"/>
                <a:cs typeface="Calibri"/>
              </a:rPr>
              <a:t>o</a:t>
            </a:r>
            <a:endParaRPr sz="2400">
              <a:latin typeface="Calibri"/>
              <a:cs typeface="Calibri"/>
            </a:endParaRPr>
          </a:p>
          <a:p>
            <a:pPr marL="12700" marR="55810">
              <a:lnSpc>
                <a:spcPts val="2590"/>
              </a:lnSpc>
              <a:spcBef>
                <a:spcPts val="129"/>
              </a:spcBef>
            </a:pPr>
            <a:r>
              <a:rPr sz="3600" spc="0" baseline="3413" dirty="0" smtClean="0">
                <a:latin typeface="Calibri"/>
                <a:cs typeface="Calibri"/>
              </a:rPr>
              <a:t>Cu</a:t>
            </a:r>
            <a:r>
              <a:rPr sz="3600" spc="-25" baseline="3413" dirty="0" smtClean="0">
                <a:latin typeface="Calibri"/>
                <a:cs typeface="Calibri"/>
              </a:rPr>
              <a:t>st</a:t>
            </a:r>
            <a:r>
              <a:rPr sz="3600" spc="0" baseline="3413" dirty="0" smtClean="0">
                <a:latin typeface="Calibri"/>
                <a:cs typeface="Calibri"/>
              </a:rPr>
              <a:t>ome</a:t>
            </a:r>
            <a:r>
              <a:rPr sz="3600" spc="-29" baseline="3413" dirty="0" smtClean="0">
                <a:latin typeface="Calibri"/>
                <a:cs typeface="Calibri"/>
              </a:rPr>
              <a:t>r</a:t>
            </a:r>
            <a:r>
              <a:rPr sz="3600" spc="0" baseline="3413" dirty="0" smtClean="0">
                <a:latin typeface="Calibri"/>
                <a:cs typeface="Calibri"/>
              </a:rPr>
              <a:t>s</a:t>
            </a:r>
            <a:r>
              <a:rPr sz="3600" spc="-29" baseline="3413" dirty="0" smtClean="0">
                <a:latin typeface="Calibri"/>
                <a:cs typeface="Calibri"/>
              </a:rPr>
              <a:t> </a:t>
            </a:r>
            <a:r>
              <a:rPr sz="3600" spc="-25" baseline="3413" dirty="0" smtClean="0">
                <a:latin typeface="Calibri"/>
                <a:cs typeface="Calibri"/>
              </a:rPr>
              <a:t>t</a:t>
            </a:r>
            <a:r>
              <a:rPr sz="3600" spc="0" baseline="3413" dirty="0" smtClean="0">
                <a:latin typeface="Calibri"/>
                <a:cs typeface="Calibri"/>
              </a:rPr>
              <a:t>o</a:t>
            </a:r>
            <a:r>
              <a:rPr sz="3600" spc="-9" baseline="3413" dirty="0" smtClean="0">
                <a:latin typeface="Calibri"/>
                <a:cs typeface="Calibri"/>
              </a:rPr>
              <a:t> </a:t>
            </a:r>
            <a:r>
              <a:rPr sz="3600" spc="0" baseline="3413" dirty="0" smtClean="0">
                <a:latin typeface="Calibri"/>
                <a:cs typeface="Calibri"/>
              </a:rPr>
              <a:t>the</a:t>
            </a:r>
            <a:r>
              <a:rPr sz="3600" spc="-9" baseline="3413" dirty="0" smtClean="0">
                <a:latin typeface="Calibri"/>
                <a:cs typeface="Calibri"/>
              </a:rPr>
              <a:t> </a:t>
            </a:r>
            <a:r>
              <a:rPr sz="3600" spc="0" baseline="3413" dirty="0" smtClean="0">
                <a:latin typeface="Calibri"/>
                <a:cs typeface="Calibri"/>
              </a:rPr>
              <a:t>Hu</a:t>
            </a:r>
            <a:r>
              <a:rPr sz="3600" spc="4" baseline="3413" dirty="0" smtClean="0">
                <a:latin typeface="Calibri"/>
                <a:cs typeface="Calibri"/>
              </a:rPr>
              <a:t>m</a:t>
            </a:r>
            <a:r>
              <a:rPr sz="3600" spc="0" baseline="3413" dirty="0" smtClean="0">
                <a:latin typeface="Calibri"/>
                <a:cs typeface="Calibri"/>
              </a:rPr>
              <a:t>an Spirit,</a:t>
            </a:r>
            <a:r>
              <a:rPr sz="3600" spc="-4" baseline="3413" dirty="0" smtClean="0">
                <a:latin typeface="Calibri"/>
                <a:cs typeface="Calibri"/>
              </a:rPr>
              <a:t> </a:t>
            </a:r>
            <a:r>
              <a:rPr sz="3600" spc="0" baseline="3413" dirty="0" smtClean="0">
                <a:latin typeface="Calibri"/>
                <a:cs typeface="Calibri"/>
              </a:rPr>
              <a:t>John</a:t>
            </a:r>
            <a:r>
              <a:rPr sz="3600" spc="-19" baseline="3413" dirty="0" smtClean="0">
                <a:latin typeface="Calibri"/>
                <a:cs typeface="Calibri"/>
              </a:rPr>
              <a:t> </a:t>
            </a:r>
            <a:r>
              <a:rPr sz="3600" spc="0" baseline="3413" dirty="0" smtClean="0">
                <a:latin typeface="Calibri"/>
                <a:cs typeface="Calibri"/>
              </a:rPr>
              <a:t>Wil</a:t>
            </a:r>
            <a:r>
              <a:rPr sz="3600" spc="-4" baseline="3413" dirty="0" smtClean="0">
                <a:latin typeface="Calibri"/>
                <a:cs typeface="Calibri"/>
              </a:rPr>
              <a:t>e</a:t>
            </a:r>
            <a:r>
              <a:rPr sz="3600" spc="0" baseline="3413" dirty="0" smtClean="0">
                <a:latin typeface="Calibri"/>
                <a:cs typeface="Calibri"/>
              </a:rPr>
              <a:t>y</a:t>
            </a:r>
            <a:r>
              <a:rPr sz="3600" spc="-9" baseline="3413" dirty="0" smtClean="0">
                <a:latin typeface="Calibri"/>
                <a:cs typeface="Calibri"/>
              </a:rPr>
              <a:t> </a:t>
            </a:r>
            <a:r>
              <a:rPr sz="3600" spc="0" baseline="3413" dirty="0" smtClean="0">
                <a:latin typeface="Calibri"/>
                <a:cs typeface="Calibri"/>
              </a:rPr>
              <a:t>&amp; </a:t>
            </a:r>
            <a:r>
              <a:rPr sz="3600" spc="4" baseline="3413" dirty="0" smtClean="0">
                <a:latin typeface="Calibri"/>
                <a:cs typeface="Calibri"/>
              </a:rPr>
              <a:t>S</a:t>
            </a:r>
            <a:r>
              <a:rPr sz="3600" spc="0" baseline="3413" dirty="0" smtClean="0">
                <a:latin typeface="Calibri"/>
                <a:cs typeface="Calibri"/>
              </a:rPr>
              <a:t>on</a:t>
            </a:r>
            <a:r>
              <a:rPr sz="3600" spc="-9" baseline="3413" dirty="0" smtClean="0">
                <a:latin typeface="Calibri"/>
                <a:cs typeface="Calibri"/>
              </a:rPr>
              <a:t>s</a:t>
            </a:r>
            <a:r>
              <a:rPr sz="3600" spc="0" baseline="3413" dirty="0" smtClean="0">
                <a:latin typeface="Calibri"/>
                <a:cs typeface="Calibri"/>
              </a:rPr>
              <a:t>.</a:t>
            </a:r>
            <a:endParaRPr sz="2400">
              <a:latin typeface="Calibri"/>
              <a:cs typeface="Calibri"/>
            </a:endParaRPr>
          </a:p>
          <a:p>
            <a:pPr marL="12700" marR="55810">
              <a:lnSpc>
                <a:spcPct val="101725"/>
              </a:lnSpc>
              <a:spcBef>
                <a:spcPts val="528"/>
              </a:spcBef>
            </a:pPr>
            <a:r>
              <a:rPr sz="2400" spc="0" dirty="0" smtClean="0">
                <a:latin typeface="Calibri"/>
                <a:cs typeface="Calibri"/>
              </a:rPr>
              <a:t>Πα</a:t>
            </a:r>
            <a:r>
              <a:rPr sz="2400" spc="-19" dirty="0" smtClean="0">
                <a:latin typeface="Calibri"/>
                <a:cs typeface="Calibri"/>
              </a:rPr>
              <a:t>π</a:t>
            </a:r>
            <a:r>
              <a:rPr sz="2400" spc="-39" dirty="0" smtClean="0">
                <a:latin typeface="Calibri"/>
                <a:cs typeface="Calibri"/>
              </a:rPr>
              <a:t>α</a:t>
            </a:r>
            <a:r>
              <a:rPr sz="2400" spc="0" dirty="0" smtClean="0">
                <a:latin typeface="Calibri"/>
                <a:cs typeface="Calibri"/>
              </a:rPr>
              <a:t>δάκη</a:t>
            </a:r>
            <a:r>
              <a:rPr sz="2400" spc="-4" dirty="0" smtClean="0">
                <a:latin typeface="Calibri"/>
                <a:cs typeface="Calibri"/>
              </a:rPr>
              <a:t>ς</a:t>
            </a:r>
            <a:r>
              <a:rPr sz="2400" spc="0" dirty="0" smtClean="0">
                <a:latin typeface="Calibri"/>
                <a:cs typeface="Calibri"/>
              </a:rPr>
              <a:t>,</a:t>
            </a:r>
            <a:r>
              <a:rPr sz="2400" spc="19" dirty="0" smtClean="0">
                <a:latin typeface="Calibri"/>
                <a:cs typeface="Calibri"/>
              </a:rPr>
              <a:t> </a:t>
            </a:r>
            <a:r>
              <a:rPr sz="2400" spc="0" dirty="0" smtClean="0">
                <a:latin typeface="Calibri"/>
                <a:cs typeface="Calibri"/>
              </a:rPr>
              <a:t>Β.</a:t>
            </a:r>
            <a:r>
              <a:rPr sz="2400" spc="-14" dirty="0" smtClean="0">
                <a:latin typeface="Calibri"/>
                <a:cs typeface="Calibri"/>
              </a:rPr>
              <a:t> </a:t>
            </a:r>
            <a:r>
              <a:rPr sz="2400" spc="0" dirty="0" smtClean="0">
                <a:latin typeface="Calibri"/>
                <a:cs typeface="Calibri"/>
              </a:rPr>
              <a:t>(20</a:t>
            </a:r>
            <a:r>
              <a:rPr sz="2400" spc="-9" dirty="0" smtClean="0">
                <a:latin typeface="Calibri"/>
                <a:cs typeface="Calibri"/>
              </a:rPr>
              <a:t>1</a:t>
            </a:r>
            <a:r>
              <a:rPr sz="2400" spc="0" dirty="0" smtClean="0">
                <a:latin typeface="Calibri"/>
                <a:cs typeface="Calibri"/>
              </a:rPr>
              <a:t>6)</a:t>
            </a:r>
            <a:r>
              <a:rPr sz="2400" spc="-14" dirty="0" smtClean="0">
                <a:latin typeface="Calibri"/>
                <a:cs typeface="Calibri"/>
              </a:rPr>
              <a:t> </a:t>
            </a:r>
            <a:r>
              <a:rPr sz="2400" spc="0" dirty="0" smtClean="0">
                <a:latin typeface="Calibri"/>
                <a:cs typeface="Calibri"/>
              </a:rPr>
              <a:t>Σ</a:t>
            </a:r>
            <a:r>
              <a:rPr sz="2400" spc="-14" dirty="0" smtClean="0">
                <a:latin typeface="Calibri"/>
                <a:cs typeface="Calibri"/>
              </a:rPr>
              <a:t>τ</a:t>
            </a:r>
            <a:r>
              <a:rPr sz="2400" spc="0" dirty="0" smtClean="0">
                <a:latin typeface="Calibri"/>
                <a:cs typeface="Calibri"/>
              </a:rPr>
              <a:t>ρατ</a:t>
            </a:r>
            <a:r>
              <a:rPr sz="2400" spc="-50" dirty="0" smtClean="0">
                <a:latin typeface="Calibri"/>
                <a:cs typeface="Calibri"/>
              </a:rPr>
              <a:t>η</a:t>
            </a:r>
            <a:r>
              <a:rPr sz="2400" spc="0" dirty="0" smtClean="0">
                <a:latin typeface="Calibri"/>
                <a:cs typeface="Calibri"/>
              </a:rPr>
              <a:t>γική </a:t>
            </a:r>
            <a:r>
              <a:rPr sz="2400" spc="-9" dirty="0" smtClean="0">
                <a:latin typeface="Calibri"/>
                <a:cs typeface="Calibri"/>
              </a:rPr>
              <a:t>τ</a:t>
            </a:r>
            <a:r>
              <a:rPr sz="2400" spc="-14" dirty="0" smtClean="0">
                <a:latin typeface="Calibri"/>
                <a:cs typeface="Calibri"/>
              </a:rPr>
              <a:t>ω</a:t>
            </a:r>
            <a:r>
              <a:rPr sz="2400" spc="0" dirty="0" smtClean="0">
                <a:latin typeface="Calibri"/>
                <a:cs typeface="Calibri"/>
              </a:rPr>
              <a:t>ν Ε</a:t>
            </a:r>
            <a:r>
              <a:rPr sz="2400" spc="4" dirty="0" smtClean="0">
                <a:latin typeface="Calibri"/>
                <a:cs typeface="Calibri"/>
              </a:rPr>
              <a:t>π</a:t>
            </a:r>
            <a:r>
              <a:rPr sz="2400" spc="-19" dirty="0" smtClean="0">
                <a:latin typeface="Calibri"/>
                <a:cs typeface="Calibri"/>
              </a:rPr>
              <a:t>ι</a:t>
            </a:r>
            <a:r>
              <a:rPr sz="2400" spc="-25" dirty="0" smtClean="0">
                <a:latin typeface="Calibri"/>
                <a:cs typeface="Calibri"/>
              </a:rPr>
              <a:t>χ</a:t>
            </a:r>
            <a:r>
              <a:rPr sz="2400" spc="0" dirty="0" smtClean="0">
                <a:latin typeface="Calibri"/>
                <a:cs typeface="Calibri"/>
              </a:rPr>
              <a:t>ειρή</a:t>
            </a:r>
            <a:r>
              <a:rPr sz="2400" spc="-4" dirty="0" smtClean="0">
                <a:latin typeface="Calibri"/>
                <a:cs typeface="Calibri"/>
              </a:rPr>
              <a:t>σ</a:t>
            </a:r>
            <a:r>
              <a:rPr sz="2400" spc="0" dirty="0" smtClean="0">
                <a:latin typeface="Calibri"/>
                <a:cs typeface="Calibri"/>
              </a:rPr>
              <a:t>ε</a:t>
            </a:r>
            <a:r>
              <a:rPr sz="2400" spc="-14" dirty="0" smtClean="0">
                <a:latin typeface="Calibri"/>
                <a:cs typeface="Calibri"/>
              </a:rPr>
              <a:t>ω</a:t>
            </a:r>
            <a:r>
              <a:rPr sz="2400" spc="0" dirty="0" smtClean="0">
                <a:latin typeface="Calibri"/>
                <a:cs typeface="Calibri"/>
              </a:rPr>
              <a:t>ν: Ε</a:t>
            </a:r>
            <a:r>
              <a:rPr sz="2400" spc="14" dirty="0" smtClean="0">
                <a:latin typeface="Calibri"/>
                <a:cs typeface="Calibri"/>
              </a:rPr>
              <a:t>λ</a:t>
            </a:r>
            <a:r>
              <a:rPr sz="2400" spc="0" dirty="0" smtClean="0">
                <a:latin typeface="Calibri"/>
                <a:cs typeface="Calibri"/>
              </a:rPr>
              <a:t>λ</a:t>
            </a:r>
            <a:r>
              <a:rPr sz="2400" spc="-50" dirty="0" smtClean="0">
                <a:latin typeface="Calibri"/>
                <a:cs typeface="Calibri"/>
              </a:rPr>
              <a:t>η</a:t>
            </a:r>
            <a:r>
              <a:rPr sz="2400" spc="0" dirty="0" smtClean="0">
                <a:latin typeface="Calibri"/>
                <a:cs typeface="Calibri"/>
              </a:rPr>
              <a:t>νική</a:t>
            </a:r>
            <a:r>
              <a:rPr sz="2400" spc="-14" dirty="0" smtClean="0">
                <a:latin typeface="Calibri"/>
                <a:cs typeface="Calibri"/>
              </a:rPr>
              <a:t> </a:t>
            </a:r>
            <a:r>
              <a:rPr sz="2400" spc="-69" dirty="0" smtClean="0">
                <a:latin typeface="Calibri"/>
                <a:cs typeface="Calibri"/>
              </a:rPr>
              <a:t>κ</a:t>
            </a:r>
            <a:r>
              <a:rPr sz="2400" spc="0" dirty="0" smtClean="0">
                <a:latin typeface="Calibri"/>
                <a:cs typeface="Calibri"/>
              </a:rPr>
              <a:t>αι Δι</a:t>
            </a:r>
            <a:r>
              <a:rPr sz="2400" spc="-25" dirty="0" smtClean="0">
                <a:latin typeface="Calibri"/>
                <a:cs typeface="Calibri"/>
              </a:rPr>
              <a:t>ε</a:t>
            </a:r>
            <a:r>
              <a:rPr sz="2400" spc="0" dirty="0" smtClean="0">
                <a:latin typeface="Calibri"/>
                <a:cs typeface="Calibri"/>
              </a:rPr>
              <a:t>θν</a:t>
            </a:r>
            <a:r>
              <a:rPr sz="2400" spc="-4" dirty="0" smtClean="0">
                <a:latin typeface="Calibri"/>
                <a:cs typeface="Calibri"/>
              </a:rPr>
              <a:t>ή</a:t>
            </a:r>
            <a:r>
              <a:rPr sz="2400" spc="0" dirty="0" smtClean="0">
                <a:latin typeface="Calibri"/>
                <a:cs typeface="Calibri"/>
              </a:rPr>
              <a:t>ς</a:t>
            </a:r>
            <a:endParaRPr sz="2400">
              <a:latin typeface="Calibri"/>
              <a:cs typeface="Calibri"/>
            </a:endParaRPr>
          </a:p>
          <a:p>
            <a:pPr marL="12700" marR="55810">
              <a:lnSpc>
                <a:spcPts val="2590"/>
              </a:lnSpc>
              <a:spcBef>
                <a:spcPts val="129"/>
              </a:spcBef>
            </a:pPr>
            <a:r>
              <a:rPr sz="3600" spc="0" baseline="3413" dirty="0" smtClean="0">
                <a:latin typeface="Calibri"/>
                <a:cs typeface="Calibri"/>
              </a:rPr>
              <a:t>Εμπειρία, </a:t>
            </a:r>
            <a:r>
              <a:rPr sz="3600" spc="-9" baseline="3413" dirty="0" smtClean="0">
                <a:latin typeface="Calibri"/>
                <a:cs typeface="Calibri"/>
              </a:rPr>
              <a:t>7</a:t>
            </a:r>
            <a:r>
              <a:rPr sz="3600" spc="0" baseline="3413" dirty="0" smtClean="0">
                <a:latin typeface="Calibri"/>
                <a:cs typeface="Calibri"/>
              </a:rPr>
              <a:t>η</a:t>
            </a:r>
            <a:r>
              <a:rPr sz="3600" spc="-9" baseline="3413" dirty="0" smtClean="0">
                <a:latin typeface="Calibri"/>
                <a:cs typeface="Calibri"/>
              </a:rPr>
              <a:t> </a:t>
            </a:r>
            <a:r>
              <a:rPr sz="3600" spc="0" baseline="3413" dirty="0" smtClean="0">
                <a:latin typeface="Calibri"/>
                <a:cs typeface="Calibri"/>
              </a:rPr>
              <a:t>Έ</a:t>
            </a:r>
            <a:r>
              <a:rPr sz="3600" spc="-59" baseline="3413" dirty="0" smtClean="0">
                <a:latin typeface="Calibri"/>
                <a:cs typeface="Calibri"/>
              </a:rPr>
              <a:t>κ</a:t>
            </a:r>
            <a:r>
              <a:rPr sz="3600" spc="0" baseline="3413" dirty="0" smtClean="0">
                <a:latin typeface="Calibri"/>
                <a:cs typeface="Calibri"/>
              </a:rPr>
              <a:t>δο</a:t>
            </a:r>
            <a:r>
              <a:rPr sz="3600" spc="-9" baseline="3413" dirty="0" smtClean="0">
                <a:latin typeface="Calibri"/>
                <a:cs typeface="Calibri"/>
              </a:rPr>
              <a:t>σ</a:t>
            </a:r>
            <a:r>
              <a:rPr sz="3600" spc="0" baseline="3413" dirty="0" smtClean="0">
                <a:latin typeface="Calibri"/>
                <a:cs typeface="Calibri"/>
              </a:rPr>
              <a:t>η,</a:t>
            </a:r>
            <a:r>
              <a:rPr sz="3600" spc="-9" baseline="3413" dirty="0" smtClean="0">
                <a:latin typeface="Calibri"/>
                <a:cs typeface="Calibri"/>
              </a:rPr>
              <a:t> </a:t>
            </a:r>
            <a:r>
              <a:rPr sz="3600" spc="0" baseline="3413" dirty="0" smtClean="0">
                <a:latin typeface="Calibri"/>
                <a:cs typeface="Calibri"/>
              </a:rPr>
              <a:t>Ε</a:t>
            </a:r>
            <a:r>
              <a:rPr sz="3600" spc="-59" baseline="3413" dirty="0" smtClean="0">
                <a:latin typeface="Calibri"/>
                <a:cs typeface="Calibri"/>
              </a:rPr>
              <a:t>κ</a:t>
            </a:r>
            <a:r>
              <a:rPr sz="3600" spc="0" baseline="3413" dirty="0" smtClean="0">
                <a:latin typeface="Calibri"/>
                <a:cs typeface="Calibri"/>
              </a:rPr>
              <a:t>δό</a:t>
            </a:r>
            <a:r>
              <a:rPr sz="3600" spc="-9" baseline="3413" dirty="0" smtClean="0">
                <a:latin typeface="Calibri"/>
                <a:cs typeface="Calibri"/>
              </a:rPr>
              <a:t>σ</a:t>
            </a:r>
            <a:r>
              <a:rPr sz="3600" spc="0" baseline="3413" dirty="0" smtClean="0">
                <a:latin typeface="Calibri"/>
                <a:cs typeface="Calibri"/>
              </a:rPr>
              <a:t>εις</a:t>
            </a:r>
            <a:r>
              <a:rPr sz="3600" spc="-4" baseline="3413" dirty="0" smtClean="0">
                <a:latin typeface="Calibri"/>
                <a:cs typeface="Calibri"/>
              </a:rPr>
              <a:t> </a:t>
            </a:r>
            <a:r>
              <a:rPr sz="3600" spc="0" baseline="3413" dirty="0" smtClean="0">
                <a:latin typeface="Calibri"/>
                <a:cs typeface="Calibri"/>
              </a:rPr>
              <a:t>Μπένο</a:t>
            </a:r>
            <a:r>
              <a:rPr sz="3600" spc="-9" baseline="3413" dirty="0" smtClean="0">
                <a:latin typeface="Calibri"/>
                <a:cs typeface="Calibri"/>
              </a:rPr>
              <a:t>υ</a:t>
            </a:r>
            <a:r>
              <a:rPr sz="3600" spc="0" baseline="3413" dirty="0" smtClean="0">
                <a:latin typeface="Calibri"/>
                <a:cs typeface="Calibri"/>
              </a:rPr>
              <a:t>.</a:t>
            </a:r>
            <a:endParaRPr sz="2400">
              <a:latin typeface="Calibri"/>
              <a:cs typeface="Calibri"/>
            </a:endParaRPr>
          </a:p>
          <a:p>
            <a:pPr marL="12700" marR="55810">
              <a:lnSpc>
                <a:spcPct val="101725"/>
              </a:lnSpc>
              <a:spcBef>
                <a:spcPts val="530"/>
              </a:spcBef>
            </a:pPr>
            <a:r>
              <a:rPr sz="2400" spc="0" dirty="0" smtClean="0">
                <a:latin typeface="Calibri"/>
                <a:cs typeface="Calibri"/>
              </a:rPr>
              <a:t>Πε</a:t>
            </a:r>
            <a:r>
              <a:rPr sz="2400" spc="-14" dirty="0" smtClean="0">
                <a:latin typeface="Calibri"/>
                <a:cs typeface="Calibri"/>
              </a:rPr>
              <a:t>τ</a:t>
            </a:r>
            <a:r>
              <a:rPr sz="2400" spc="0" dirty="0" smtClean="0">
                <a:latin typeface="Calibri"/>
                <a:cs typeface="Calibri"/>
              </a:rPr>
              <a:t>ράκ</a:t>
            </a:r>
            <a:r>
              <a:rPr sz="2400" spc="-4" dirty="0" smtClean="0">
                <a:latin typeface="Calibri"/>
                <a:cs typeface="Calibri"/>
              </a:rPr>
              <a:t>η</a:t>
            </a:r>
            <a:r>
              <a:rPr sz="2400" spc="0" dirty="0" smtClean="0">
                <a:latin typeface="Calibri"/>
                <a:cs typeface="Calibri"/>
              </a:rPr>
              <a:t>ς</a:t>
            </a:r>
            <a:r>
              <a:rPr sz="2400" spc="4" dirty="0" smtClean="0">
                <a:latin typeface="Calibri"/>
                <a:cs typeface="Calibri"/>
              </a:rPr>
              <a:t> </a:t>
            </a:r>
            <a:r>
              <a:rPr sz="2400" spc="0" dirty="0" smtClean="0">
                <a:latin typeface="Calibri"/>
                <a:cs typeface="Calibri"/>
              </a:rPr>
              <a:t>M.</a:t>
            </a:r>
            <a:r>
              <a:rPr sz="2400" spc="-19" dirty="0" smtClean="0">
                <a:latin typeface="Calibri"/>
                <a:cs typeface="Calibri"/>
              </a:rPr>
              <a:t> </a:t>
            </a:r>
            <a:r>
              <a:rPr sz="2400" spc="0" dirty="0" smtClean="0">
                <a:latin typeface="Calibri"/>
                <a:cs typeface="Calibri"/>
              </a:rPr>
              <a:t>(20</a:t>
            </a:r>
            <a:r>
              <a:rPr sz="2400" spc="-9" dirty="0" smtClean="0">
                <a:latin typeface="Calibri"/>
                <a:cs typeface="Calibri"/>
              </a:rPr>
              <a:t>1</a:t>
            </a:r>
            <a:r>
              <a:rPr sz="2400" spc="0" dirty="0" smtClean="0">
                <a:latin typeface="Calibri"/>
                <a:cs typeface="Calibri"/>
              </a:rPr>
              <a:t>1)</a:t>
            </a:r>
            <a:r>
              <a:rPr sz="2400" spc="-9" dirty="0" smtClean="0">
                <a:latin typeface="Calibri"/>
                <a:cs typeface="Calibri"/>
              </a:rPr>
              <a:t> </a:t>
            </a:r>
            <a:r>
              <a:rPr sz="2400" spc="0" dirty="0" smtClean="0">
                <a:latin typeface="Calibri"/>
                <a:cs typeface="Calibri"/>
              </a:rPr>
              <a:t>Έ</a:t>
            </a:r>
            <a:r>
              <a:rPr sz="2400" spc="4" dirty="0" smtClean="0">
                <a:latin typeface="Calibri"/>
                <a:cs typeface="Calibri"/>
              </a:rPr>
              <a:t>ρ</a:t>
            </a:r>
            <a:r>
              <a:rPr sz="2400" spc="0" dirty="0" smtClean="0">
                <a:latin typeface="Calibri"/>
                <a:cs typeface="Calibri"/>
              </a:rPr>
              <a:t>ε</a:t>
            </a:r>
            <a:r>
              <a:rPr sz="2400" spc="-4" dirty="0" smtClean="0">
                <a:latin typeface="Calibri"/>
                <a:cs typeface="Calibri"/>
              </a:rPr>
              <a:t>υ</a:t>
            </a:r>
            <a:r>
              <a:rPr sz="2400" spc="0" dirty="0" smtClean="0">
                <a:latin typeface="Calibri"/>
                <a:cs typeface="Calibri"/>
              </a:rPr>
              <a:t>να</a:t>
            </a:r>
            <a:r>
              <a:rPr sz="2400" spc="-14" dirty="0" smtClean="0">
                <a:latin typeface="Calibri"/>
                <a:cs typeface="Calibri"/>
              </a:rPr>
              <a:t> </a:t>
            </a:r>
            <a:r>
              <a:rPr sz="2400" spc="0" dirty="0" smtClean="0">
                <a:latin typeface="Calibri"/>
                <a:cs typeface="Calibri"/>
              </a:rPr>
              <a:t>Μάρ</a:t>
            </a:r>
            <a:r>
              <a:rPr sz="2400" spc="-39" dirty="0" smtClean="0">
                <a:latin typeface="Calibri"/>
                <a:cs typeface="Calibri"/>
              </a:rPr>
              <a:t>κ</a:t>
            </a:r>
            <a:r>
              <a:rPr sz="2400" spc="0" dirty="0" smtClean="0">
                <a:latin typeface="Calibri"/>
                <a:cs typeface="Calibri"/>
              </a:rPr>
              <a:t>ετ</a:t>
            </a:r>
            <a:r>
              <a:rPr sz="2400" spc="-39" dirty="0" smtClean="0">
                <a:latin typeface="Calibri"/>
                <a:cs typeface="Calibri"/>
              </a:rPr>
              <a:t>ι</a:t>
            </a:r>
            <a:r>
              <a:rPr sz="2400" spc="0" dirty="0" smtClean="0">
                <a:latin typeface="Calibri"/>
                <a:cs typeface="Calibri"/>
              </a:rPr>
              <a:t>νγκ, Σ</a:t>
            </a:r>
            <a:r>
              <a:rPr sz="2400" spc="-14" dirty="0" smtClean="0">
                <a:latin typeface="Calibri"/>
                <a:cs typeface="Calibri"/>
              </a:rPr>
              <a:t>τ</a:t>
            </a:r>
            <a:r>
              <a:rPr sz="2400" spc="0" dirty="0" smtClean="0">
                <a:latin typeface="Calibri"/>
                <a:cs typeface="Calibri"/>
              </a:rPr>
              <a:t>α</a:t>
            </a:r>
            <a:r>
              <a:rPr sz="2400" spc="-14" dirty="0" smtClean="0">
                <a:latin typeface="Calibri"/>
                <a:cs typeface="Calibri"/>
              </a:rPr>
              <a:t>μ</a:t>
            </a:r>
            <a:r>
              <a:rPr sz="2400" spc="0" dirty="0" smtClean="0">
                <a:latin typeface="Calibri"/>
                <a:cs typeface="Calibri"/>
              </a:rPr>
              <a:t>ο</a:t>
            </a:r>
            <a:r>
              <a:rPr sz="2400" spc="-79" dirty="0" smtClean="0">
                <a:latin typeface="Calibri"/>
                <a:cs typeface="Calibri"/>
              </a:rPr>
              <a:t>ύ</a:t>
            </a:r>
            <a:r>
              <a:rPr sz="2400" spc="0" dirty="0" smtClean="0">
                <a:latin typeface="Calibri"/>
                <a:cs typeface="Calibri"/>
              </a:rPr>
              <a:t>λη.</a:t>
            </a:r>
            <a:endParaRPr sz="2400">
              <a:latin typeface="Calibri"/>
              <a:cs typeface="Calibri"/>
            </a:endParaRPr>
          </a:p>
        </p:txBody>
      </p:sp>
      <p:sp>
        <p:nvSpPr>
          <p:cNvPr id="3" name="object 3"/>
          <p:cNvSpPr txBox="1"/>
          <p:nvPr/>
        </p:nvSpPr>
        <p:spPr>
          <a:xfrm>
            <a:off x="916940" y="3206527"/>
            <a:ext cx="17780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
        <p:nvSpPr>
          <p:cNvPr id="2" name="object 2"/>
          <p:cNvSpPr txBox="1"/>
          <p:nvPr/>
        </p:nvSpPr>
        <p:spPr>
          <a:xfrm>
            <a:off x="916940" y="3991641"/>
            <a:ext cx="177800" cy="330200"/>
          </a:xfrm>
          <a:prstGeom prst="rect">
            <a:avLst/>
          </a:prstGeom>
        </p:spPr>
        <p:txBody>
          <a:bodyPr wrap="square" lIns="0" tIns="0" rIns="0" bIns="0" rtlCol="0">
            <a:noAutofit/>
          </a:bodyPr>
          <a:lstStyle/>
          <a:p>
            <a:pPr marL="12700">
              <a:lnSpc>
                <a:spcPts val="2555"/>
              </a:lnSpc>
              <a:spcBef>
                <a:spcPts val="127"/>
              </a:spcBef>
            </a:pPr>
            <a:r>
              <a:rPr sz="2400" spc="0" dirty="0" smtClean="0">
                <a:latin typeface="Arial"/>
                <a:cs typeface="Arial"/>
              </a:rPr>
              <a:t>•</a:t>
            </a:r>
            <a:endParaRPr sz="24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1216152"/>
            <a:ext cx="196596" cy="673608"/>
          </a:xfrm>
          <a:custGeom>
            <a:avLst/>
            <a:gdLst/>
            <a:ahLst/>
            <a:cxnLst/>
            <a:rect l="l" t="t" r="r" b="b"/>
            <a:pathLst>
              <a:path w="196596" h="673608">
                <a:moveTo>
                  <a:pt x="0" y="673608"/>
                </a:moveTo>
                <a:lnTo>
                  <a:pt x="196596" y="673608"/>
                </a:lnTo>
                <a:lnTo>
                  <a:pt x="196596" y="0"/>
                </a:lnTo>
                <a:lnTo>
                  <a:pt x="0" y="0"/>
                </a:lnTo>
                <a:lnTo>
                  <a:pt x="0" y="673608"/>
                </a:lnTo>
                <a:close/>
              </a:path>
            </a:pathLst>
          </a:custGeom>
          <a:solidFill>
            <a:srgbClr val="FFC000"/>
          </a:solidFill>
        </p:spPr>
        <p:txBody>
          <a:bodyPr wrap="square" lIns="0" tIns="0" rIns="0" bIns="0" rtlCol="0">
            <a:noAutofit/>
          </a:bodyPr>
          <a:lstStyle/>
          <a:p>
            <a:endParaRPr/>
          </a:p>
        </p:txBody>
      </p:sp>
      <p:sp>
        <p:nvSpPr>
          <p:cNvPr id="10" name="object 10"/>
          <p:cNvSpPr/>
          <p:nvPr/>
        </p:nvSpPr>
        <p:spPr>
          <a:xfrm>
            <a:off x="268224" y="1216152"/>
            <a:ext cx="195072" cy="673608"/>
          </a:xfrm>
          <a:custGeom>
            <a:avLst/>
            <a:gdLst/>
            <a:ahLst/>
            <a:cxnLst/>
            <a:rect l="l" t="t" r="r" b="b"/>
            <a:pathLst>
              <a:path w="195072" h="673608">
                <a:moveTo>
                  <a:pt x="0" y="673608"/>
                </a:moveTo>
                <a:lnTo>
                  <a:pt x="195072" y="673608"/>
                </a:lnTo>
                <a:lnTo>
                  <a:pt x="195072" y="0"/>
                </a:lnTo>
                <a:lnTo>
                  <a:pt x="0" y="0"/>
                </a:lnTo>
                <a:lnTo>
                  <a:pt x="0" y="673608"/>
                </a:lnTo>
                <a:close/>
              </a:path>
            </a:pathLst>
          </a:custGeom>
          <a:solidFill>
            <a:srgbClr val="FFC000"/>
          </a:solidFill>
        </p:spPr>
        <p:txBody>
          <a:bodyPr wrap="square" lIns="0" tIns="0" rIns="0" bIns="0" rtlCol="0">
            <a:noAutofit/>
          </a:bodyPr>
          <a:lstStyle/>
          <a:p>
            <a:endParaRPr/>
          </a:p>
        </p:txBody>
      </p:sp>
      <p:sp>
        <p:nvSpPr>
          <p:cNvPr id="11" name="object 11"/>
          <p:cNvSpPr/>
          <p:nvPr/>
        </p:nvSpPr>
        <p:spPr>
          <a:xfrm>
            <a:off x="534924" y="1216152"/>
            <a:ext cx="105156" cy="673607"/>
          </a:xfrm>
          <a:custGeom>
            <a:avLst/>
            <a:gdLst/>
            <a:ahLst/>
            <a:cxnLst/>
            <a:rect l="l" t="t" r="r" b="b"/>
            <a:pathLst>
              <a:path w="105156" h="673607">
                <a:moveTo>
                  <a:pt x="0" y="673607"/>
                </a:moveTo>
                <a:lnTo>
                  <a:pt x="105156" y="673607"/>
                </a:lnTo>
                <a:lnTo>
                  <a:pt x="105156" y="0"/>
                </a:lnTo>
                <a:lnTo>
                  <a:pt x="0" y="0"/>
                </a:lnTo>
                <a:lnTo>
                  <a:pt x="0" y="673607"/>
                </a:lnTo>
                <a:close/>
              </a:path>
            </a:pathLst>
          </a:custGeom>
          <a:solidFill>
            <a:srgbClr val="FFC000"/>
          </a:solidFill>
        </p:spPr>
        <p:txBody>
          <a:bodyPr wrap="square" lIns="0" tIns="0" rIns="0" bIns="0" rtlCol="0">
            <a:noAutofit/>
          </a:bodyPr>
          <a:lstStyle/>
          <a:p>
            <a:endParaRPr/>
          </a:p>
        </p:txBody>
      </p:sp>
      <p:sp>
        <p:nvSpPr>
          <p:cNvPr id="12" name="object 12"/>
          <p:cNvSpPr/>
          <p:nvPr/>
        </p:nvSpPr>
        <p:spPr>
          <a:xfrm>
            <a:off x="778764" y="609600"/>
            <a:ext cx="10565892" cy="1818158"/>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838200" y="6484620"/>
            <a:ext cx="10515600" cy="0"/>
          </a:xfrm>
          <a:custGeom>
            <a:avLst/>
            <a:gdLst/>
            <a:ahLst/>
            <a:cxnLst/>
            <a:rect l="l" t="t" r="r" b="b"/>
            <a:pathLst>
              <a:path w="10515600">
                <a:moveTo>
                  <a:pt x="10515600" y="0"/>
                </a:moveTo>
                <a:lnTo>
                  <a:pt x="0" y="0"/>
                </a:lnTo>
              </a:path>
            </a:pathLst>
          </a:custGeom>
          <a:ln w="57150">
            <a:solidFill>
              <a:srgbClr val="FFC000"/>
            </a:solidFill>
          </a:ln>
        </p:spPr>
        <p:txBody>
          <a:bodyPr wrap="square" lIns="0" tIns="0" rIns="0" bIns="0" rtlCol="0">
            <a:noAutofit/>
          </a:bodyPr>
          <a:lstStyle/>
          <a:p>
            <a:endParaRPr/>
          </a:p>
        </p:txBody>
      </p:sp>
      <p:sp>
        <p:nvSpPr>
          <p:cNvPr id="8" name="object 8"/>
          <p:cNvSpPr txBox="1"/>
          <p:nvPr/>
        </p:nvSpPr>
        <p:spPr>
          <a:xfrm>
            <a:off x="897849" y="1229054"/>
            <a:ext cx="729230" cy="635304"/>
          </a:xfrm>
          <a:prstGeom prst="rect">
            <a:avLst/>
          </a:prstGeom>
        </p:spPr>
        <p:txBody>
          <a:bodyPr wrap="square" lIns="0" tIns="0" rIns="0" bIns="0" rtlCol="0">
            <a:noAutofit/>
          </a:bodyPr>
          <a:lstStyle/>
          <a:p>
            <a:pPr marL="12700">
              <a:lnSpc>
                <a:spcPts val="4990"/>
              </a:lnSpc>
              <a:spcBef>
                <a:spcPts val="249"/>
              </a:spcBef>
            </a:pPr>
            <a:r>
              <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rPr>
              <a:t>Το</a:t>
            </a:r>
          </a:p>
        </p:txBody>
      </p:sp>
      <p:sp>
        <p:nvSpPr>
          <p:cNvPr id="7" name="object 7"/>
          <p:cNvSpPr txBox="1"/>
          <p:nvPr/>
        </p:nvSpPr>
        <p:spPr>
          <a:xfrm>
            <a:off x="1633377" y="1250035"/>
            <a:ext cx="2979778" cy="635304"/>
          </a:xfrm>
          <a:prstGeom prst="rect">
            <a:avLst/>
          </a:prstGeom>
        </p:spPr>
        <p:txBody>
          <a:bodyPr wrap="square" lIns="0" tIns="0" rIns="0" bIns="0" rtlCol="0">
            <a:noAutofit/>
          </a:bodyPr>
          <a:lstStyle/>
          <a:p>
            <a:pPr marL="12700">
              <a:lnSpc>
                <a:spcPts val="4990"/>
              </a:lnSpc>
              <a:spcBef>
                <a:spcPts val="249"/>
              </a:spcBef>
            </a:pPr>
            <a:r>
              <a:rPr sz="3200" b="1" cap="all" smtClean="0">
                <a:ln w="3175" cmpd="sng">
                  <a:noFill/>
                </a:ln>
                <a:solidFill>
                  <a:srgbClr val="FFC000"/>
                </a:solidFill>
                <a:effectLst>
                  <a:outerShdw blurRad="38100" dist="38100" dir="2700000" algn="tl">
                    <a:srgbClr val="C0C0C0"/>
                  </a:outerShdw>
                </a:effectLst>
                <a:latin typeface="Arial" charset="0"/>
                <a:cs typeface="Times New Roman" pitchFamily="18" charset="0"/>
              </a:rPr>
              <a:t>περιβ</a:t>
            </a:r>
            <a:r>
              <a:rPr lang="el-G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Α</a:t>
            </a:r>
            <a:r>
              <a:rPr sz="3200" b="1" cap="all" smtClean="0">
                <a:ln w="3175" cmpd="sng">
                  <a:noFill/>
                </a:ln>
                <a:solidFill>
                  <a:srgbClr val="FFC000"/>
                </a:solidFill>
                <a:effectLst>
                  <a:outerShdw blurRad="38100" dist="38100" dir="2700000" algn="tl">
                    <a:srgbClr val="C0C0C0"/>
                  </a:outerShdw>
                </a:effectLst>
                <a:latin typeface="Arial" charset="0"/>
                <a:cs typeface="Times New Roman" pitchFamily="18" charset="0"/>
              </a:rPr>
              <a:t>λλον</a:t>
            </a:r>
            <a:endPar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endParaRPr>
          </a:p>
        </p:txBody>
      </p:sp>
      <p:sp>
        <p:nvSpPr>
          <p:cNvPr id="6" name="object 6"/>
          <p:cNvSpPr txBox="1"/>
          <p:nvPr/>
        </p:nvSpPr>
        <p:spPr>
          <a:xfrm>
            <a:off x="4429437" y="1250035"/>
            <a:ext cx="996978" cy="635304"/>
          </a:xfrm>
          <a:prstGeom prst="rect">
            <a:avLst/>
          </a:prstGeom>
        </p:spPr>
        <p:txBody>
          <a:bodyPr wrap="square" lIns="0" tIns="0" rIns="0" bIns="0" rtlCol="0">
            <a:noAutofit/>
          </a:bodyPr>
          <a:lstStyle/>
          <a:p>
            <a:pPr marL="12700">
              <a:lnSpc>
                <a:spcPts val="4990"/>
              </a:lnSpc>
              <a:spcBef>
                <a:spcPts val="249"/>
              </a:spcBef>
            </a:pPr>
            <a:r>
              <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rPr>
              <a:t>του</a:t>
            </a:r>
          </a:p>
        </p:txBody>
      </p:sp>
      <p:sp>
        <p:nvSpPr>
          <p:cNvPr id="5" name="object 5"/>
          <p:cNvSpPr txBox="1"/>
          <p:nvPr/>
        </p:nvSpPr>
        <p:spPr>
          <a:xfrm>
            <a:off x="5365251" y="1235303"/>
            <a:ext cx="2690074" cy="635304"/>
          </a:xfrm>
          <a:prstGeom prst="rect">
            <a:avLst/>
          </a:prstGeom>
        </p:spPr>
        <p:txBody>
          <a:bodyPr wrap="square" lIns="0" tIns="0" rIns="0" bIns="0" rtlCol="0">
            <a:noAutofit/>
          </a:bodyPr>
          <a:lstStyle/>
          <a:p>
            <a:pPr marL="12700">
              <a:lnSpc>
                <a:spcPts val="4990"/>
              </a:lnSpc>
              <a:spcBef>
                <a:spcPts val="249"/>
              </a:spcBef>
            </a:pPr>
            <a:r>
              <a:rPr sz="3200" b="1" cap="all" dirty="0" err="1" smtClean="0">
                <a:ln w="3175" cmpd="sng">
                  <a:noFill/>
                </a:ln>
                <a:solidFill>
                  <a:srgbClr val="FFC000"/>
                </a:solidFill>
                <a:effectLst>
                  <a:outerShdw blurRad="38100" dist="38100" dir="2700000" algn="tl">
                    <a:srgbClr val="C0C0C0"/>
                  </a:outerShdw>
                </a:effectLst>
                <a:latin typeface="Arial" charset="0"/>
                <a:cs typeface="Times New Roman" pitchFamily="18" charset="0"/>
              </a:rPr>
              <a:t>Αθλητικο</a:t>
            </a:r>
            <a:r>
              <a:rPr lang="el-G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Υ</a:t>
            </a:r>
            <a:endPar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endParaRPr>
          </a:p>
        </p:txBody>
      </p:sp>
      <p:sp>
        <p:nvSpPr>
          <p:cNvPr id="4" name="object 4"/>
          <p:cNvSpPr txBox="1"/>
          <p:nvPr/>
        </p:nvSpPr>
        <p:spPr>
          <a:xfrm>
            <a:off x="7977593" y="1227023"/>
            <a:ext cx="3148722" cy="635304"/>
          </a:xfrm>
          <a:prstGeom prst="rect">
            <a:avLst/>
          </a:prstGeom>
        </p:spPr>
        <p:txBody>
          <a:bodyPr wrap="square" lIns="0" tIns="0" rIns="0" bIns="0" rtlCol="0">
            <a:noAutofit/>
          </a:bodyPr>
          <a:lstStyle/>
          <a:p>
            <a:pPr marL="12700">
              <a:lnSpc>
                <a:spcPts val="4990"/>
              </a:lnSpc>
              <a:spcBef>
                <a:spcPts val="249"/>
              </a:spcBef>
            </a:pPr>
            <a:r>
              <a:rPr sz="3200" b="1" cap="all" dirty="0" err="1" smtClean="0">
                <a:ln w="3175" cmpd="sng">
                  <a:noFill/>
                </a:ln>
                <a:solidFill>
                  <a:srgbClr val="FFC000"/>
                </a:solidFill>
                <a:effectLst>
                  <a:outerShdw blurRad="38100" dist="38100" dir="2700000" algn="tl">
                    <a:srgbClr val="C0C0C0"/>
                  </a:outerShdw>
                </a:effectLst>
                <a:latin typeface="Arial" charset="0"/>
                <a:cs typeface="Times New Roman" pitchFamily="18" charset="0"/>
              </a:rPr>
              <a:t>Οργ</a:t>
            </a:r>
            <a:r>
              <a:rPr sz="3200" b="1" cap="all" dirty="0" smtClean="0">
                <a:ln w="3175" cmpd="sng">
                  <a:noFill/>
                </a:ln>
                <a:solidFill>
                  <a:srgbClr val="FFC000"/>
                </a:solidFill>
                <a:effectLst>
                  <a:outerShdw blurRad="38100" dist="38100" dir="2700000" algn="tl">
                    <a:srgbClr val="C0C0C0"/>
                  </a:outerShdw>
                </a:effectLst>
                <a:latin typeface="Arial" charset="0"/>
                <a:cs typeface="Times New Roman" pitchFamily="18" charset="0"/>
              </a:rPr>
              <a:t>ανισμο</a:t>
            </a:r>
            <a:r>
              <a:rPr lang="el-G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rPr>
              <a:t>Υ</a:t>
            </a:r>
            <a:endPar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endParaRPr>
          </a:p>
        </p:txBody>
      </p:sp>
      <p:sp>
        <p:nvSpPr>
          <p:cNvPr id="3" name="object 3"/>
          <p:cNvSpPr txBox="1"/>
          <p:nvPr/>
        </p:nvSpPr>
        <p:spPr>
          <a:xfrm>
            <a:off x="838200" y="3048000"/>
            <a:ext cx="10515600" cy="3048000"/>
          </a:xfrm>
          <a:prstGeom prst="rect">
            <a:avLst/>
          </a:prstGeom>
        </p:spPr>
        <p:txBody>
          <a:bodyPr wrap="square" lIns="0" tIns="0" rIns="0" bIns="0" rtlCol="0">
            <a:noAutofit/>
          </a:bodyPr>
          <a:lstStyle/>
          <a:p>
            <a:pPr marL="12700" marR="43110">
              <a:lnSpc>
                <a:spcPts val="2545"/>
              </a:lnSpc>
              <a:spcBef>
                <a:spcPts val="127"/>
              </a:spcBef>
            </a:pPr>
            <a:r>
              <a:rPr sz="3600" b="1" spc="0" baseline="3413" dirty="0" err="1" smtClean="0">
                <a:solidFill>
                  <a:srgbClr val="FF0000"/>
                </a:solidFill>
                <a:latin typeface="Calibri"/>
                <a:cs typeface="Calibri"/>
              </a:rPr>
              <a:t>Εσω</a:t>
            </a:r>
            <a:r>
              <a:rPr sz="3600" b="1" spc="-4" baseline="3413" dirty="0" err="1" smtClean="0">
                <a:solidFill>
                  <a:srgbClr val="FF0000"/>
                </a:solidFill>
                <a:latin typeface="Calibri"/>
                <a:cs typeface="Calibri"/>
              </a:rPr>
              <a:t>τ</a:t>
            </a:r>
            <a:r>
              <a:rPr sz="3600" b="1" spc="0" baseline="3413" dirty="0" err="1" smtClean="0">
                <a:solidFill>
                  <a:srgbClr val="FF0000"/>
                </a:solidFill>
                <a:latin typeface="Calibri"/>
                <a:cs typeface="Calibri"/>
              </a:rPr>
              <a:t>ερι</a:t>
            </a:r>
            <a:r>
              <a:rPr sz="3600" b="1" spc="-69" baseline="3413" dirty="0" err="1" smtClean="0">
                <a:solidFill>
                  <a:srgbClr val="FF0000"/>
                </a:solidFill>
                <a:latin typeface="Calibri"/>
                <a:cs typeface="Calibri"/>
              </a:rPr>
              <a:t>κ</a:t>
            </a:r>
            <a:r>
              <a:rPr sz="3600" b="1" spc="0" baseline="3413" dirty="0" err="1" smtClean="0">
                <a:solidFill>
                  <a:srgbClr val="FF0000"/>
                </a:solidFill>
                <a:latin typeface="Calibri"/>
                <a:cs typeface="Calibri"/>
              </a:rPr>
              <a:t>ό</a:t>
            </a:r>
            <a:r>
              <a:rPr sz="3600" b="1" spc="0" baseline="3413" dirty="0" smtClean="0">
                <a:solidFill>
                  <a:srgbClr val="FF0000"/>
                </a:solidFill>
                <a:latin typeface="Calibri"/>
                <a:cs typeface="Calibri"/>
              </a:rPr>
              <a:t> </a:t>
            </a:r>
            <a:r>
              <a:rPr sz="2400" b="1" dirty="0">
                <a:solidFill>
                  <a:srgbClr val="FF0000"/>
                </a:solidFill>
                <a:latin typeface="Calibri"/>
                <a:cs typeface="Calibri"/>
              </a:rPr>
              <a:t>π</a:t>
            </a:r>
            <a:r>
              <a:rPr sz="2400" b="1" dirty="0" err="1">
                <a:solidFill>
                  <a:srgbClr val="FF0000"/>
                </a:solidFill>
                <a:latin typeface="Calibri"/>
                <a:cs typeface="Calibri"/>
              </a:rPr>
              <a:t>ερι</a:t>
            </a:r>
            <a:r>
              <a:rPr sz="2400" b="1" dirty="0">
                <a:solidFill>
                  <a:srgbClr val="FF0000"/>
                </a:solidFill>
                <a:latin typeface="Calibri"/>
                <a:cs typeface="Calibri"/>
              </a:rPr>
              <a:t>βάλλον </a:t>
            </a:r>
            <a:r>
              <a:rPr lang="en-US" sz="2400" dirty="0">
                <a:latin typeface="Calibri"/>
                <a:cs typeface="Calibri"/>
              </a:rPr>
              <a:t>:</a:t>
            </a:r>
            <a:r>
              <a:rPr lang="el-GR" sz="2400" dirty="0">
                <a:latin typeface="Calibri"/>
                <a:cs typeface="Calibri"/>
              </a:rPr>
              <a:t>Παράγοντες που σχετίζονται με το εσωτερικό του οργανισμού </a:t>
            </a:r>
            <a:endParaRPr lang="en-US" sz="2400" dirty="0">
              <a:latin typeface="Calibri"/>
              <a:cs typeface="Calibri"/>
            </a:endParaRPr>
          </a:p>
          <a:p>
            <a:pPr marL="12700" marR="43110">
              <a:lnSpc>
                <a:spcPts val="2545"/>
              </a:lnSpc>
              <a:spcBef>
                <a:spcPts val="127"/>
              </a:spcBef>
            </a:pPr>
            <a:endParaRPr lang="en-US" sz="2400" dirty="0">
              <a:latin typeface="Calibri"/>
              <a:cs typeface="Calibri"/>
            </a:endParaRPr>
          </a:p>
          <a:p>
            <a:pPr marL="12700" marR="43110">
              <a:lnSpc>
                <a:spcPts val="2545"/>
              </a:lnSpc>
              <a:spcBef>
                <a:spcPts val="127"/>
              </a:spcBef>
            </a:pPr>
            <a:r>
              <a:rPr lang="el-GR" sz="2400" b="1" dirty="0">
                <a:solidFill>
                  <a:srgbClr val="FF0000"/>
                </a:solidFill>
                <a:latin typeface="Calibri"/>
                <a:cs typeface="Calibri"/>
              </a:rPr>
              <a:t>Εξωτερικό περιβάλλον</a:t>
            </a:r>
            <a:r>
              <a:rPr lang="el-GR" sz="2400" dirty="0">
                <a:latin typeface="Calibri"/>
                <a:cs typeface="Calibri"/>
              </a:rPr>
              <a:t>: Παράγοντες που σχετίζονται με δυνάμεις που περιβάλλουν τον οργανισμό και την κοινωνία</a:t>
            </a:r>
            <a:endParaRPr lang="en-US" sz="2400" dirty="0">
              <a:latin typeface="Calibri"/>
              <a:cs typeface="Calibri"/>
            </a:endParaRPr>
          </a:p>
          <a:p>
            <a:pPr marL="12700" marR="43110">
              <a:lnSpc>
                <a:spcPts val="2545"/>
              </a:lnSpc>
              <a:spcBef>
                <a:spcPts val="127"/>
              </a:spcBef>
            </a:pPr>
            <a:endParaRPr lang="en-US" sz="3600" spc="-209" dirty="0">
              <a:latin typeface="Calibri"/>
              <a:cs typeface="Calibri"/>
            </a:endParaRPr>
          </a:p>
          <a:p>
            <a:pPr marL="12700" marR="43110">
              <a:spcBef>
                <a:spcPts val="127"/>
              </a:spcBef>
            </a:pPr>
            <a:r>
              <a:rPr sz="2400" spc="-209" dirty="0" err="1" smtClean="0">
                <a:latin typeface="Calibri"/>
                <a:cs typeface="Calibri"/>
              </a:rPr>
              <a:t>Τ</a:t>
            </a:r>
            <a:r>
              <a:rPr sz="2400" spc="0" dirty="0" err="1" smtClean="0">
                <a:latin typeface="Calibri"/>
                <a:cs typeface="Calibri"/>
              </a:rPr>
              <a:t>ο</a:t>
            </a:r>
            <a:r>
              <a:rPr sz="2400" spc="0" dirty="0" smtClean="0">
                <a:latin typeface="Calibri"/>
                <a:cs typeface="Calibri"/>
              </a:rPr>
              <a:t> </a:t>
            </a:r>
            <a:r>
              <a:rPr sz="2400" b="1" i="1" spc="-39" dirty="0" smtClean="0">
                <a:solidFill>
                  <a:srgbClr val="92D050"/>
                </a:solidFill>
                <a:latin typeface="Calibri"/>
                <a:cs typeface="Calibri"/>
              </a:rPr>
              <a:t>ε</a:t>
            </a:r>
            <a:r>
              <a:rPr sz="2400" b="1" i="1" spc="0" dirty="0" smtClean="0">
                <a:solidFill>
                  <a:srgbClr val="92D050"/>
                </a:solidFill>
                <a:latin typeface="Calibri"/>
                <a:cs typeface="Calibri"/>
              </a:rPr>
              <a:t>σ</a:t>
            </a:r>
            <a:r>
              <a:rPr sz="2400" b="1" i="1" spc="-4" dirty="0" smtClean="0">
                <a:solidFill>
                  <a:srgbClr val="92D050"/>
                </a:solidFill>
                <a:latin typeface="Calibri"/>
                <a:cs typeface="Calibri"/>
              </a:rPr>
              <a:t>ω</a:t>
            </a:r>
            <a:r>
              <a:rPr sz="2400" b="1" i="1" spc="0" dirty="0" smtClean="0">
                <a:solidFill>
                  <a:srgbClr val="92D050"/>
                </a:solidFill>
                <a:latin typeface="Calibri"/>
                <a:cs typeface="Calibri"/>
              </a:rPr>
              <a:t>τερι</a:t>
            </a:r>
            <a:r>
              <a:rPr sz="2400" b="1" i="1" spc="-75" dirty="0" smtClean="0">
                <a:solidFill>
                  <a:srgbClr val="92D050"/>
                </a:solidFill>
                <a:latin typeface="Calibri"/>
                <a:cs typeface="Calibri"/>
              </a:rPr>
              <a:t>κ</a:t>
            </a:r>
            <a:r>
              <a:rPr sz="2400" b="1" i="1" spc="0" dirty="0" smtClean="0">
                <a:solidFill>
                  <a:srgbClr val="92D050"/>
                </a:solidFill>
                <a:latin typeface="Calibri"/>
                <a:cs typeface="Calibri"/>
              </a:rPr>
              <a:t>ό</a:t>
            </a:r>
            <a:r>
              <a:rPr sz="2400" spc="-14" dirty="0" smtClean="0">
                <a:solidFill>
                  <a:srgbClr val="4471C4"/>
                </a:solidFill>
                <a:latin typeface="Calibri"/>
                <a:cs typeface="Calibri"/>
              </a:rPr>
              <a:t> </a:t>
            </a:r>
            <a:r>
              <a:rPr sz="2400" spc="0" dirty="0" smtClean="0">
                <a:latin typeface="Calibri"/>
                <a:cs typeface="Calibri"/>
              </a:rPr>
              <a:t>περ</a:t>
            </a:r>
            <a:r>
              <a:rPr sz="2400" spc="4" dirty="0" smtClean="0">
                <a:latin typeface="Calibri"/>
                <a:cs typeface="Calibri"/>
              </a:rPr>
              <a:t>ι</a:t>
            </a:r>
            <a:r>
              <a:rPr sz="2400" spc="0" dirty="0" smtClean="0">
                <a:latin typeface="Calibri"/>
                <a:cs typeface="Calibri"/>
              </a:rPr>
              <a:t>β</a:t>
            </a:r>
            <a:r>
              <a:rPr sz="2400" spc="-4" dirty="0" smtClean="0">
                <a:latin typeface="Calibri"/>
                <a:cs typeface="Calibri"/>
              </a:rPr>
              <a:t>ά</a:t>
            </a:r>
            <a:r>
              <a:rPr sz="2400" spc="14" dirty="0" smtClean="0">
                <a:latin typeface="Calibri"/>
                <a:cs typeface="Calibri"/>
              </a:rPr>
              <a:t>λ</a:t>
            </a:r>
            <a:r>
              <a:rPr sz="2400" spc="-19" dirty="0" smtClean="0">
                <a:latin typeface="Calibri"/>
                <a:cs typeface="Calibri"/>
              </a:rPr>
              <a:t>λ</a:t>
            </a:r>
            <a:r>
              <a:rPr sz="2400" spc="0" dirty="0" smtClean="0">
                <a:latin typeface="Calibri"/>
                <a:cs typeface="Calibri"/>
              </a:rPr>
              <a:t>ον μ</a:t>
            </a:r>
            <a:r>
              <a:rPr sz="2400" spc="4" dirty="0" smtClean="0">
                <a:latin typeface="Calibri"/>
                <a:cs typeface="Calibri"/>
              </a:rPr>
              <a:t>π</a:t>
            </a:r>
            <a:r>
              <a:rPr sz="2400" spc="0" dirty="0" smtClean="0">
                <a:latin typeface="Calibri"/>
                <a:cs typeface="Calibri"/>
              </a:rPr>
              <a:t>ορούμε να </a:t>
            </a:r>
            <a:r>
              <a:rPr sz="2400" spc="-29" dirty="0" smtClean="0">
                <a:latin typeface="Calibri"/>
                <a:cs typeface="Calibri"/>
              </a:rPr>
              <a:t>τ</a:t>
            </a:r>
            <a:r>
              <a:rPr sz="2400" spc="0" dirty="0" smtClean="0">
                <a:latin typeface="Calibri"/>
                <a:cs typeface="Calibri"/>
              </a:rPr>
              <a:t>ο ελέ</a:t>
            </a:r>
            <a:r>
              <a:rPr sz="2400" spc="-4" dirty="0" smtClean="0">
                <a:latin typeface="Calibri"/>
                <a:cs typeface="Calibri"/>
              </a:rPr>
              <a:t>γ</a:t>
            </a:r>
            <a:r>
              <a:rPr sz="2400" spc="-25" dirty="0" smtClean="0">
                <a:latin typeface="Calibri"/>
                <a:cs typeface="Calibri"/>
              </a:rPr>
              <a:t>ξ</a:t>
            </a:r>
            <a:r>
              <a:rPr sz="2400" spc="0" dirty="0" smtClean="0">
                <a:latin typeface="Calibri"/>
                <a:cs typeface="Calibri"/>
              </a:rPr>
              <a:t>ουμε</a:t>
            </a:r>
            <a:r>
              <a:rPr sz="2400" spc="-4" dirty="0" smtClean="0">
                <a:latin typeface="Calibri"/>
                <a:cs typeface="Calibri"/>
              </a:rPr>
              <a:t> </a:t>
            </a:r>
            <a:r>
              <a:rPr sz="2400" spc="0" dirty="0" smtClean="0">
                <a:latin typeface="Calibri"/>
                <a:cs typeface="Calibri"/>
              </a:rPr>
              <a:t>σαν επ</a:t>
            </a:r>
            <a:r>
              <a:rPr sz="2400" spc="-19" dirty="0" smtClean="0">
                <a:latin typeface="Calibri"/>
                <a:cs typeface="Calibri"/>
              </a:rPr>
              <a:t>ι</a:t>
            </a:r>
            <a:r>
              <a:rPr sz="2400" spc="-25" dirty="0" smtClean="0">
                <a:latin typeface="Calibri"/>
                <a:cs typeface="Calibri"/>
              </a:rPr>
              <a:t>χ</a:t>
            </a:r>
            <a:r>
              <a:rPr sz="2400" spc="0" dirty="0" smtClean="0">
                <a:latin typeface="Calibri"/>
                <a:cs typeface="Calibri"/>
              </a:rPr>
              <a:t>είρηση. </a:t>
            </a:r>
            <a:endParaRPr lang="en-US" sz="2400" spc="0" dirty="0" smtClean="0">
              <a:latin typeface="Calibri"/>
              <a:cs typeface="Calibri"/>
            </a:endParaRPr>
          </a:p>
          <a:p>
            <a:pPr marL="12700" marR="43110">
              <a:spcBef>
                <a:spcPts val="127"/>
              </a:spcBef>
            </a:pPr>
            <a:r>
              <a:rPr sz="2400" spc="-209" dirty="0" err="1" smtClean="0">
                <a:latin typeface="Calibri"/>
                <a:cs typeface="Calibri"/>
              </a:rPr>
              <a:t>Τ</a:t>
            </a:r>
            <a:r>
              <a:rPr sz="2400" spc="0" dirty="0" err="1" smtClean="0">
                <a:latin typeface="Calibri"/>
                <a:cs typeface="Calibri"/>
              </a:rPr>
              <a:t>ο</a:t>
            </a:r>
            <a:r>
              <a:rPr sz="2400" spc="0" dirty="0" smtClean="0">
                <a:latin typeface="Calibri"/>
                <a:cs typeface="Calibri"/>
              </a:rPr>
              <a:t> </a:t>
            </a:r>
            <a:r>
              <a:rPr sz="2400" b="1" i="1" spc="0" dirty="0" smtClean="0">
                <a:solidFill>
                  <a:srgbClr val="FF0000"/>
                </a:solidFill>
                <a:latin typeface="Calibri"/>
                <a:cs typeface="Calibri"/>
              </a:rPr>
              <a:t>ε</a:t>
            </a:r>
            <a:r>
              <a:rPr sz="2400" b="1" i="1" spc="-29" dirty="0" smtClean="0">
                <a:solidFill>
                  <a:srgbClr val="FF0000"/>
                </a:solidFill>
                <a:latin typeface="Calibri"/>
                <a:cs typeface="Calibri"/>
              </a:rPr>
              <a:t>ξ</a:t>
            </a:r>
            <a:r>
              <a:rPr sz="2400" b="1" i="1" spc="0" dirty="0" smtClean="0">
                <a:solidFill>
                  <a:srgbClr val="FF0000"/>
                </a:solidFill>
                <a:latin typeface="Calibri"/>
                <a:cs typeface="Calibri"/>
              </a:rPr>
              <a:t>ω</a:t>
            </a:r>
            <a:r>
              <a:rPr sz="2400" b="1" i="1" spc="-4" dirty="0" smtClean="0">
                <a:solidFill>
                  <a:srgbClr val="FF0000"/>
                </a:solidFill>
                <a:latin typeface="Calibri"/>
                <a:cs typeface="Calibri"/>
              </a:rPr>
              <a:t>τ</a:t>
            </a:r>
            <a:r>
              <a:rPr sz="2400" b="1" i="1" spc="0" dirty="0" smtClean="0">
                <a:solidFill>
                  <a:srgbClr val="FF0000"/>
                </a:solidFill>
                <a:latin typeface="Calibri"/>
                <a:cs typeface="Calibri"/>
              </a:rPr>
              <a:t>ερι</a:t>
            </a:r>
            <a:r>
              <a:rPr sz="2400" b="1" i="1" spc="-69" dirty="0" smtClean="0">
                <a:solidFill>
                  <a:srgbClr val="FF0000"/>
                </a:solidFill>
                <a:latin typeface="Calibri"/>
                <a:cs typeface="Calibri"/>
              </a:rPr>
              <a:t>κ</a:t>
            </a:r>
            <a:r>
              <a:rPr sz="2400" b="1" i="1" spc="0" dirty="0" smtClean="0">
                <a:solidFill>
                  <a:srgbClr val="FF0000"/>
                </a:solidFill>
                <a:latin typeface="Calibri"/>
                <a:cs typeface="Calibri"/>
              </a:rPr>
              <a:t>ό</a:t>
            </a:r>
            <a:r>
              <a:rPr sz="2400" spc="-14" dirty="0" smtClean="0">
                <a:solidFill>
                  <a:srgbClr val="FF0000"/>
                </a:solidFill>
                <a:latin typeface="Calibri"/>
                <a:cs typeface="Calibri"/>
              </a:rPr>
              <a:t> </a:t>
            </a:r>
            <a:r>
              <a:rPr sz="2400" spc="0" dirty="0" smtClean="0">
                <a:latin typeface="Calibri"/>
                <a:cs typeface="Calibri"/>
              </a:rPr>
              <a:t>περ</a:t>
            </a:r>
            <a:r>
              <a:rPr sz="2400" spc="4" dirty="0" smtClean="0">
                <a:latin typeface="Calibri"/>
                <a:cs typeface="Calibri"/>
              </a:rPr>
              <a:t>ι</a:t>
            </a:r>
            <a:r>
              <a:rPr sz="2400" spc="0" dirty="0" smtClean="0">
                <a:latin typeface="Calibri"/>
                <a:cs typeface="Calibri"/>
              </a:rPr>
              <a:t>β</a:t>
            </a:r>
            <a:r>
              <a:rPr sz="2400" spc="-4" dirty="0" smtClean="0">
                <a:latin typeface="Calibri"/>
                <a:cs typeface="Calibri"/>
              </a:rPr>
              <a:t>ά</a:t>
            </a:r>
            <a:r>
              <a:rPr sz="2400" spc="14" dirty="0" smtClean="0">
                <a:latin typeface="Calibri"/>
                <a:cs typeface="Calibri"/>
              </a:rPr>
              <a:t>λ</a:t>
            </a:r>
            <a:r>
              <a:rPr sz="2400" spc="-19" dirty="0" smtClean="0">
                <a:latin typeface="Calibri"/>
                <a:cs typeface="Calibri"/>
              </a:rPr>
              <a:t>λ</a:t>
            </a:r>
            <a:r>
              <a:rPr sz="2400" spc="0" dirty="0" smtClean="0">
                <a:latin typeface="Calibri"/>
                <a:cs typeface="Calibri"/>
              </a:rPr>
              <a:t>ον μπορο</a:t>
            </a:r>
            <a:r>
              <a:rPr sz="2400" spc="-4" dirty="0" smtClean="0">
                <a:latin typeface="Calibri"/>
                <a:cs typeface="Calibri"/>
              </a:rPr>
              <a:t>ύ</a:t>
            </a:r>
            <a:r>
              <a:rPr sz="2400" spc="0" dirty="0" smtClean="0">
                <a:latin typeface="Calibri"/>
                <a:cs typeface="Calibri"/>
              </a:rPr>
              <a:t>με να</a:t>
            </a:r>
            <a:r>
              <a:rPr sz="2400" spc="-9" dirty="0" smtClean="0">
                <a:latin typeface="Calibri"/>
                <a:cs typeface="Calibri"/>
              </a:rPr>
              <a:t> </a:t>
            </a:r>
            <a:r>
              <a:rPr sz="2400" spc="-29" dirty="0" smtClean="0">
                <a:latin typeface="Calibri"/>
                <a:cs typeface="Calibri"/>
              </a:rPr>
              <a:t>τ</a:t>
            </a:r>
            <a:r>
              <a:rPr sz="2400" spc="0" dirty="0" smtClean="0">
                <a:latin typeface="Calibri"/>
                <a:cs typeface="Calibri"/>
              </a:rPr>
              <a:t>ο ε</a:t>
            </a:r>
            <a:r>
              <a:rPr sz="2400" spc="4" dirty="0" smtClean="0">
                <a:latin typeface="Calibri"/>
                <a:cs typeface="Calibri"/>
              </a:rPr>
              <a:t>λ</a:t>
            </a:r>
            <a:r>
              <a:rPr sz="2400" spc="0" dirty="0" smtClean="0">
                <a:latin typeface="Calibri"/>
                <a:cs typeface="Calibri"/>
              </a:rPr>
              <a:t>έγ</a:t>
            </a:r>
            <a:r>
              <a:rPr sz="2400" spc="-29" dirty="0" smtClean="0">
                <a:latin typeface="Calibri"/>
                <a:cs typeface="Calibri"/>
              </a:rPr>
              <a:t>ξ</a:t>
            </a:r>
            <a:r>
              <a:rPr sz="2400" spc="0" dirty="0" smtClean="0">
                <a:latin typeface="Calibri"/>
                <a:cs typeface="Calibri"/>
              </a:rPr>
              <a:t>ο</a:t>
            </a:r>
            <a:r>
              <a:rPr sz="2400" spc="-9" dirty="0" smtClean="0">
                <a:latin typeface="Calibri"/>
                <a:cs typeface="Calibri"/>
              </a:rPr>
              <a:t>υ</a:t>
            </a:r>
            <a:r>
              <a:rPr sz="2400" spc="0" dirty="0" smtClean="0">
                <a:latin typeface="Calibri"/>
                <a:cs typeface="Calibri"/>
              </a:rPr>
              <a:t>με</a:t>
            </a:r>
            <a:r>
              <a:rPr sz="2400" spc="-14" dirty="0" smtClean="0">
                <a:latin typeface="Calibri"/>
                <a:cs typeface="Calibri"/>
              </a:rPr>
              <a:t> </a:t>
            </a:r>
            <a:r>
              <a:rPr sz="2400" spc="0" dirty="0" smtClean="0">
                <a:latin typeface="Calibri"/>
                <a:cs typeface="Calibri"/>
              </a:rPr>
              <a:t>σ</a:t>
            </a:r>
            <a:r>
              <a:rPr sz="2400" spc="-9" dirty="0" smtClean="0">
                <a:latin typeface="Calibri"/>
                <a:cs typeface="Calibri"/>
              </a:rPr>
              <a:t>α</a:t>
            </a:r>
            <a:r>
              <a:rPr sz="2400" spc="0" dirty="0" smtClean="0">
                <a:latin typeface="Calibri"/>
                <a:cs typeface="Calibri"/>
              </a:rPr>
              <a:t>ν επ</a:t>
            </a:r>
            <a:r>
              <a:rPr sz="2400" spc="-19" dirty="0" smtClean="0">
                <a:latin typeface="Calibri"/>
                <a:cs typeface="Calibri"/>
              </a:rPr>
              <a:t>ι</a:t>
            </a:r>
            <a:r>
              <a:rPr sz="2400" spc="-25" dirty="0" smtClean="0">
                <a:latin typeface="Calibri"/>
                <a:cs typeface="Calibri"/>
              </a:rPr>
              <a:t>χ</a:t>
            </a:r>
            <a:r>
              <a:rPr sz="2400" spc="0" dirty="0" smtClean="0">
                <a:latin typeface="Calibri"/>
                <a:cs typeface="Calibri"/>
              </a:rPr>
              <a:t>είρη</a:t>
            </a:r>
            <a:r>
              <a:rPr sz="2400" spc="-4" dirty="0" smtClean="0">
                <a:latin typeface="Calibri"/>
                <a:cs typeface="Calibri"/>
              </a:rPr>
              <a:t>σ</a:t>
            </a:r>
            <a:r>
              <a:rPr sz="2400" spc="0" dirty="0" smtClean="0">
                <a:latin typeface="Calibri"/>
                <a:cs typeface="Calibri"/>
              </a:rPr>
              <a:t>η;;</a:t>
            </a:r>
            <a:endParaRPr sz="2400" dirty="0">
              <a:latin typeface="Calibri"/>
              <a:cs typeface="Calibri"/>
            </a:endParaRPr>
          </a:p>
        </p:txBody>
      </p:sp>
      <p:sp>
        <p:nvSpPr>
          <p:cNvPr id="2" name="object 2"/>
          <p:cNvSpPr txBox="1"/>
          <p:nvPr/>
        </p:nvSpPr>
        <p:spPr>
          <a:xfrm>
            <a:off x="268224" y="1216152"/>
            <a:ext cx="195072" cy="673607"/>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0" y="1216152"/>
            <a:ext cx="196596" cy="673608"/>
          </a:xfrm>
          <a:custGeom>
            <a:avLst/>
            <a:gdLst/>
            <a:ahLst/>
            <a:cxnLst/>
            <a:rect l="l" t="t" r="r" b="b"/>
            <a:pathLst>
              <a:path w="196596" h="673608">
                <a:moveTo>
                  <a:pt x="0" y="673608"/>
                </a:moveTo>
                <a:lnTo>
                  <a:pt x="196596" y="673608"/>
                </a:lnTo>
                <a:lnTo>
                  <a:pt x="196596" y="0"/>
                </a:lnTo>
                <a:lnTo>
                  <a:pt x="0" y="0"/>
                </a:lnTo>
                <a:lnTo>
                  <a:pt x="0" y="673608"/>
                </a:lnTo>
                <a:close/>
              </a:path>
            </a:pathLst>
          </a:custGeom>
          <a:solidFill>
            <a:srgbClr val="FFC000"/>
          </a:solidFill>
        </p:spPr>
        <p:txBody>
          <a:bodyPr wrap="square" lIns="0" tIns="0" rIns="0" bIns="0" rtlCol="0">
            <a:noAutofit/>
          </a:bodyPr>
          <a:lstStyle/>
          <a:p>
            <a:endParaRPr/>
          </a:p>
        </p:txBody>
      </p:sp>
      <p:sp>
        <p:nvSpPr>
          <p:cNvPr id="6" name="object 6"/>
          <p:cNvSpPr/>
          <p:nvPr/>
        </p:nvSpPr>
        <p:spPr>
          <a:xfrm>
            <a:off x="268224" y="1216152"/>
            <a:ext cx="195072" cy="673608"/>
          </a:xfrm>
          <a:custGeom>
            <a:avLst/>
            <a:gdLst/>
            <a:ahLst/>
            <a:cxnLst/>
            <a:rect l="l" t="t" r="r" b="b"/>
            <a:pathLst>
              <a:path w="195072" h="673608">
                <a:moveTo>
                  <a:pt x="0" y="673608"/>
                </a:moveTo>
                <a:lnTo>
                  <a:pt x="195072" y="673608"/>
                </a:lnTo>
                <a:lnTo>
                  <a:pt x="195072" y="0"/>
                </a:lnTo>
                <a:lnTo>
                  <a:pt x="0" y="0"/>
                </a:lnTo>
                <a:lnTo>
                  <a:pt x="0" y="673608"/>
                </a:lnTo>
                <a:close/>
              </a:path>
            </a:pathLst>
          </a:custGeom>
          <a:solidFill>
            <a:srgbClr val="FFC000"/>
          </a:solidFill>
        </p:spPr>
        <p:txBody>
          <a:bodyPr wrap="square" lIns="0" tIns="0" rIns="0" bIns="0" rtlCol="0">
            <a:noAutofit/>
          </a:bodyPr>
          <a:lstStyle/>
          <a:p>
            <a:endParaRPr/>
          </a:p>
        </p:txBody>
      </p:sp>
      <p:sp>
        <p:nvSpPr>
          <p:cNvPr id="7" name="object 7"/>
          <p:cNvSpPr/>
          <p:nvPr/>
        </p:nvSpPr>
        <p:spPr>
          <a:xfrm>
            <a:off x="534924" y="1216152"/>
            <a:ext cx="105156" cy="673607"/>
          </a:xfrm>
          <a:custGeom>
            <a:avLst/>
            <a:gdLst/>
            <a:ahLst/>
            <a:cxnLst/>
            <a:rect l="l" t="t" r="r" b="b"/>
            <a:pathLst>
              <a:path w="105156" h="673607">
                <a:moveTo>
                  <a:pt x="0" y="673607"/>
                </a:moveTo>
                <a:lnTo>
                  <a:pt x="105156" y="673607"/>
                </a:lnTo>
                <a:lnTo>
                  <a:pt x="105156" y="0"/>
                </a:lnTo>
                <a:lnTo>
                  <a:pt x="0" y="0"/>
                </a:lnTo>
                <a:lnTo>
                  <a:pt x="0" y="673607"/>
                </a:lnTo>
                <a:close/>
              </a:path>
            </a:pathLst>
          </a:custGeom>
          <a:solidFill>
            <a:srgbClr val="FFC000"/>
          </a:solidFill>
        </p:spPr>
        <p:txBody>
          <a:bodyPr wrap="square" lIns="0" tIns="0" rIns="0" bIns="0" rtlCol="0">
            <a:noAutofit/>
          </a:bodyPr>
          <a:lstStyle/>
          <a:p>
            <a:endParaRPr/>
          </a:p>
        </p:txBody>
      </p:sp>
      <p:sp>
        <p:nvSpPr>
          <p:cNvPr id="8" name="object 8"/>
          <p:cNvSpPr/>
          <p:nvPr/>
        </p:nvSpPr>
        <p:spPr>
          <a:xfrm>
            <a:off x="498348" y="685800"/>
            <a:ext cx="11160252" cy="16764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838200" y="6484620"/>
            <a:ext cx="10515600" cy="0"/>
          </a:xfrm>
          <a:custGeom>
            <a:avLst/>
            <a:gdLst/>
            <a:ahLst/>
            <a:cxnLst/>
            <a:rect l="l" t="t" r="r" b="b"/>
            <a:pathLst>
              <a:path w="10515600">
                <a:moveTo>
                  <a:pt x="10515600" y="0"/>
                </a:moveTo>
                <a:lnTo>
                  <a:pt x="0" y="0"/>
                </a:lnTo>
              </a:path>
            </a:pathLst>
          </a:custGeom>
          <a:ln w="57150">
            <a:solidFill>
              <a:srgbClr val="FFC000"/>
            </a:solidFill>
          </a:ln>
        </p:spPr>
        <p:txBody>
          <a:bodyPr wrap="square" lIns="0" tIns="0" rIns="0" bIns="0" rtlCol="0">
            <a:noAutofit/>
          </a:bodyPr>
          <a:lstStyle/>
          <a:p>
            <a:endParaRPr/>
          </a:p>
        </p:txBody>
      </p:sp>
      <p:sp>
        <p:nvSpPr>
          <p:cNvPr id="4" name="object 4"/>
          <p:cNvSpPr txBox="1"/>
          <p:nvPr/>
        </p:nvSpPr>
        <p:spPr>
          <a:xfrm>
            <a:off x="914806" y="1284884"/>
            <a:ext cx="10630424" cy="635304"/>
          </a:xfrm>
          <a:prstGeom prst="rect">
            <a:avLst/>
          </a:prstGeom>
        </p:spPr>
        <p:txBody>
          <a:bodyPr wrap="square" lIns="0" tIns="0" rIns="0" bIns="0" rtlCol="0">
            <a:noAutofit/>
          </a:bodyPr>
          <a:lstStyle/>
          <a:p>
            <a:pPr marL="12700">
              <a:lnSpc>
                <a:spcPts val="4990"/>
              </a:lnSpc>
              <a:spcBef>
                <a:spcPts val="249"/>
              </a:spcBef>
            </a:pPr>
            <a:r>
              <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rPr>
              <a:t>Το</a:t>
            </a:r>
            <a:r>
              <a:rPr sz="6000" b="1" spc="0" baseline="3413" dirty="0" smtClean="0">
                <a:solidFill>
                  <a:srgbClr val="FFC000"/>
                </a:solidFill>
                <a:latin typeface="Calibri Light"/>
                <a:cs typeface="Calibri Light"/>
              </a:rPr>
              <a:t> </a:t>
            </a:r>
            <a:r>
              <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rPr>
              <a:t>περιβάλλον του Αθλητικού Οργανισμού</a:t>
            </a:r>
          </a:p>
        </p:txBody>
      </p:sp>
      <p:sp>
        <p:nvSpPr>
          <p:cNvPr id="3" name="object 3"/>
          <p:cNvSpPr txBox="1"/>
          <p:nvPr/>
        </p:nvSpPr>
        <p:spPr>
          <a:xfrm>
            <a:off x="762000" y="2710941"/>
            <a:ext cx="10952988" cy="2775459"/>
          </a:xfrm>
          <a:prstGeom prst="rect">
            <a:avLst/>
          </a:prstGeom>
        </p:spPr>
        <p:txBody>
          <a:bodyPr wrap="square" lIns="0" tIns="0" rIns="0" bIns="0" rtlCol="0">
            <a:noAutofit/>
          </a:bodyPr>
          <a:lstStyle/>
          <a:p>
            <a:pPr marL="355600" indent="-342900" algn="just">
              <a:lnSpc>
                <a:spcPts val="2929"/>
              </a:lnSpc>
              <a:spcBef>
                <a:spcPts val="100"/>
              </a:spcBef>
              <a:buFont typeface="Wingdings" panose="05000000000000000000" pitchFamily="2" charset="2"/>
              <a:buChar char="v"/>
            </a:pPr>
            <a:r>
              <a:rPr sz="2400" spc="-209" dirty="0" smtClean="0">
                <a:latin typeface="Calibri"/>
                <a:cs typeface="Calibri"/>
              </a:rPr>
              <a:t>Τ</a:t>
            </a:r>
            <a:r>
              <a:rPr sz="2400" spc="0" dirty="0" smtClean="0">
                <a:latin typeface="Calibri"/>
                <a:cs typeface="Calibri"/>
              </a:rPr>
              <a:t>ο </a:t>
            </a:r>
            <a:r>
              <a:rPr sz="2400" b="1" spc="0" dirty="0" smtClean="0">
                <a:solidFill>
                  <a:srgbClr val="FFFF00"/>
                </a:solidFill>
                <a:latin typeface="Calibri"/>
                <a:cs typeface="Calibri"/>
              </a:rPr>
              <a:t>ε</a:t>
            </a:r>
            <a:r>
              <a:rPr sz="2400" b="1" spc="-29" dirty="0" smtClean="0">
                <a:solidFill>
                  <a:srgbClr val="FFFF00"/>
                </a:solidFill>
                <a:latin typeface="Calibri"/>
                <a:cs typeface="Calibri"/>
              </a:rPr>
              <a:t>ξ</a:t>
            </a:r>
            <a:r>
              <a:rPr sz="2400" b="1" spc="0" dirty="0" smtClean="0">
                <a:solidFill>
                  <a:srgbClr val="FFFF00"/>
                </a:solidFill>
                <a:latin typeface="Calibri"/>
                <a:cs typeface="Calibri"/>
              </a:rPr>
              <a:t>ω</a:t>
            </a:r>
            <a:r>
              <a:rPr sz="2400" b="1" spc="-4" dirty="0" smtClean="0">
                <a:solidFill>
                  <a:srgbClr val="FFFF00"/>
                </a:solidFill>
                <a:latin typeface="Calibri"/>
                <a:cs typeface="Calibri"/>
              </a:rPr>
              <a:t>τ</a:t>
            </a:r>
            <a:r>
              <a:rPr sz="2400" b="1" spc="0" dirty="0" smtClean="0">
                <a:solidFill>
                  <a:srgbClr val="FFFF00"/>
                </a:solidFill>
                <a:latin typeface="Calibri"/>
                <a:cs typeface="Calibri"/>
              </a:rPr>
              <a:t>ερι</a:t>
            </a:r>
            <a:r>
              <a:rPr sz="2400" b="1" spc="-69" dirty="0" smtClean="0">
                <a:solidFill>
                  <a:srgbClr val="FFFF00"/>
                </a:solidFill>
                <a:latin typeface="Calibri"/>
                <a:cs typeface="Calibri"/>
              </a:rPr>
              <a:t>κ</a:t>
            </a:r>
            <a:r>
              <a:rPr sz="2400" b="1" spc="0" dirty="0" smtClean="0">
                <a:solidFill>
                  <a:srgbClr val="FFFF00"/>
                </a:solidFill>
                <a:latin typeface="Calibri"/>
                <a:cs typeface="Calibri"/>
              </a:rPr>
              <a:t>ό</a:t>
            </a:r>
            <a:r>
              <a:rPr sz="2400" b="1" spc="-14" dirty="0" smtClean="0">
                <a:solidFill>
                  <a:srgbClr val="FFFF00"/>
                </a:solidFill>
                <a:latin typeface="Calibri"/>
                <a:cs typeface="Calibri"/>
              </a:rPr>
              <a:t> </a:t>
            </a:r>
            <a:r>
              <a:rPr sz="2400" b="1" spc="0" dirty="0" smtClean="0">
                <a:solidFill>
                  <a:srgbClr val="FFFF00"/>
                </a:solidFill>
                <a:latin typeface="Calibri"/>
                <a:cs typeface="Calibri"/>
              </a:rPr>
              <a:t>περ</a:t>
            </a:r>
            <a:r>
              <a:rPr sz="2400" b="1" spc="4" dirty="0" smtClean="0">
                <a:solidFill>
                  <a:srgbClr val="FFFF00"/>
                </a:solidFill>
                <a:latin typeface="Calibri"/>
                <a:cs typeface="Calibri"/>
              </a:rPr>
              <a:t>ι</a:t>
            </a:r>
            <a:r>
              <a:rPr sz="2400" b="1" spc="0" dirty="0" smtClean="0">
                <a:solidFill>
                  <a:srgbClr val="FFFF00"/>
                </a:solidFill>
                <a:latin typeface="Calibri"/>
                <a:cs typeface="Calibri"/>
              </a:rPr>
              <a:t>β</a:t>
            </a:r>
            <a:r>
              <a:rPr sz="2400" b="1" spc="-4" dirty="0" smtClean="0">
                <a:solidFill>
                  <a:srgbClr val="FFFF00"/>
                </a:solidFill>
                <a:latin typeface="Calibri"/>
                <a:cs typeface="Calibri"/>
              </a:rPr>
              <a:t>ά</a:t>
            </a:r>
            <a:r>
              <a:rPr sz="2400" b="1" spc="14" dirty="0" smtClean="0">
                <a:solidFill>
                  <a:srgbClr val="FFFF00"/>
                </a:solidFill>
                <a:latin typeface="Calibri"/>
                <a:cs typeface="Calibri"/>
              </a:rPr>
              <a:t>λ</a:t>
            </a:r>
            <a:r>
              <a:rPr sz="2400" b="1" spc="-19" dirty="0" smtClean="0">
                <a:solidFill>
                  <a:srgbClr val="FFFF00"/>
                </a:solidFill>
                <a:latin typeface="Calibri"/>
                <a:cs typeface="Calibri"/>
              </a:rPr>
              <a:t>λ</a:t>
            </a:r>
            <a:r>
              <a:rPr sz="2400" b="1" spc="0" dirty="0" smtClean="0">
                <a:solidFill>
                  <a:srgbClr val="FFFF00"/>
                </a:solidFill>
                <a:latin typeface="Calibri"/>
                <a:cs typeface="Calibri"/>
              </a:rPr>
              <a:t>ον</a:t>
            </a:r>
            <a:r>
              <a:rPr sz="2400" b="1" spc="0" dirty="0" smtClean="0">
                <a:solidFill>
                  <a:srgbClr val="FF0000"/>
                </a:solidFill>
                <a:latin typeface="Calibri"/>
                <a:cs typeface="Calibri"/>
              </a:rPr>
              <a:t> </a:t>
            </a:r>
            <a:r>
              <a:rPr sz="2400" spc="-29" dirty="0" smtClean="0">
                <a:latin typeface="Calibri"/>
                <a:cs typeface="Calibri"/>
              </a:rPr>
              <a:t>τ</a:t>
            </a:r>
            <a:r>
              <a:rPr sz="2400" spc="0" dirty="0" smtClean="0">
                <a:latin typeface="Calibri"/>
                <a:cs typeface="Calibri"/>
              </a:rPr>
              <a:t>ου</a:t>
            </a:r>
            <a:r>
              <a:rPr sz="2400" spc="-9" dirty="0" smtClean="0">
                <a:latin typeface="Calibri"/>
                <a:cs typeface="Calibri"/>
              </a:rPr>
              <a:t> </a:t>
            </a:r>
            <a:r>
              <a:rPr sz="2400" spc="0" dirty="0" smtClean="0">
                <a:latin typeface="Calibri"/>
                <a:cs typeface="Calibri"/>
              </a:rPr>
              <a:t>α</a:t>
            </a:r>
            <a:r>
              <a:rPr sz="2400" spc="-25" dirty="0" smtClean="0">
                <a:latin typeface="Calibri"/>
                <a:cs typeface="Calibri"/>
              </a:rPr>
              <a:t>θ</a:t>
            </a:r>
            <a:r>
              <a:rPr sz="2400" spc="0" dirty="0" smtClean="0">
                <a:latin typeface="Calibri"/>
                <a:cs typeface="Calibri"/>
              </a:rPr>
              <a:t>λ</a:t>
            </a:r>
            <a:r>
              <a:rPr sz="2400" spc="-34" dirty="0" smtClean="0">
                <a:latin typeface="Calibri"/>
                <a:cs typeface="Calibri"/>
              </a:rPr>
              <a:t>η</a:t>
            </a:r>
            <a:r>
              <a:rPr sz="2400" spc="0" dirty="0" smtClean="0">
                <a:latin typeface="Calibri"/>
                <a:cs typeface="Calibri"/>
              </a:rPr>
              <a:t>τι</a:t>
            </a:r>
            <a:r>
              <a:rPr sz="2400" spc="-75" dirty="0" smtClean="0">
                <a:latin typeface="Calibri"/>
                <a:cs typeface="Calibri"/>
              </a:rPr>
              <a:t>κ</a:t>
            </a:r>
            <a:r>
              <a:rPr sz="2400" spc="0" dirty="0" smtClean="0">
                <a:latin typeface="Calibri"/>
                <a:cs typeface="Calibri"/>
              </a:rPr>
              <a:t>ού ο</a:t>
            </a:r>
            <a:r>
              <a:rPr sz="2400" spc="-14" dirty="0" smtClean="0">
                <a:latin typeface="Calibri"/>
                <a:cs typeface="Calibri"/>
              </a:rPr>
              <a:t>ρ</a:t>
            </a:r>
            <a:r>
              <a:rPr sz="2400" spc="0" dirty="0" smtClean="0">
                <a:latin typeface="Calibri"/>
                <a:cs typeface="Calibri"/>
              </a:rPr>
              <a:t>γ</a:t>
            </a:r>
            <a:r>
              <a:rPr sz="2400" spc="-4" dirty="0" smtClean="0">
                <a:latin typeface="Calibri"/>
                <a:cs typeface="Calibri"/>
              </a:rPr>
              <a:t>α</a:t>
            </a:r>
            <a:r>
              <a:rPr sz="2400" spc="0" dirty="0" smtClean="0">
                <a:latin typeface="Calibri"/>
                <a:cs typeface="Calibri"/>
              </a:rPr>
              <a:t>νισ</a:t>
            </a:r>
            <a:r>
              <a:rPr sz="2400" spc="-9" dirty="0" smtClean="0">
                <a:latin typeface="Calibri"/>
                <a:cs typeface="Calibri"/>
              </a:rPr>
              <a:t>μ</a:t>
            </a:r>
            <a:r>
              <a:rPr sz="2400" spc="0" dirty="0" smtClean="0">
                <a:latin typeface="Calibri"/>
                <a:cs typeface="Calibri"/>
              </a:rPr>
              <a:t>ού ή</a:t>
            </a:r>
            <a:r>
              <a:rPr sz="2400" spc="-4" dirty="0" smtClean="0">
                <a:latin typeface="Calibri"/>
                <a:cs typeface="Calibri"/>
              </a:rPr>
              <a:t> </a:t>
            </a:r>
            <a:r>
              <a:rPr sz="2400" spc="0" dirty="0" smtClean="0">
                <a:latin typeface="Calibri"/>
                <a:cs typeface="Calibri"/>
              </a:rPr>
              <a:t>τ</a:t>
            </a:r>
            <a:r>
              <a:rPr sz="2400" spc="-9" dirty="0" smtClean="0">
                <a:latin typeface="Calibri"/>
                <a:cs typeface="Calibri"/>
              </a:rPr>
              <a:t>η</a:t>
            </a:r>
            <a:r>
              <a:rPr sz="2400" spc="0" dirty="0" smtClean="0">
                <a:latin typeface="Calibri"/>
                <a:cs typeface="Calibri"/>
              </a:rPr>
              <a:t>ς ε</a:t>
            </a:r>
            <a:r>
              <a:rPr sz="2400" spc="4" dirty="0" smtClean="0">
                <a:latin typeface="Calibri"/>
                <a:cs typeface="Calibri"/>
              </a:rPr>
              <a:t>π</a:t>
            </a:r>
            <a:r>
              <a:rPr sz="2400" spc="-19" dirty="0" smtClean="0">
                <a:latin typeface="Calibri"/>
                <a:cs typeface="Calibri"/>
              </a:rPr>
              <a:t>ι</a:t>
            </a:r>
            <a:r>
              <a:rPr sz="2400" spc="-25" dirty="0" smtClean="0">
                <a:latin typeface="Calibri"/>
                <a:cs typeface="Calibri"/>
              </a:rPr>
              <a:t>χ</a:t>
            </a:r>
            <a:r>
              <a:rPr sz="2400" spc="0" dirty="0" smtClean="0">
                <a:latin typeface="Calibri"/>
                <a:cs typeface="Calibri"/>
              </a:rPr>
              <a:t>είρη</a:t>
            </a:r>
            <a:r>
              <a:rPr sz="2400" spc="-4" dirty="0" smtClean="0">
                <a:latin typeface="Calibri"/>
                <a:cs typeface="Calibri"/>
              </a:rPr>
              <a:t>σ</a:t>
            </a:r>
            <a:r>
              <a:rPr sz="2400" spc="0" dirty="0" smtClean="0">
                <a:latin typeface="Calibri"/>
                <a:cs typeface="Calibri"/>
              </a:rPr>
              <a:t>ης ε</a:t>
            </a:r>
            <a:r>
              <a:rPr sz="2400" spc="-34" dirty="0" smtClean="0">
                <a:latin typeface="Calibri"/>
                <a:cs typeface="Calibri"/>
              </a:rPr>
              <a:t>ί</a:t>
            </a:r>
            <a:r>
              <a:rPr sz="2400" spc="0" dirty="0" smtClean="0">
                <a:latin typeface="Calibri"/>
                <a:cs typeface="Calibri"/>
              </a:rPr>
              <a:t>ναι ο </a:t>
            </a:r>
            <a:r>
              <a:rPr sz="2400" spc="-25" dirty="0" smtClean="0">
                <a:latin typeface="Calibri"/>
                <a:cs typeface="Calibri"/>
              </a:rPr>
              <a:t>χ</a:t>
            </a:r>
            <a:r>
              <a:rPr sz="2400" spc="0" dirty="0" smtClean="0">
                <a:latin typeface="Calibri"/>
                <a:cs typeface="Calibri"/>
              </a:rPr>
              <a:t>ώρο</a:t>
            </a:r>
            <a:r>
              <a:rPr sz="2400" spc="-4" dirty="0" smtClean="0">
                <a:latin typeface="Calibri"/>
                <a:cs typeface="Calibri"/>
              </a:rPr>
              <a:t>ς</a:t>
            </a:r>
            <a:r>
              <a:rPr sz="2400" spc="0" dirty="0" smtClean="0">
                <a:latin typeface="Calibri"/>
                <a:cs typeface="Calibri"/>
              </a:rPr>
              <a:t>,</a:t>
            </a:r>
            <a:r>
              <a:rPr sz="2400" spc="4" dirty="0" smtClean="0">
                <a:latin typeface="Calibri"/>
                <a:cs typeface="Calibri"/>
              </a:rPr>
              <a:t> </a:t>
            </a:r>
            <a:r>
              <a:rPr sz="2400" spc="0" dirty="0" smtClean="0">
                <a:latin typeface="Calibri"/>
                <a:cs typeface="Calibri"/>
              </a:rPr>
              <a:t>όπου</a:t>
            </a:r>
            <a:r>
              <a:rPr sz="2400" spc="-9" dirty="0" smtClean="0">
                <a:latin typeface="Calibri"/>
                <a:cs typeface="Calibri"/>
              </a:rPr>
              <a:t> </a:t>
            </a:r>
            <a:r>
              <a:rPr sz="2400" spc="0" dirty="0" smtClean="0">
                <a:latin typeface="Calibri"/>
                <a:cs typeface="Calibri"/>
              </a:rPr>
              <a:t>η</a:t>
            </a:r>
            <a:r>
              <a:rPr sz="2400" spc="-4" dirty="0" smtClean="0">
                <a:latin typeface="Calibri"/>
                <a:cs typeface="Calibri"/>
              </a:rPr>
              <a:t> </a:t>
            </a:r>
            <a:r>
              <a:rPr sz="2400" spc="0" dirty="0" smtClean="0">
                <a:latin typeface="Calibri"/>
                <a:cs typeface="Calibri"/>
              </a:rPr>
              <a:t>διοίκηση τ</a:t>
            </a:r>
            <a:r>
              <a:rPr sz="2400" spc="-9" dirty="0" smtClean="0">
                <a:latin typeface="Calibri"/>
                <a:cs typeface="Calibri"/>
              </a:rPr>
              <a:t>η</a:t>
            </a:r>
            <a:r>
              <a:rPr sz="2400" spc="0" dirty="0" smtClean="0">
                <a:latin typeface="Calibri"/>
                <a:cs typeface="Calibri"/>
              </a:rPr>
              <a:t>ς ε</a:t>
            </a:r>
            <a:r>
              <a:rPr sz="2400" spc="4" dirty="0" smtClean="0">
                <a:latin typeface="Calibri"/>
                <a:cs typeface="Calibri"/>
              </a:rPr>
              <a:t>π</a:t>
            </a:r>
            <a:r>
              <a:rPr sz="2400" spc="-19" dirty="0" smtClean="0">
                <a:latin typeface="Calibri"/>
                <a:cs typeface="Calibri"/>
              </a:rPr>
              <a:t>ι</a:t>
            </a:r>
            <a:r>
              <a:rPr sz="2400" spc="-25" dirty="0" smtClean="0">
                <a:latin typeface="Calibri"/>
                <a:cs typeface="Calibri"/>
              </a:rPr>
              <a:t>χ</a:t>
            </a:r>
            <a:r>
              <a:rPr sz="2400" spc="0" dirty="0" smtClean="0">
                <a:latin typeface="Calibri"/>
                <a:cs typeface="Calibri"/>
              </a:rPr>
              <a:t>είρη</a:t>
            </a:r>
            <a:r>
              <a:rPr sz="2400" spc="-4" dirty="0" smtClean="0">
                <a:latin typeface="Calibri"/>
                <a:cs typeface="Calibri"/>
              </a:rPr>
              <a:t>σ</a:t>
            </a:r>
            <a:r>
              <a:rPr sz="2400" spc="0" dirty="0" smtClean="0">
                <a:latin typeface="Calibri"/>
                <a:cs typeface="Calibri"/>
              </a:rPr>
              <a:t>ης</a:t>
            </a:r>
            <a:r>
              <a:rPr sz="2400" spc="-4" dirty="0" smtClean="0">
                <a:latin typeface="Calibri"/>
                <a:cs typeface="Calibri"/>
              </a:rPr>
              <a:t> </a:t>
            </a:r>
            <a:r>
              <a:rPr sz="2400" spc="0" dirty="0" smtClean="0">
                <a:latin typeface="Calibri"/>
                <a:cs typeface="Calibri"/>
              </a:rPr>
              <a:t>πρέ</a:t>
            </a:r>
            <a:r>
              <a:rPr sz="2400" spc="4" dirty="0" smtClean="0">
                <a:latin typeface="Calibri"/>
                <a:cs typeface="Calibri"/>
              </a:rPr>
              <a:t>π</a:t>
            </a:r>
            <a:r>
              <a:rPr sz="2400" spc="0" dirty="0" smtClean="0">
                <a:latin typeface="Calibri"/>
                <a:cs typeface="Calibri"/>
              </a:rPr>
              <a:t>ει</a:t>
            </a:r>
            <a:r>
              <a:rPr sz="2400" spc="-25" dirty="0" smtClean="0">
                <a:latin typeface="Calibri"/>
                <a:cs typeface="Calibri"/>
              </a:rPr>
              <a:t> </a:t>
            </a:r>
            <a:r>
              <a:rPr sz="2400" spc="0" dirty="0" smtClean="0">
                <a:latin typeface="Calibri"/>
                <a:cs typeface="Calibri"/>
              </a:rPr>
              <a:t>να </a:t>
            </a:r>
            <a:r>
              <a:rPr sz="2400" spc="-9" dirty="0" smtClean="0">
                <a:latin typeface="Calibri"/>
                <a:cs typeface="Calibri"/>
              </a:rPr>
              <a:t>α</a:t>
            </a:r>
            <a:r>
              <a:rPr sz="2400" spc="0" dirty="0" smtClean="0">
                <a:latin typeface="Calibri"/>
                <a:cs typeface="Calibri"/>
              </a:rPr>
              <a:t>ναζ</a:t>
            </a:r>
            <a:r>
              <a:rPr sz="2400" spc="-39" dirty="0" smtClean="0">
                <a:latin typeface="Calibri"/>
                <a:cs typeface="Calibri"/>
              </a:rPr>
              <a:t>η</a:t>
            </a:r>
            <a:r>
              <a:rPr sz="2400" spc="0" dirty="0" smtClean="0">
                <a:latin typeface="Calibri"/>
                <a:cs typeface="Calibri"/>
              </a:rPr>
              <a:t>τεί</a:t>
            </a:r>
            <a:r>
              <a:rPr lang="el-GR" sz="2400" spc="19" dirty="0">
                <a:latin typeface="Calibri"/>
                <a:cs typeface="Calibri"/>
              </a:rPr>
              <a:t> </a:t>
            </a:r>
            <a:r>
              <a:rPr sz="2400" b="1" spc="0" dirty="0" err="1" smtClean="0">
                <a:solidFill>
                  <a:srgbClr val="FF0000"/>
                </a:solidFill>
                <a:latin typeface="Calibri"/>
                <a:cs typeface="Calibri"/>
              </a:rPr>
              <a:t>ε</a:t>
            </a:r>
            <a:r>
              <a:rPr sz="2400" b="1" spc="-4" dirty="0" err="1" smtClean="0">
                <a:solidFill>
                  <a:srgbClr val="FF0000"/>
                </a:solidFill>
                <a:latin typeface="Calibri"/>
                <a:cs typeface="Calibri"/>
              </a:rPr>
              <a:t>υ</a:t>
            </a:r>
            <a:r>
              <a:rPr sz="2400" b="1" spc="-69" dirty="0" err="1" smtClean="0">
                <a:solidFill>
                  <a:srgbClr val="FF0000"/>
                </a:solidFill>
                <a:latin typeface="Calibri"/>
                <a:cs typeface="Calibri"/>
              </a:rPr>
              <a:t>κ</a:t>
            </a:r>
            <a:r>
              <a:rPr sz="2400" b="1" spc="0" dirty="0" smtClean="0">
                <a:solidFill>
                  <a:srgbClr val="FF0000"/>
                </a:solidFill>
                <a:latin typeface="Calibri"/>
                <a:cs typeface="Calibri"/>
              </a:rPr>
              <a:t>αιρίες</a:t>
            </a:r>
            <a:r>
              <a:rPr sz="2400" spc="-14" dirty="0" smtClean="0">
                <a:solidFill>
                  <a:srgbClr val="FF0000"/>
                </a:solidFill>
                <a:latin typeface="Calibri"/>
                <a:cs typeface="Calibri"/>
              </a:rPr>
              <a:t> </a:t>
            </a:r>
            <a:r>
              <a:rPr sz="2400" spc="-69" dirty="0" smtClean="0">
                <a:latin typeface="Calibri"/>
                <a:cs typeface="Calibri"/>
              </a:rPr>
              <a:t>κ</a:t>
            </a:r>
            <a:r>
              <a:rPr sz="2400" spc="0" dirty="0" smtClean="0">
                <a:latin typeface="Calibri"/>
                <a:cs typeface="Calibri"/>
              </a:rPr>
              <a:t>αι πι</a:t>
            </a:r>
            <a:r>
              <a:rPr sz="2400" spc="-9" dirty="0" smtClean="0">
                <a:latin typeface="Calibri"/>
                <a:cs typeface="Calibri"/>
              </a:rPr>
              <a:t>θ</a:t>
            </a:r>
            <a:r>
              <a:rPr sz="2400" spc="0" dirty="0" smtClean="0">
                <a:latin typeface="Calibri"/>
                <a:cs typeface="Calibri"/>
              </a:rPr>
              <a:t>ανές</a:t>
            </a:r>
            <a:r>
              <a:rPr sz="2400" spc="-19" dirty="0" smtClean="0">
                <a:latin typeface="Calibri"/>
                <a:cs typeface="Calibri"/>
              </a:rPr>
              <a:t> </a:t>
            </a:r>
            <a:r>
              <a:rPr sz="2400" b="1" spc="0" dirty="0" smtClean="0">
                <a:solidFill>
                  <a:srgbClr val="FF0000"/>
                </a:solidFill>
                <a:latin typeface="Calibri"/>
                <a:cs typeface="Calibri"/>
              </a:rPr>
              <a:t>απε</a:t>
            </a:r>
            <a:r>
              <a:rPr sz="2400" b="1" spc="9" dirty="0" smtClean="0">
                <a:solidFill>
                  <a:srgbClr val="FF0000"/>
                </a:solidFill>
                <a:latin typeface="Calibri"/>
                <a:cs typeface="Calibri"/>
              </a:rPr>
              <a:t>ι</a:t>
            </a:r>
            <a:r>
              <a:rPr sz="2400" b="1" spc="0" dirty="0" smtClean="0">
                <a:solidFill>
                  <a:srgbClr val="FF0000"/>
                </a:solidFill>
                <a:latin typeface="Calibri"/>
                <a:cs typeface="Calibri"/>
              </a:rPr>
              <a:t>λές</a:t>
            </a:r>
            <a:r>
              <a:rPr sz="2400" b="1" spc="0" dirty="0" smtClean="0">
                <a:latin typeface="Calibri"/>
                <a:cs typeface="Calibri"/>
              </a:rPr>
              <a:t>.</a:t>
            </a:r>
            <a:endParaRPr sz="2400" b="1" dirty="0">
              <a:latin typeface="Calibri"/>
              <a:cs typeface="Calibri"/>
            </a:endParaRPr>
          </a:p>
          <a:p>
            <a:pPr marL="12700" marR="43110" algn="just">
              <a:lnSpc>
                <a:spcPct val="101725"/>
              </a:lnSpc>
            </a:pPr>
            <a:r>
              <a:rPr sz="2400" i="1" u="sng" spc="0" dirty="0" smtClean="0">
                <a:latin typeface="Calibri"/>
                <a:cs typeface="Calibri"/>
              </a:rPr>
              <a:t>Απο</a:t>
            </a:r>
            <a:r>
              <a:rPr sz="2400" i="1" u="sng" spc="-4" dirty="0" smtClean="0">
                <a:latin typeface="Calibri"/>
                <a:cs typeface="Calibri"/>
              </a:rPr>
              <a:t>τ</a:t>
            </a:r>
            <a:r>
              <a:rPr sz="2400" i="1" u="sng" spc="0" dirty="0" smtClean="0">
                <a:latin typeface="Calibri"/>
                <a:cs typeface="Calibri"/>
              </a:rPr>
              <a:t>ελε</a:t>
            </a:r>
            <a:r>
              <a:rPr sz="2400" i="1" u="sng" spc="-39" dirty="0" smtClean="0">
                <a:latin typeface="Calibri"/>
                <a:cs typeface="Calibri"/>
              </a:rPr>
              <a:t>ί</a:t>
            </a:r>
            <a:r>
              <a:rPr sz="2400" i="1" u="sng" spc="-14" dirty="0" smtClean="0">
                <a:latin typeface="Calibri"/>
                <a:cs typeface="Calibri"/>
              </a:rPr>
              <a:t>τ</a:t>
            </a:r>
            <a:r>
              <a:rPr sz="2400" i="1" u="sng" spc="0" dirty="0" smtClean="0">
                <a:latin typeface="Calibri"/>
                <a:cs typeface="Calibri"/>
              </a:rPr>
              <a:t>αι</a:t>
            </a:r>
            <a:r>
              <a:rPr sz="2400" i="1" u="sng" spc="-19" dirty="0" smtClean="0">
                <a:latin typeface="Calibri"/>
                <a:cs typeface="Calibri"/>
              </a:rPr>
              <a:t> </a:t>
            </a:r>
            <a:r>
              <a:rPr sz="2400" i="1" u="sng" spc="0" dirty="0" smtClean="0">
                <a:latin typeface="Calibri"/>
                <a:cs typeface="Calibri"/>
              </a:rPr>
              <a:t>απ</a:t>
            </a:r>
            <a:r>
              <a:rPr sz="2400" i="1" u="sng" spc="-9" dirty="0" smtClean="0">
                <a:latin typeface="Calibri"/>
                <a:cs typeface="Calibri"/>
              </a:rPr>
              <a:t>ό</a:t>
            </a:r>
            <a:r>
              <a:rPr sz="2400" i="1" u="sng" spc="0" dirty="0" smtClean="0">
                <a:latin typeface="Calibri"/>
                <a:cs typeface="Calibri"/>
              </a:rPr>
              <a:t>:</a:t>
            </a:r>
            <a:endParaRPr sz="2400" i="1" u="sng" dirty="0">
              <a:latin typeface="Calibri"/>
              <a:cs typeface="Calibri"/>
            </a:endParaRPr>
          </a:p>
          <a:p>
            <a:pPr marL="12700" marR="43110" algn="just">
              <a:lnSpc>
                <a:spcPct val="101725"/>
              </a:lnSpc>
              <a:spcBef>
                <a:spcPts val="385"/>
              </a:spcBef>
            </a:pPr>
            <a:r>
              <a:rPr sz="2400" spc="0" dirty="0" smtClean="0">
                <a:latin typeface="Arial"/>
                <a:cs typeface="Arial"/>
              </a:rPr>
              <a:t>•</a:t>
            </a:r>
            <a:r>
              <a:rPr sz="2400" spc="294" dirty="0" smtClean="0">
                <a:latin typeface="Arial"/>
                <a:cs typeface="Arial"/>
              </a:rPr>
              <a:t> </a:t>
            </a:r>
            <a:r>
              <a:rPr sz="2400" spc="-29" dirty="0" smtClean="0">
                <a:solidFill>
                  <a:srgbClr val="00B0F0"/>
                </a:solidFill>
                <a:latin typeface="Calibri"/>
                <a:cs typeface="Calibri"/>
              </a:rPr>
              <a:t>τ</a:t>
            </a:r>
            <a:r>
              <a:rPr sz="2400" spc="0" dirty="0" smtClean="0">
                <a:solidFill>
                  <a:srgbClr val="00B0F0"/>
                </a:solidFill>
                <a:latin typeface="Calibri"/>
                <a:cs typeface="Calibri"/>
              </a:rPr>
              <a:t>ο</a:t>
            </a:r>
            <a:r>
              <a:rPr sz="2400" spc="-4" dirty="0" smtClean="0">
                <a:solidFill>
                  <a:srgbClr val="00B0F0"/>
                </a:solidFill>
                <a:latin typeface="Calibri"/>
                <a:cs typeface="Calibri"/>
              </a:rPr>
              <a:t> </a:t>
            </a:r>
            <a:r>
              <a:rPr sz="2400" spc="0" dirty="0" smtClean="0">
                <a:solidFill>
                  <a:srgbClr val="00B0F0"/>
                </a:solidFill>
                <a:latin typeface="Calibri"/>
                <a:cs typeface="Calibri"/>
              </a:rPr>
              <a:t>ε</a:t>
            </a:r>
            <a:r>
              <a:rPr sz="2400" spc="-4" dirty="0" smtClean="0">
                <a:solidFill>
                  <a:srgbClr val="00B0F0"/>
                </a:solidFill>
                <a:latin typeface="Calibri"/>
                <a:cs typeface="Calibri"/>
              </a:rPr>
              <a:t>υ</a:t>
            </a:r>
            <a:r>
              <a:rPr sz="2400" spc="0" dirty="0" smtClean="0">
                <a:solidFill>
                  <a:srgbClr val="00B0F0"/>
                </a:solidFill>
                <a:latin typeface="Calibri"/>
                <a:cs typeface="Calibri"/>
              </a:rPr>
              <a:t>ρύ</a:t>
            </a:r>
            <a:r>
              <a:rPr sz="2400" spc="-4" dirty="0" smtClean="0">
                <a:solidFill>
                  <a:srgbClr val="00B0F0"/>
                </a:solidFill>
                <a:latin typeface="Calibri"/>
                <a:cs typeface="Calibri"/>
              </a:rPr>
              <a:t>τ</a:t>
            </a:r>
            <a:r>
              <a:rPr sz="2400" spc="0" dirty="0" smtClean="0">
                <a:solidFill>
                  <a:srgbClr val="00B0F0"/>
                </a:solidFill>
                <a:latin typeface="Calibri"/>
                <a:cs typeface="Calibri"/>
              </a:rPr>
              <a:t>ερο </a:t>
            </a:r>
            <a:r>
              <a:rPr sz="2400" spc="9" dirty="0" smtClean="0">
                <a:solidFill>
                  <a:srgbClr val="00B0F0"/>
                </a:solidFill>
                <a:latin typeface="Calibri"/>
                <a:cs typeface="Calibri"/>
              </a:rPr>
              <a:t>(</a:t>
            </a:r>
            <a:r>
              <a:rPr sz="2400" spc="-9" dirty="0" smtClean="0">
                <a:solidFill>
                  <a:srgbClr val="00B0F0"/>
                </a:solidFill>
                <a:latin typeface="Calibri"/>
                <a:cs typeface="Calibri"/>
              </a:rPr>
              <a:t>μ</a:t>
            </a:r>
            <a:r>
              <a:rPr sz="2400" spc="0" dirty="0" smtClean="0">
                <a:solidFill>
                  <a:srgbClr val="00B0F0"/>
                </a:solidFill>
                <a:latin typeface="Calibri"/>
                <a:cs typeface="Calibri"/>
              </a:rPr>
              <a:t>ά</a:t>
            </a:r>
            <a:r>
              <a:rPr sz="2400" spc="-14" dirty="0" smtClean="0">
                <a:solidFill>
                  <a:srgbClr val="00B0F0"/>
                </a:solidFill>
                <a:latin typeface="Calibri"/>
                <a:cs typeface="Calibri"/>
              </a:rPr>
              <a:t>κ</a:t>
            </a:r>
            <a:r>
              <a:rPr sz="2400" spc="0" dirty="0" smtClean="0">
                <a:solidFill>
                  <a:srgbClr val="00B0F0"/>
                </a:solidFill>
                <a:latin typeface="Calibri"/>
                <a:cs typeface="Calibri"/>
              </a:rPr>
              <a:t>ρο)</a:t>
            </a:r>
            <a:r>
              <a:rPr sz="2400" spc="-9" dirty="0" smtClean="0">
                <a:latin typeface="Calibri"/>
                <a:cs typeface="Calibri"/>
              </a:rPr>
              <a:t> </a:t>
            </a:r>
            <a:r>
              <a:rPr sz="2400" spc="0" dirty="0" smtClean="0">
                <a:latin typeface="Calibri"/>
                <a:cs typeface="Calibri"/>
              </a:rPr>
              <a:t>περ</a:t>
            </a:r>
            <a:r>
              <a:rPr sz="2400" spc="4" dirty="0" smtClean="0">
                <a:latin typeface="Calibri"/>
                <a:cs typeface="Calibri"/>
              </a:rPr>
              <a:t>ι</a:t>
            </a:r>
            <a:r>
              <a:rPr sz="2400" spc="0" dirty="0" smtClean="0">
                <a:latin typeface="Calibri"/>
                <a:cs typeface="Calibri"/>
              </a:rPr>
              <a:t>β</a:t>
            </a:r>
            <a:r>
              <a:rPr sz="2400" spc="-4" dirty="0" smtClean="0">
                <a:latin typeface="Calibri"/>
                <a:cs typeface="Calibri"/>
              </a:rPr>
              <a:t>ά</a:t>
            </a:r>
            <a:r>
              <a:rPr sz="2400" spc="14" dirty="0" smtClean="0">
                <a:latin typeface="Calibri"/>
                <a:cs typeface="Calibri"/>
              </a:rPr>
              <a:t>λ</a:t>
            </a:r>
            <a:r>
              <a:rPr sz="2400" spc="-19" dirty="0" smtClean="0">
                <a:latin typeface="Calibri"/>
                <a:cs typeface="Calibri"/>
              </a:rPr>
              <a:t>λ</a:t>
            </a:r>
            <a:r>
              <a:rPr sz="2400" spc="0" dirty="0" smtClean="0">
                <a:latin typeface="Calibri"/>
                <a:cs typeface="Calibri"/>
              </a:rPr>
              <a:t>ον που</a:t>
            </a:r>
            <a:r>
              <a:rPr sz="2400" spc="-25" dirty="0" smtClean="0">
                <a:latin typeface="Calibri"/>
                <a:cs typeface="Calibri"/>
              </a:rPr>
              <a:t> </a:t>
            </a:r>
            <a:r>
              <a:rPr sz="2400" spc="0" dirty="0" smtClean="0">
                <a:latin typeface="Calibri"/>
                <a:cs typeface="Calibri"/>
              </a:rPr>
              <a:t>επηρ</a:t>
            </a:r>
            <a:r>
              <a:rPr sz="2400" spc="-25" dirty="0" smtClean="0">
                <a:latin typeface="Calibri"/>
                <a:cs typeface="Calibri"/>
              </a:rPr>
              <a:t>ε</a:t>
            </a:r>
            <a:r>
              <a:rPr sz="2400" spc="0" dirty="0" smtClean="0">
                <a:latin typeface="Calibri"/>
                <a:cs typeface="Calibri"/>
              </a:rPr>
              <a:t>ά</a:t>
            </a:r>
            <a:r>
              <a:rPr sz="2400" spc="-25" dirty="0" smtClean="0">
                <a:latin typeface="Calibri"/>
                <a:cs typeface="Calibri"/>
              </a:rPr>
              <a:t>ζ</a:t>
            </a:r>
            <a:r>
              <a:rPr sz="2400" spc="0" dirty="0" smtClean="0">
                <a:latin typeface="Calibri"/>
                <a:cs typeface="Calibri"/>
              </a:rPr>
              <a:t>ει</a:t>
            </a:r>
            <a:r>
              <a:rPr sz="2400" spc="-14" dirty="0" smtClean="0">
                <a:latin typeface="Calibri"/>
                <a:cs typeface="Calibri"/>
              </a:rPr>
              <a:t> </a:t>
            </a:r>
            <a:r>
              <a:rPr sz="2400" spc="-69" dirty="0" smtClean="0">
                <a:latin typeface="Calibri"/>
                <a:cs typeface="Calibri"/>
              </a:rPr>
              <a:t>κ</a:t>
            </a:r>
            <a:r>
              <a:rPr sz="2400" spc="0" dirty="0" smtClean="0">
                <a:latin typeface="Calibri"/>
                <a:cs typeface="Calibri"/>
              </a:rPr>
              <a:t>ά</a:t>
            </a:r>
            <a:r>
              <a:rPr sz="2400" spc="-9" dirty="0" smtClean="0">
                <a:latin typeface="Calibri"/>
                <a:cs typeface="Calibri"/>
              </a:rPr>
              <a:t>θ</a:t>
            </a:r>
            <a:r>
              <a:rPr sz="2400" spc="0" dirty="0" smtClean="0">
                <a:latin typeface="Calibri"/>
                <a:cs typeface="Calibri"/>
              </a:rPr>
              <a:t>ε </a:t>
            </a:r>
            <a:r>
              <a:rPr sz="2400" spc="-9" dirty="0" smtClean="0">
                <a:latin typeface="Calibri"/>
                <a:cs typeface="Calibri"/>
              </a:rPr>
              <a:t>ορ</a:t>
            </a:r>
            <a:r>
              <a:rPr sz="2400" spc="0" dirty="0" smtClean="0">
                <a:latin typeface="Calibri"/>
                <a:cs typeface="Calibri"/>
              </a:rPr>
              <a:t>γ</a:t>
            </a:r>
            <a:r>
              <a:rPr sz="2400" spc="-4" dirty="0" smtClean="0">
                <a:latin typeface="Calibri"/>
                <a:cs typeface="Calibri"/>
              </a:rPr>
              <a:t>α</a:t>
            </a:r>
            <a:r>
              <a:rPr sz="2400" spc="0" dirty="0" smtClean="0">
                <a:latin typeface="Calibri"/>
                <a:cs typeface="Calibri"/>
              </a:rPr>
              <a:t>νισ</a:t>
            </a:r>
            <a:r>
              <a:rPr sz="2400" spc="-9" dirty="0" smtClean="0">
                <a:latin typeface="Calibri"/>
                <a:cs typeface="Calibri"/>
              </a:rPr>
              <a:t>μ</a:t>
            </a:r>
            <a:r>
              <a:rPr sz="2400" spc="0" dirty="0" smtClean="0">
                <a:latin typeface="Calibri"/>
                <a:cs typeface="Calibri"/>
              </a:rPr>
              <a:t>ό.</a:t>
            </a:r>
            <a:endParaRPr sz="2400" dirty="0">
              <a:latin typeface="Calibri"/>
              <a:cs typeface="Calibri"/>
            </a:endParaRPr>
          </a:p>
          <a:p>
            <a:pPr marL="241350" marR="156057" indent="-228650" algn="just">
              <a:lnSpc>
                <a:spcPts val="2929"/>
              </a:lnSpc>
              <a:spcBef>
                <a:spcPts val="859"/>
              </a:spcBef>
            </a:pPr>
            <a:r>
              <a:rPr sz="2400" spc="0" dirty="0" smtClean="0">
                <a:latin typeface="Arial"/>
                <a:cs typeface="Arial"/>
              </a:rPr>
              <a:t>•</a:t>
            </a:r>
            <a:r>
              <a:rPr sz="2400" spc="294" dirty="0" smtClean="0">
                <a:latin typeface="Arial"/>
                <a:cs typeface="Arial"/>
              </a:rPr>
              <a:t> </a:t>
            </a:r>
            <a:r>
              <a:rPr sz="2400" spc="-29" dirty="0" smtClean="0">
                <a:solidFill>
                  <a:srgbClr val="00B0F0"/>
                </a:solidFill>
                <a:latin typeface="Calibri"/>
                <a:cs typeface="Calibri"/>
              </a:rPr>
              <a:t>τ</a:t>
            </a:r>
            <a:r>
              <a:rPr sz="2400" spc="0" dirty="0" smtClean="0">
                <a:solidFill>
                  <a:srgbClr val="00B0F0"/>
                </a:solidFill>
                <a:latin typeface="Calibri"/>
                <a:cs typeface="Calibri"/>
              </a:rPr>
              <a:t>ο</a:t>
            </a:r>
            <a:r>
              <a:rPr sz="2400" spc="-4" dirty="0" smtClean="0">
                <a:solidFill>
                  <a:srgbClr val="00B0F0"/>
                </a:solidFill>
                <a:latin typeface="Calibri"/>
                <a:cs typeface="Calibri"/>
              </a:rPr>
              <a:t> </a:t>
            </a:r>
            <a:r>
              <a:rPr sz="2400" spc="0" dirty="0" smtClean="0">
                <a:solidFill>
                  <a:srgbClr val="00B0F0"/>
                </a:solidFill>
                <a:latin typeface="Calibri"/>
                <a:cs typeface="Calibri"/>
              </a:rPr>
              <a:t>α</a:t>
            </a:r>
            <a:r>
              <a:rPr sz="2400" spc="4" dirty="0" smtClean="0">
                <a:solidFill>
                  <a:srgbClr val="00B0F0"/>
                </a:solidFill>
                <a:latin typeface="Calibri"/>
                <a:cs typeface="Calibri"/>
              </a:rPr>
              <a:t>ν</a:t>
            </a:r>
            <a:r>
              <a:rPr sz="2400" spc="-14" dirty="0" smtClean="0">
                <a:solidFill>
                  <a:srgbClr val="00B0F0"/>
                </a:solidFill>
                <a:latin typeface="Calibri"/>
                <a:cs typeface="Calibri"/>
              </a:rPr>
              <a:t>τα</a:t>
            </a:r>
            <a:r>
              <a:rPr sz="2400" spc="0" dirty="0" smtClean="0">
                <a:solidFill>
                  <a:srgbClr val="00B0F0"/>
                </a:solidFill>
                <a:latin typeface="Calibri"/>
                <a:cs typeface="Calibri"/>
              </a:rPr>
              <a:t>γ</a:t>
            </a:r>
            <a:r>
              <a:rPr sz="2400" spc="-14" dirty="0" smtClean="0">
                <a:solidFill>
                  <a:srgbClr val="00B0F0"/>
                </a:solidFill>
                <a:latin typeface="Calibri"/>
                <a:cs typeface="Calibri"/>
              </a:rPr>
              <a:t>ω</a:t>
            </a:r>
            <a:r>
              <a:rPr sz="2400" spc="0" dirty="0" smtClean="0">
                <a:solidFill>
                  <a:srgbClr val="00B0F0"/>
                </a:solidFill>
                <a:latin typeface="Calibri"/>
                <a:cs typeface="Calibri"/>
              </a:rPr>
              <a:t>νι</a:t>
            </a:r>
            <a:r>
              <a:rPr sz="2400" spc="19" dirty="0" smtClean="0">
                <a:solidFill>
                  <a:srgbClr val="00B0F0"/>
                </a:solidFill>
                <a:latin typeface="Calibri"/>
                <a:cs typeface="Calibri"/>
              </a:rPr>
              <a:t>σ</a:t>
            </a:r>
            <a:r>
              <a:rPr sz="2400" spc="0" dirty="0" smtClean="0">
                <a:solidFill>
                  <a:srgbClr val="00B0F0"/>
                </a:solidFill>
                <a:latin typeface="Calibri"/>
                <a:cs typeface="Calibri"/>
              </a:rPr>
              <a:t>τι</a:t>
            </a:r>
            <a:r>
              <a:rPr sz="2400" spc="-75" dirty="0" smtClean="0">
                <a:solidFill>
                  <a:srgbClr val="00B0F0"/>
                </a:solidFill>
                <a:latin typeface="Calibri"/>
                <a:cs typeface="Calibri"/>
              </a:rPr>
              <a:t>κ</a:t>
            </a:r>
            <a:r>
              <a:rPr sz="2400" spc="0" dirty="0" smtClean="0">
                <a:solidFill>
                  <a:srgbClr val="00B0F0"/>
                </a:solidFill>
                <a:latin typeface="Calibri"/>
                <a:cs typeface="Calibri"/>
              </a:rPr>
              <a:t>ό</a:t>
            </a:r>
            <a:r>
              <a:rPr sz="2400" spc="14" dirty="0" smtClean="0">
                <a:solidFill>
                  <a:srgbClr val="00B0F0"/>
                </a:solidFill>
                <a:latin typeface="Calibri"/>
                <a:cs typeface="Calibri"/>
              </a:rPr>
              <a:t> (</a:t>
            </a:r>
            <a:r>
              <a:rPr sz="2400" spc="0" dirty="0" smtClean="0">
                <a:solidFill>
                  <a:srgbClr val="00B0F0"/>
                </a:solidFill>
                <a:latin typeface="Calibri"/>
                <a:cs typeface="Calibri"/>
              </a:rPr>
              <a:t>μί</a:t>
            </a:r>
            <a:r>
              <a:rPr sz="2400" spc="-9" dirty="0" smtClean="0">
                <a:solidFill>
                  <a:srgbClr val="00B0F0"/>
                </a:solidFill>
                <a:latin typeface="Calibri"/>
                <a:cs typeface="Calibri"/>
              </a:rPr>
              <a:t>κ</a:t>
            </a:r>
            <a:r>
              <a:rPr sz="2400" spc="0" dirty="0" smtClean="0">
                <a:solidFill>
                  <a:srgbClr val="00B0F0"/>
                </a:solidFill>
                <a:latin typeface="Calibri"/>
                <a:cs typeface="Calibri"/>
              </a:rPr>
              <a:t>ρο)</a:t>
            </a:r>
            <a:r>
              <a:rPr sz="2400" spc="-9" dirty="0" smtClean="0">
                <a:solidFill>
                  <a:srgbClr val="00B0F0"/>
                </a:solidFill>
                <a:latin typeface="Calibri"/>
                <a:cs typeface="Calibri"/>
              </a:rPr>
              <a:t> </a:t>
            </a:r>
            <a:r>
              <a:rPr sz="2400" spc="4" dirty="0" smtClean="0">
                <a:latin typeface="Calibri"/>
                <a:cs typeface="Calibri"/>
              </a:rPr>
              <a:t>π</a:t>
            </a:r>
            <a:r>
              <a:rPr sz="2400" spc="0" dirty="0" smtClean="0">
                <a:latin typeface="Calibri"/>
                <a:cs typeface="Calibri"/>
              </a:rPr>
              <a:t>εριβά</a:t>
            </a:r>
            <a:r>
              <a:rPr sz="2400" spc="14" dirty="0" smtClean="0">
                <a:latin typeface="Calibri"/>
                <a:cs typeface="Calibri"/>
              </a:rPr>
              <a:t>λ</a:t>
            </a:r>
            <a:r>
              <a:rPr sz="2400" spc="-19" dirty="0" smtClean="0">
                <a:latin typeface="Calibri"/>
                <a:cs typeface="Calibri"/>
              </a:rPr>
              <a:t>λ</a:t>
            </a:r>
            <a:r>
              <a:rPr sz="2400" spc="0" dirty="0" smtClean="0">
                <a:latin typeface="Calibri"/>
                <a:cs typeface="Calibri"/>
              </a:rPr>
              <a:t>ον που επηρ</a:t>
            </a:r>
            <a:r>
              <a:rPr sz="2400" spc="-19" dirty="0" smtClean="0">
                <a:latin typeface="Calibri"/>
                <a:cs typeface="Calibri"/>
              </a:rPr>
              <a:t>ε</a:t>
            </a:r>
            <a:r>
              <a:rPr sz="2400" spc="0" dirty="0" smtClean="0">
                <a:latin typeface="Calibri"/>
                <a:cs typeface="Calibri"/>
              </a:rPr>
              <a:t>ά</a:t>
            </a:r>
            <a:r>
              <a:rPr sz="2400" spc="-19" dirty="0" smtClean="0">
                <a:latin typeface="Calibri"/>
                <a:cs typeface="Calibri"/>
              </a:rPr>
              <a:t>ζ</a:t>
            </a:r>
            <a:r>
              <a:rPr sz="2400" spc="0" dirty="0" smtClean="0">
                <a:latin typeface="Calibri"/>
                <a:cs typeface="Calibri"/>
              </a:rPr>
              <a:t>ει</a:t>
            </a:r>
            <a:r>
              <a:rPr sz="2400" spc="-14" dirty="0" smtClean="0">
                <a:latin typeface="Calibri"/>
                <a:cs typeface="Calibri"/>
              </a:rPr>
              <a:t> </a:t>
            </a:r>
            <a:r>
              <a:rPr sz="2400" spc="-9" dirty="0" smtClean="0">
                <a:latin typeface="Calibri"/>
                <a:cs typeface="Calibri"/>
              </a:rPr>
              <a:t>μ</a:t>
            </a:r>
            <a:r>
              <a:rPr sz="2400" spc="0" dirty="0" smtClean="0">
                <a:latin typeface="Calibri"/>
                <a:cs typeface="Calibri"/>
              </a:rPr>
              <a:t>όνο</a:t>
            </a:r>
            <a:r>
              <a:rPr sz="2400" spc="-14" dirty="0" smtClean="0">
                <a:latin typeface="Calibri"/>
                <a:cs typeface="Calibri"/>
              </a:rPr>
              <a:t> </a:t>
            </a:r>
            <a:r>
              <a:rPr sz="2400" spc="-29" dirty="0" smtClean="0">
                <a:latin typeface="Calibri"/>
                <a:cs typeface="Calibri"/>
              </a:rPr>
              <a:t>τ</a:t>
            </a:r>
            <a:r>
              <a:rPr sz="2400" spc="0" dirty="0" smtClean="0">
                <a:latin typeface="Calibri"/>
                <a:cs typeface="Calibri"/>
              </a:rPr>
              <a:t>ο σ</a:t>
            </a:r>
            <a:r>
              <a:rPr sz="2400" spc="-14" dirty="0" smtClean="0">
                <a:latin typeface="Calibri"/>
                <a:cs typeface="Calibri"/>
              </a:rPr>
              <a:t>υ</a:t>
            </a:r>
            <a:r>
              <a:rPr sz="2400" spc="0" dirty="0" smtClean="0">
                <a:latin typeface="Calibri"/>
                <a:cs typeface="Calibri"/>
              </a:rPr>
              <a:t>γ</a:t>
            </a:r>
            <a:r>
              <a:rPr sz="2400" spc="-39" dirty="0" smtClean="0">
                <a:latin typeface="Calibri"/>
                <a:cs typeface="Calibri"/>
              </a:rPr>
              <a:t>κ</a:t>
            </a:r>
            <a:r>
              <a:rPr sz="2400" spc="0" dirty="0" smtClean="0">
                <a:latin typeface="Calibri"/>
                <a:cs typeface="Calibri"/>
              </a:rPr>
              <a:t>ε</a:t>
            </a:r>
            <a:r>
              <a:rPr sz="2400" spc="-14" dirty="0" smtClean="0">
                <a:latin typeface="Calibri"/>
                <a:cs typeface="Calibri"/>
              </a:rPr>
              <a:t>κ</a:t>
            </a:r>
            <a:r>
              <a:rPr sz="2400" spc="0" dirty="0" smtClean="0">
                <a:latin typeface="Calibri"/>
                <a:cs typeface="Calibri"/>
              </a:rPr>
              <a:t>ρ</a:t>
            </a:r>
            <a:r>
              <a:rPr sz="2400" spc="4" dirty="0" smtClean="0">
                <a:latin typeface="Calibri"/>
                <a:cs typeface="Calibri"/>
              </a:rPr>
              <a:t>ι</a:t>
            </a:r>
            <a:r>
              <a:rPr sz="2400" spc="0" dirty="0" smtClean="0">
                <a:latin typeface="Calibri"/>
                <a:cs typeface="Calibri"/>
              </a:rPr>
              <a:t>μένο </a:t>
            </a:r>
            <a:endParaRPr sz="2400" dirty="0">
              <a:latin typeface="Calibri"/>
              <a:cs typeface="Calibri"/>
            </a:endParaRPr>
          </a:p>
          <a:p>
            <a:pPr marL="241350" marR="156057" algn="just">
              <a:lnSpc>
                <a:spcPts val="2929"/>
              </a:lnSpc>
            </a:pPr>
            <a:r>
              <a:rPr sz="2400" spc="0" dirty="0" smtClean="0">
                <a:latin typeface="Calibri"/>
                <a:cs typeface="Calibri"/>
              </a:rPr>
              <a:t>κ</a:t>
            </a:r>
            <a:r>
              <a:rPr sz="2400" spc="-29" dirty="0" smtClean="0">
                <a:latin typeface="Calibri"/>
                <a:cs typeface="Calibri"/>
              </a:rPr>
              <a:t>λ</a:t>
            </a:r>
            <a:r>
              <a:rPr sz="2400" spc="-39" dirty="0" smtClean="0">
                <a:latin typeface="Calibri"/>
                <a:cs typeface="Calibri"/>
              </a:rPr>
              <a:t>ά</a:t>
            </a:r>
            <a:r>
              <a:rPr sz="2400" spc="0" dirty="0" smtClean="0">
                <a:latin typeface="Calibri"/>
                <a:cs typeface="Calibri"/>
              </a:rPr>
              <a:t>δο</a:t>
            </a:r>
            <a:r>
              <a:rPr sz="2400" spc="4" dirty="0" smtClean="0">
                <a:latin typeface="Calibri"/>
                <a:cs typeface="Calibri"/>
              </a:rPr>
              <a:t> </a:t>
            </a:r>
            <a:r>
              <a:rPr sz="2400" spc="0" dirty="0" smtClean="0">
                <a:latin typeface="Calibri"/>
                <a:cs typeface="Calibri"/>
              </a:rPr>
              <a:t>που</a:t>
            </a:r>
            <a:r>
              <a:rPr sz="2400" spc="-19" dirty="0" smtClean="0">
                <a:latin typeface="Calibri"/>
                <a:cs typeface="Calibri"/>
              </a:rPr>
              <a:t> </a:t>
            </a:r>
            <a:r>
              <a:rPr sz="2400" spc="0" dirty="0" smtClean="0">
                <a:latin typeface="Calibri"/>
                <a:cs typeface="Calibri"/>
              </a:rPr>
              <a:t>δρ</a:t>
            </a:r>
            <a:r>
              <a:rPr sz="2400" spc="-19" dirty="0" smtClean="0">
                <a:latin typeface="Calibri"/>
                <a:cs typeface="Calibri"/>
              </a:rPr>
              <a:t>α</a:t>
            </a:r>
            <a:r>
              <a:rPr sz="2400" spc="14" dirty="0" smtClean="0">
                <a:latin typeface="Calibri"/>
                <a:cs typeface="Calibri"/>
              </a:rPr>
              <a:t>σ</a:t>
            </a:r>
            <a:r>
              <a:rPr sz="2400" spc="0" dirty="0" smtClean="0">
                <a:latin typeface="Calibri"/>
                <a:cs typeface="Calibri"/>
              </a:rPr>
              <a:t>τ</a:t>
            </a:r>
            <a:r>
              <a:rPr sz="2400" spc="-9" dirty="0" smtClean="0">
                <a:latin typeface="Calibri"/>
                <a:cs typeface="Calibri"/>
              </a:rPr>
              <a:t>η</a:t>
            </a:r>
            <a:r>
              <a:rPr sz="2400" spc="0" dirty="0" smtClean="0">
                <a:latin typeface="Calibri"/>
                <a:cs typeface="Calibri"/>
              </a:rPr>
              <a:t>ριοποιε</a:t>
            </a:r>
            <a:r>
              <a:rPr sz="2400" spc="-34" dirty="0" smtClean="0">
                <a:latin typeface="Calibri"/>
                <a:cs typeface="Calibri"/>
              </a:rPr>
              <a:t>ί</a:t>
            </a:r>
            <a:r>
              <a:rPr sz="2400" spc="-14" dirty="0" smtClean="0">
                <a:latin typeface="Calibri"/>
                <a:cs typeface="Calibri"/>
              </a:rPr>
              <a:t>τ</a:t>
            </a:r>
            <a:r>
              <a:rPr sz="2400" spc="0" dirty="0" smtClean="0">
                <a:latin typeface="Calibri"/>
                <a:cs typeface="Calibri"/>
              </a:rPr>
              <a:t>αι</a:t>
            </a:r>
            <a:r>
              <a:rPr sz="2400" spc="29" dirty="0" smtClean="0">
                <a:latin typeface="Calibri"/>
                <a:cs typeface="Calibri"/>
              </a:rPr>
              <a:t> </a:t>
            </a:r>
            <a:r>
              <a:rPr sz="2400" spc="0" dirty="0" smtClean="0">
                <a:latin typeface="Calibri"/>
                <a:cs typeface="Calibri"/>
              </a:rPr>
              <a:t>ο</a:t>
            </a:r>
            <a:r>
              <a:rPr sz="2400" spc="-4" dirty="0" smtClean="0">
                <a:latin typeface="Calibri"/>
                <a:cs typeface="Calibri"/>
              </a:rPr>
              <a:t> </a:t>
            </a:r>
            <a:r>
              <a:rPr sz="2400" spc="0" dirty="0" smtClean="0">
                <a:latin typeface="Calibri"/>
                <a:cs typeface="Calibri"/>
              </a:rPr>
              <a:t>ο</a:t>
            </a:r>
            <a:r>
              <a:rPr sz="2400" spc="-14" dirty="0" smtClean="0">
                <a:latin typeface="Calibri"/>
                <a:cs typeface="Calibri"/>
              </a:rPr>
              <a:t>ρ</a:t>
            </a:r>
            <a:r>
              <a:rPr sz="2400" spc="0" dirty="0" smtClean="0">
                <a:latin typeface="Calibri"/>
                <a:cs typeface="Calibri"/>
              </a:rPr>
              <a:t>γ</a:t>
            </a:r>
            <a:r>
              <a:rPr sz="2400" spc="-4" dirty="0" smtClean="0">
                <a:latin typeface="Calibri"/>
                <a:cs typeface="Calibri"/>
              </a:rPr>
              <a:t>α</a:t>
            </a:r>
            <a:r>
              <a:rPr sz="2400" spc="0" dirty="0" smtClean="0">
                <a:latin typeface="Calibri"/>
                <a:cs typeface="Calibri"/>
              </a:rPr>
              <a:t>νισ</a:t>
            </a:r>
            <a:r>
              <a:rPr sz="2400" spc="-9" dirty="0" smtClean="0">
                <a:latin typeface="Calibri"/>
                <a:cs typeface="Calibri"/>
              </a:rPr>
              <a:t>μ</a:t>
            </a:r>
            <a:r>
              <a:rPr sz="2400" spc="0" dirty="0" smtClean="0">
                <a:latin typeface="Calibri"/>
                <a:cs typeface="Calibri"/>
              </a:rPr>
              <a:t>ό</a:t>
            </a:r>
            <a:r>
              <a:rPr sz="2400" spc="-4" dirty="0" smtClean="0">
                <a:latin typeface="Calibri"/>
                <a:cs typeface="Calibri"/>
              </a:rPr>
              <a:t>ς</a:t>
            </a:r>
            <a:r>
              <a:rPr sz="2400" spc="0" dirty="0" smtClean="0">
                <a:latin typeface="Calibri"/>
                <a:cs typeface="Calibri"/>
              </a:rPr>
              <a:t>.</a:t>
            </a:r>
            <a:endParaRPr sz="2400" dirty="0">
              <a:latin typeface="Calibri"/>
              <a:cs typeface="Calibri"/>
            </a:endParaRPr>
          </a:p>
          <a:p>
            <a:pPr marL="6414439" marR="43110" algn="just">
              <a:lnSpc>
                <a:spcPct val="101725"/>
              </a:lnSpc>
            </a:pPr>
            <a:r>
              <a:rPr sz="2400" spc="0" dirty="0" smtClean="0">
                <a:latin typeface="Calibri"/>
                <a:cs typeface="Calibri"/>
              </a:rPr>
              <a:t>(</a:t>
            </a:r>
            <a:r>
              <a:rPr sz="2400" spc="-44" dirty="0" smtClean="0">
                <a:latin typeface="Calibri"/>
                <a:cs typeface="Calibri"/>
              </a:rPr>
              <a:t>K</a:t>
            </a:r>
            <a:r>
              <a:rPr sz="2400" spc="0" dirty="0" smtClean="0">
                <a:latin typeface="Calibri"/>
                <a:cs typeface="Calibri"/>
              </a:rPr>
              <a:t>ot</a:t>
            </a:r>
            <a:r>
              <a:rPr sz="2400" spc="-4" dirty="0" smtClean="0">
                <a:latin typeface="Calibri"/>
                <a:cs typeface="Calibri"/>
              </a:rPr>
              <a:t>l</a:t>
            </a:r>
            <a:r>
              <a:rPr sz="2400" spc="0" dirty="0" smtClean="0">
                <a:latin typeface="Calibri"/>
                <a:cs typeface="Calibri"/>
              </a:rPr>
              <a:t>er</a:t>
            </a:r>
            <a:r>
              <a:rPr sz="2400" spc="-4" dirty="0" smtClean="0">
                <a:latin typeface="Calibri"/>
                <a:cs typeface="Calibri"/>
              </a:rPr>
              <a:t> e</a:t>
            </a:r>
            <a:r>
              <a:rPr sz="2400" spc="0" dirty="0" smtClean="0">
                <a:latin typeface="Calibri"/>
                <a:cs typeface="Calibri"/>
              </a:rPr>
              <a:t>t al</a:t>
            </a:r>
            <a:r>
              <a:rPr sz="2400" spc="-9" dirty="0" smtClean="0">
                <a:latin typeface="Calibri"/>
                <a:cs typeface="Calibri"/>
              </a:rPr>
              <a:t>.</a:t>
            </a:r>
            <a:r>
              <a:rPr sz="2400" spc="0" dirty="0" smtClean="0">
                <a:latin typeface="Calibri"/>
                <a:cs typeface="Calibri"/>
              </a:rPr>
              <a:t>,</a:t>
            </a:r>
            <a:r>
              <a:rPr sz="2400" spc="-14" dirty="0" smtClean="0">
                <a:latin typeface="Calibri"/>
                <a:cs typeface="Calibri"/>
              </a:rPr>
              <a:t> </a:t>
            </a:r>
            <a:r>
              <a:rPr sz="2400" spc="0" dirty="0" smtClean="0">
                <a:latin typeface="Calibri"/>
                <a:cs typeface="Calibri"/>
              </a:rPr>
              <a:t>2</a:t>
            </a:r>
            <a:r>
              <a:rPr sz="2400" spc="-9" dirty="0" smtClean="0">
                <a:latin typeface="Calibri"/>
                <a:cs typeface="Calibri"/>
              </a:rPr>
              <a:t>0</a:t>
            </a:r>
            <a:r>
              <a:rPr sz="2400" spc="0" dirty="0" smtClean="0">
                <a:latin typeface="Calibri"/>
                <a:cs typeface="Calibri"/>
              </a:rPr>
              <a:t>1</a:t>
            </a:r>
            <a:r>
              <a:rPr sz="2400" spc="-9" dirty="0" smtClean="0">
                <a:latin typeface="Calibri"/>
                <a:cs typeface="Calibri"/>
              </a:rPr>
              <a:t>0</a:t>
            </a:r>
            <a:r>
              <a:rPr sz="2400" spc="0" dirty="0" smtClean="0">
                <a:latin typeface="Calibri"/>
                <a:cs typeface="Calibri"/>
              </a:rPr>
              <a:t>)</a:t>
            </a:r>
            <a:endParaRPr sz="2400" dirty="0">
              <a:latin typeface="Calibri"/>
              <a:cs typeface="Calibri"/>
            </a:endParaRPr>
          </a:p>
        </p:txBody>
      </p:sp>
      <p:sp>
        <p:nvSpPr>
          <p:cNvPr id="2" name="object 2"/>
          <p:cNvSpPr txBox="1"/>
          <p:nvPr/>
        </p:nvSpPr>
        <p:spPr>
          <a:xfrm>
            <a:off x="268224" y="1216152"/>
            <a:ext cx="195072" cy="673607"/>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0" y="1216152"/>
            <a:ext cx="196596" cy="673608"/>
          </a:xfrm>
          <a:custGeom>
            <a:avLst/>
            <a:gdLst/>
            <a:ahLst/>
            <a:cxnLst/>
            <a:rect l="l" t="t" r="r" b="b"/>
            <a:pathLst>
              <a:path w="196596" h="673608">
                <a:moveTo>
                  <a:pt x="0" y="673608"/>
                </a:moveTo>
                <a:lnTo>
                  <a:pt x="196596" y="673608"/>
                </a:lnTo>
                <a:lnTo>
                  <a:pt x="196596" y="0"/>
                </a:lnTo>
                <a:lnTo>
                  <a:pt x="0" y="0"/>
                </a:lnTo>
                <a:lnTo>
                  <a:pt x="0" y="673608"/>
                </a:lnTo>
                <a:close/>
              </a:path>
            </a:pathLst>
          </a:custGeom>
          <a:solidFill>
            <a:srgbClr val="FFC000"/>
          </a:solidFill>
        </p:spPr>
        <p:txBody>
          <a:bodyPr wrap="square" lIns="0" tIns="0" rIns="0" bIns="0" rtlCol="0">
            <a:noAutofit/>
          </a:bodyPr>
          <a:lstStyle/>
          <a:p>
            <a:endParaRPr/>
          </a:p>
        </p:txBody>
      </p:sp>
      <p:sp>
        <p:nvSpPr>
          <p:cNvPr id="10" name="object 10"/>
          <p:cNvSpPr/>
          <p:nvPr/>
        </p:nvSpPr>
        <p:spPr>
          <a:xfrm>
            <a:off x="268224" y="1216152"/>
            <a:ext cx="195072" cy="673608"/>
          </a:xfrm>
          <a:custGeom>
            <a:avLst/>
            <a:gdLst/>
            <a:ahLst/>
            <a:cxnLst/>
            <a:rect l="l" t="t" r="r" b="b"/>
            <a:pathLst>
              <a:path w="195072" h="673608">
                <a:moveTo>
                  <a:pt x="0" y="673608"/>
                </a:moveTo>
                <a:lnTo>
                  <a:pt x="195072" y="673608"/>
                </a:lnTo>
                <a:lnTo>
                  <a:pt x="195072" y="0"/>
                </a:lnTo>
                <a:lnTo>
                  <a:pt x="0" y="0"/>
                </a:lnTo>
                <a:lnTo>
                  <a:pt x="0" y="673608"/>
                </a:lnTo>
                <a:close/>
              </a:path>
            </a:pathLst>
          </a:custGeom>
          <a:solidFill>
            <a:srgbClr val="FFC000"/>
          </a:solidFill>
        </p:spPr>
        <p:txBody>
          <a:bodyPr wrap="square" lIns="0" tIns="0" rIns="0" bIns="0" rtlCol="0">
            <a:noAutofit/>
          </a:bodyPr>
          <a:lstStyle/>
          <a:p>
            <a:endParaRPr/>
          </a:p>
        </p:txBody>
      </p:sp>
      <p:sp>
        <p:nvSpPr>
          <p:cNvPr id="11" name="object 11"/>
          <p:cNvSpPr/>
          <p:nvPr/>
        </p:nvSpPr>
        <p:spPr>
          <a:xfrm>
            <a:off x="534924" y="1216152"/>
            <a:ext cx="105156" cy="673607"/>
          </a:xfrm>
          <a:custGeom>
            <a:avLst/>
            <a:gdLst/>
            <a:ahLst/>
            <a:cxnLst/>
            <a:rect l="l" t="t" r="r" b="b"/>
            <a:pathLst>
              <a:path w="105156" h="673607">
                <a:moveTo>
                  <a:pt x="0" y="673607"/>
                </a:moveTo>
                <a:lnTo>
                  <a:pt x="105156" y="673607"/>
                </a:lnTo>
                <a:lnTo>
                  <a:pt x="105156" y="0"/>
                </a:lnTo>
                <a:lnTo>
                  <a:pt x="0" y="0"/>
                </a:lnTo>
                <a:lnTo>
                  <a:pt x="0" y="673607"/>
                </a:lnTo>
                <a:close/>
              </a:path>
            </a:pathLst>
          </a:custGeom>
          <a:solidFill>
            <a:srgbClr val="FFC000"/>
          </a:solidFill>
        </p:spPr>
        <p:txBody>
          <a:bodyPr wrap="square" lIns="0" tIns="0" rIns="0" bIns="0" rtlCol="0">
            <a:noAutofit/>
          </a:bodyPr>
          <a:lstStyle/>
          <a:p>
            <a:endParaRPr/>
          </a:p>
        </p:txBody>
      </p:sp>
      <p:sp>
        <p:nvSpPr>
          <p:cNvPr id="12" name="object 12"/>
          <p:cNvSpPr/>
          <p:nvPr/>
        </p:nvSpPr>
        <p:spPr>
          <a:xfrm>
            <a:off x="498348" y="598932"/>
            <a:ext cx="11181588" cy="2168652"/>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838200" y="6484620"/>
            <a:ext cx="10515600" cy="0"/>
          </a:xfrm>
          <a:custGeom>
            <a:avLst/>
            <a:gdLst/>
            <a:ahLst/>
            <a:cxnLst/>
            <a:rect l="l" t="t" r="r" b="b"/>
            <a:pathLst>
              <a:path w="10515600">
                <a:moveTo>
                  <a:pt x="10515600" y="0"/>
                </a:moveTo>
                <a:lnTo>
                  <a:pt x="0" y="0"/>
                </a:lnTo>
              </a:path>
            </a:pathLst>
          </a:custGeom>
          <a:ln w="57150">
            <a:solidFill>
              <a:srgbClr val="FFC000"/>
            </a:solidFill>
          </a:ln>
        </p:spPr>
        <p:txBody>
          <a:bodyPr wrap="square" lIns="0" tIns="0" rIns="0" bIns="0" rtlCol="0">
            <a:noAutofit/>
          </a:bodyPr>
          <a:lstStyle/>
          <a:p>
            <a:endParaRPr/>
          </a:p>
        </p:txBody>
      </p:sp>
      <p:sp>
        <p:nvSpPr>
          <p:cNvPr id="8" name="object 8"/>
          <p:cNvSpPr txBox="1"/>
          <p:nvPr/>
        </p:nvSpPr>
        <p:spPr>
          <a:xfrm>
            <a:off x="914806" y="1284884"/>
            <a:ext cx="10630424" cy="635304"/>
          </a:xfrm>
          <a:prstGeom prst="rect">
            <a:avLst/>
          </a:prstGeom>
        </p:spPr>
        <p:txBody>
          <a:bodyPr wrap="square" lIns="0" tIns="0" rIns="0" bIns="0" rtlCol="0">
            <a:noAutofit/>
          </a:bodyPr>
          <a:lstStyle/>
          <a:p>
            <a:pPr marL="12700">
              <a:lnSpc>
                <a:spcPts val="4990"/>
              </a:lnSpc>
              <a:spcBef>
                <a:spcPts val="249"/>
              </a:spcBef>
            </a:pPr>
            <a:r>
              <a:rPr sz="3200" b="1" cap="all" dirty="0">
                <a:ln w="3175" cmpd="sng">
                  <a:noFill/>
                </a:ln>
                <a:solidFill>
                  <a:srgbClr val="FFC000"/>
                </a:solidFill>
                <a:effectLst>
                  <a:outerShdw blurRad="38100" dist="38100" dir="2700000" algn="tl">
                    <a:srgbClr val="C0C0C0"/>
                  </a:outerShdw>
                </a:effectLst>
                <a:latin typeface="Arial" charset="0"/>
                <a:cs typeface="Times New Roman" pitchFamily="18" charset="0"/>
              </a:rPr>
              <a:t>Το περιβάλλον του Αθλητικού Οργανισμού</a:t>
            </a:r>
          </a:p>
        </p:txBody>
      </p:sp>
      <p:sp>
        <p:nvSpPr>
          <p:cNvPr id="7" name="object 7"/>
          <p:cNvSpPr txBox="1"/>
          <p:nvPr/>
        </p:nvSpPr>
        <p:spPr>
          <a:xfrm>
            <a:off x="1166778" y="2714620"/>
            <a:ext cx="8720986" cy="304292"/>
          </a:xfrm>
          <a:prstGeom prst="rect">
            <a:avLst/>
          </a:prstGeom>
        </p:spPr>
        <p:txBody>
          <a:bodyPr wrap="square" lIns="0" tIns="0" rIns="0" bIns="0" rtlCol="0">
            <a:noAutofit/>
          </a:bodyPr>
          <a:lstStyle/>
          <a:p>
            <a:pPr marL="12700">
              <a:lnSpc>
                <a:spcPts val="2340"/>
              </a:lnSpc>
              <a:spcBef>
                <a:spcPts val="117"/>
              </a:spcBef>
            </a:pPr>
            <a:r>
              <a:rPr sz="3300" spc="0" baseline="2482" dirty="0" smtClean="0">
                <a:latin typeface="Calibri"/>
                <a:cs typeface="Calibri"/>
              </a:rPr>
              <a:t>Από</a:t>
            </a:r>
            <a:r>
              <a:rPr sz="3300" spc="-26" baseline="2482" dirty="0" smtClean="0">
                <a:latin typeface="Calibri"/>
                <a:cs typeface="Calibri"/>
              </a:rPr>
              <a:t> </a:t>
            </a:r>
            <a:r>
              <a:rPr sz="3300" spc="0" baseline="2482" dirty="0" smtClean="0">
                <a:latin typeface="Calibri"/>
                <a:cs typeface="Calibri"/>
              </a:rPr>
              <a:t>τ</a:t>
            </a:r>
            <a:r>
              <a:rPr sz="3300" spc="-50" baseline="2482" dirty="0" smtClean="0">
                <a:latin typeface="Calibri"/>
                <a:cs typeface="Calibri"/>
              </a:rPr>
              <a:t>η</a:t>
            </a:r>
            <a:r>
              <a:rPr sz="3300" spc="0" baseline="2482" dirty="0" smtClean="0">
                <a:latin typeface="Calibri"/>
                <a:cs typeface="Calibri"/>
              </a:rPr>
              <a:t>ν</a:t>
            </a:r>
            <a:r>
              <a:rPr sz="3300" spc="-5" baseline="2482" dirty="0" smtClean="0">
                <a:latin typeface="Calibri"/>
                <a:cs typeface="Calibri"/>
              </a:rPr>
              <a:t> </a:t>
            </a:r>
            <a:r>
              <a:rPr sz="3300" spc="0" baseline="2482" dirty="0" smtClean="0">
                <a:latin typeface="Calibri"/>
                <a:cs typeface="Calibri"/>
              </a:rPr>
              <a:t>ανά</a:t>
            </a:r>
            <a:r>
              <a:rPr sz="3300" spc="-19" baseline="2482" dirty="0" smtClean="0">
                <a:latin typeface="Calibri"/>
                <a:cs typeface="Calibri"/>
              </a:rPr>
              <a:t>λ</a:t>
            </a:r>
            <a:r>
              <a:rPr sz="3300" spc="0" baseline="2482" dirty="0" smtClean="0">
                <a:latin typeface="Calibri"/>
                <a:cs typeface="Calibri"/>
              </a:rPr>
              <a:t>υση</a:t>
            </a:r>
            <a:r>
              <a:rPr sz="3300" spc="-65" baseline="2482" dirty="0" smtClean="0">
                <a:latin typeface="Calibri"/>
                <a:cs typeface="Calibri"/>
              </a:rPr>
              <a:t> </a:t>
            </a:r>
            <a:r>
              <a:rPr sz="3300" b="1" spc="0" baseline="2482" dirty="0" smtClean="0">
                <a:solidFill>
                  <a:srgbClr val="FFFF00"/>
                </a:solidFill>
                <a:latin typeface="Calibri"/>
                <a:cs typeface="Calibri"/>
              </a:rPr>
              <a:t>ε</a:t>
            </a:r>
            <a:r>
              <a:rPr sz="3300" b="1" spc="-25" baseline="2482" dirty="0" smtClean="0">
                <a:solidFill>
                  <a:srgbClr val="FFFF00"/>
                </a:solidFill>
                <a:latin typeface="Calibri"/>
                <a:cs typeface="Calibri"/>
              </a:rPr>
              <a:t>ξ</a:t>
            </a:r>
            <a:r>
              <a:rPr sz="3300" b="1" spc="0" baseline="2482" dirty="0" smtClean="0">
                <a:solidFill>
                  <a:srgbClr val="FFFF00"/>
                </a:solidFill>
                <a:latin typeface="Calibri"/>
                <a:cs typeface="Calibri"/>
              </a:rPr>
              <a:t>ωτ</a:t>
            </a:r>
            <a:r>
              <a:rPr sz="3300" b="1" spc="-4" baseline="2482" dirty="0" smtClean="0">
                <a:solidFill>
                  <a:srgbClr val="FFFF00"/>
                </a:solidFill>
                <a:latin typeface="Calibri"/>
                <a:cs typeface="Calibri"/>
              </a:rPr>
              <a:t>ε</a:t>
            </a:r>
            <a:r>
              <a:rPr sz="3300" b="1" spc="0" baseline="2482" dirty="0" smtClean="0">
                <a:solidFill>
                  <a:srgbClr val="FFFF00"/>
                </a:solidFill>
                <a:latin typeface="Calibri"/>
                <a:cs typeface="Calibri"/>
              </a:rPr>
              <a:t>ρι</a:t>
            </a:r>
            <a:r>
              <a:rPr sz="3300" b="1" spc="-79" baseline="2482" dirty="0" smtClean="0">
                <a:solidFill>
                  <a:srgbClr val="FFFF00"/>
                </a:solidFill>
                <a:latin typeface="Calibri"/>
                <a:cs typeface="Calibri"/>
              </a:rPr>
              <a:t>κ</a:t>
            </a:r>
            <a:r>
              <a:rPr sz="3300" b="1" spc="4" baseline="2482" dirty="0" smtClean="0">
                <a:solidFill>
                  <a:srgbClr val="FFFF00"/>
                </a:solidFill>
                <a:latin typeface="Calibri"/>
                <a:cs typeface="Calibri"/>
              </a:rPr>
              <a:t>ο</a:t>
            </a:r>
            <a:r>
              <a:rPr sz="3300" b="1" spc="0" baseline="2482" dirty="0" smtClean="0">
                <a:solidFill>
                  <a:srgbClr val="FFFF00"/>
                </a:solidFill>
                <a:latin typeface="Calibri"/>
                <a:cs typeface="Calibri"/>
              </a:rPr>
              <a:t>ύ</a:t>
            </a:r>
            <a:r>
              <a:rPr sz="3300" spc="-42" baseline="2482" dirty="0" smtClean="0">
                <a:solidFill>
                  <a:srgbClr val="FF0000"/>
                </a:solidFill>
                <a:latin typeface="Calibri"/>
                <a:cs typeface="Calibri"/>
              </a:rPr>
              <a:t> </a:t>
            </a:r>
            <a:r>
              <a:rPr sz="3300" spc="0" baseline="2482" dirty="0" smtClean="0">
                <a:latin typeface="Calibri"/>
                <a:cs typeface="Calibri"/>
              </a:rPr>
              <a:t>π</a:t>
            </a:r>
            <a:r>
              <a:rPr sz="3300" spc="-9" baseline="2482" dirty="0" smtClean="0">
                <a:latin typeface="Calibri"/>
                <a:cs typeface="Calibri"/>
              </a:rPr>
              <a:t>ε</a:t>
            </a:r>
            <a:r>
              <a:rPr sz="3300" spc="0" baseline="2482" dirty="0" smtClean="0">
                <a:latin typeface="Calibri"/>
                <a:cs typeface="Calibri"/>
              </a:rPr>
              <a:t>ριβά</a:t>
            </a:r>
            <a:r>
              <a:rPr sz="3300" spc="9" baseline="2482" dirty="0" smtClean="0">
                <a:latin typeface="Calibri"/>
                <a:cs typeface="Calibri"/>
              </a:rPr>
              <a:t>λ</a:t>
            </a:r>
            <a:r>
              <a:rPr sz="3300" spc="-19" baseline="2482" dirty="0" smtClean="0">
                <a:latin typeface="Calibri"/>
                <a:cs typeface="Calibri"/>
              </a:rPr>
              <a:t>λ</a:t>
            </a:r>
            <a:r>
              <a:rPr sz="3300" spc="4" baseline="2482" dirty="0" smtClean="0">
                <a:latin typeface="Calibri"/>
                <a:cs typeface="Calibri"/>
              </a:rPr>
              <a:t>ο</a:t>
            </a:r>
            <a:r>
              <a:rPr sz="3300" spc="9" baseline="2482" dirty="0" smtClean="0">
                <a:latin typeface="Calibri"/>
                <a:cs typeface="Calibri"/>
              </a:rPr>
              <a:t>ν</a:t>
            </a:r>
            <a:r>
              <a:rPr sz="3300" spc="-9" baseline="2482" dirty="0" smtClean="0">
                <a:latin typeface="Calibri"/>
                <a:cs typeface="Calibri"/>
              </a:rPr>
              <a:t>τ</a:t>
            </a:r>
            <a:r>
              <a:rPr sz="3300" spc="4" baseline="2482" dirty="0" smtClean="0">
                <a:latin typeface="Calibri"/>
                <a:cs typeface="Calibri"/>
              </a:rPr>
              <a:t>ο</a:t>
            </a:r>
            <a:r>
              <a:rPr sz="3300" spc="0" baseline="2482" dirty="0" smtClean="0">
                <a:latin typeface="Calibri"/>
                <a:cs typeface="Calibri"/>
              </a:rPr>
              <a:t>ς</a:t>
            </a:r>
            <a:r>
              <a:rPr sz="3300" spc="-68" baseline="2482" dirty="0" smtClean="0">
                <a:latin typeface="Calibri"/>
                <a:cs typeface="Calibri"/>
              </a:rPr>
              <a:t> </a:t>
            </a:r>
            <a:r>
              <a:rPr sz="3300" spc="0" baseline="2482" dirty="0" smtClean="0">
                <a:latin typeface="Calibri"/>
                <a:cs typeface="Calibri"/>
              </a:rPr>
              <a:t>προ</a:t>
            </a:r>
            <a:r>
              <a:rPr sz="3300" spc="-50" baseline="2482" dirty="0" smtClean="0">
                <a:latin typeface="Calibri"/>
                <a:cs typeface="Calibri"/>
              </a:rPr>
              <a:t>κ</a:t>
            </a:r>
            <a:r>
              <a:rPr sz="3300" spc="0" baseline="2482" dirty="0" smtClean="0">
                <a:latin typeface="Calibri"/>
                <a:cs typeface="Calibri"/>
              </a:rPr>
              <a:t>ύπ</a:t>
            </a:r>
            <a:r>
              <a:rPr sz="3300" spc="-14" baseline="2482" dirty="0" smtClean="0">
                <a:latin typeface="Calibri"/>
                <a:cs typeface="Calibri"/>
              </a:rPr>
              <a:t>τ</a:t>
            </a:r>
            <a:r>
              <a:rPr sz="3300" spc="4" baseline="2482" dirty="0" smtClean="0">
                <a:latin typeface="Calibri"/>
                <a:cs typeface="Calibri"/>
              </a:rPr>
              <a:t>ο</a:t>
            </a:r>
            <a:r>
              <a:rPr sz="3300" spc="0" baseline="2482" dirty="0" smtClean="0">
                <a:latin typeface="Calibri"/>
                <a:cs typeface="Calibri"/>
              </a:rPr>
              <a:t>υν</a:t>
            </a:r>
            <a:r>
              <a:rPr sz="3300" spc="-79" baseline="2482" dirty="0" smtClean="0">
                <a:latin typeface="Calibri"/>
                <a:cs typeface="Calibri"/>
              </a:rPr>
              <a:t> </a:t>
            </a:r>
            <a:r>
              <a:rPr sz="3300" spc="0" baseline="2482" dirty="0" smtClean="0">
                <a:latin typeface="Calibri"/>
                <a:cs typeface="Calibri"/>
              </a:rPr>
              <a:t>πληροφ</a:t>
            </a:r>
            <a:r>
              <a:rPr sz="3300" spc="4" baseline="2482" dirty="0" smtClean="0">
                <a:latin typeface="Calibri"/>
                <a:cs typeface="Calibri"/>
              </a:rPr>
              <a:t>ο</a:t>
            </a:r>
            <a:r>
              <a:rPr sz="3300" spc="0" baseline="2482" dirty="0" smtClean="0">
                <a:latin typeface="Calibri"/>
                <a:cs typeface="Calibri"/>
              </a:rPr>
              <a:t>ρί</a:t>
            </a:r>
            <a:r>
              <a:rPr sz="3300" spc="-9" baseline="2482" dirty="0" smtClean="0">
                <a:latin typeface="Calibri"/>
                <a:cs typeface="Calibri"/>
              </a:rPr>
              <a:t>ε</a:t>
            </a:r>
            <a:r>
              <a:rPr sz="3300" spc="0" baseline="2482" dirty="0" smtClean="0">
                <a:latin typeface="Calibri"/>
                <a:cs typeface="Calibri"/>
              </a:rPr>
              <a:t>ς</a:t>
            </a:r>
            <a:r>
              <a:rPr sz="3300" spc="-84" baseline="2482" dirty="0" smtClean="0">
                <a:latin typeface="Calibri"/>
                <a:cs typeface="Calibri"/>
              </a:rPr>
              <a:t> </a:t>
            </a:r>
            <a:r>
              <a:rPr sz="3300" spc="0" baseline="2482" dirty="0" smtClean="0">
                <a:latin typeface="Calibri"/>
                <a:cs typeface="Calibri"/>
              </a:rPr>
              <a:t>για:</a:t>
            </a:r>
            <a:endParaRPr sz="2200" dirty="0">
              <a:latin typeface="Calibri"/>
              <a:cs typeface="Calibri"/>
            </a:endParaRPr>
          </a:p>
        </p:txBody>
      </p:sp>
      <p:sp>
        <p:nvSpPr>
          <p:cNvPr id="6" name="object 6"/>
          <p:cNvSpPr txBox="1"/>
          <p:nvPr/>
        </p:nvSpPr>
        <p:spPr>
          <a:xfrm>
            <a:off x="1123899" y="3464375"/>
            <a:ext cx="164846" cy="304292"/>
          </a:xfrm>
          <a:prstGeom prst="rect">
            <a:avLst/>
          </a:prstGeom>
        </p:spPr>
        <p:txBody>
          <a:bodyPr wrap="square" lIns="0" tIns="0" rIns="0" bIns="0" rtlCol="0">
            <a:noAutofit/>
          </a:bodyPr>
          <a:lstStyle/>
          <a:p>
            <a:pPr marL="12700">
              <a:lnSpc>
                <a:spcPts val="2345"/>
              </a:lnSpc>
              <a:spcBef>
                <a:spcPts val="117"/>
              </a:spcBef>
            </a:pPr>
            <a:r>
              <a:rPr sz="2200" spc="0" dirty="0" smtClean="0">
                <a:solidFill>
                  <a:srgbClr val="FF0000"/>
                </a:solidFill>
                <a:latin typeface="Arial"/>
                <a:cs typeface="Arial"/>
              </a:rPr>
              <a:t>•</a:t>
            </a:r>
            <a:endParaRPr sz="2200">
              <a:latin typeface="Arial"/>
              <a:cs typeface="Arial"/>
            </a:endParaRPr>
          </a:p>
        </p:txBody>
      </p:sp>
      <p:sp>
        <p:nvSpPr>
          <p:cNvPr id="5" name="object 5"/>
          <p:cNvSpPr txBox="1"/>
          <p:nvPr/>
        </p:nvSpPr>
        <p:spPr>
          <a:xfrm>
            <a:off x="952464" y="3214687"/>
            <a:ext cx="10287072" cy="2643206"/>
          </a:xfrm>
          <a:prstGeom prst="rect">
            <a:avLst/>
          </a:prstGeom>
        </p:spPr>
        <p:txBody>
          <a:bodyPr wrap="square" lIns="0" tIns="0" rIns="0" bIns="0" rtlCol="0">
            <a:noAutofit/>
          </a:bodyPr>
          <a:lstStyle/>
          <a:p>
            <a:pPr marL="12700" marR="798188">
              <a:spcBef>
                <a:spcPts val="100"/>
              </a:spcBef>
            </a:pPr>
            <a:r>
              <a:rPr sz="2200" b="1" spc="0" dirty="0" smtClean="0">
                <a:solidFill>
                  <a:srgbClr val="FF0000"/>
                </a:solidFill>
                <a:latin typeface="Calibri"/>
                <a:cs typeface="Calibri"/>
              </a:rPr>
              <a:t>Ευ</a:t>
            </a:r>
            <a:r>
              <a:rPr sz="2200" b="1" spc="-79" dirty="0" smtClean="0">
                <a:solidFill>
                  <a:srgbClr val="FF0000"/>
                </a:solidFill>
                <a:latin typeface="Calibri"/>
                <a:cs typeface="Calibri"/>
              </a:rPr>
              <a:t>κ</a:t>
            </a:r>
            <a:r>
              <a:rPr sz="2200" b="1" spc="0" dirty="0" smtClean="0">
                <a:solidFill>
                  <a:srgbClr val="FF0000"/>
                </a:solidFill>
                <a:latin typeface="Calibri"/>
                <a:cs typeface="Calibri"/>
              </a:rPr>
              <a:t>αιρί</a:t>
            </a:r>
            <a:r>
              <a:rPr sz="2200" b="1" spc="-4" dirty="0" smtClean="0">
                <a:solidFill>
                  <a:srgbClr val="FF0000"/>
                </a:solidFill>
                <a:latin typeface="Calibri"/>
                <a:cs typeface="Calibri"/>
              </a:rPr>
              <a:t>ε</a:t>
            </a:r>
            <a:r>
              <a:rPr sz="2200" b="1" spc="0" dirty="0" smtClean="0">
                <a:solidFill>
                  <a:srgbClr val="FF0000"/>
                </a:solidFill>
                <a:latin typeface="Calibri"/>
                <a:cs typeface="Calibri"/>
              </a:rPr>
              <a:t>ς</a:t>
            </a:r>
            <a:r>
              <a:rPr sz="2200" spc="0" dirty="0" smtClean="0">
                <a:latin typeface="Calibri"/>
                <a:cs typeface="Calibri"/>
              </a:rPr>
              <a:t>,</a:t>
            </a:r>
            <a:r>
              <a:rPr sz="2200" spc="-48" dirty="0" smtClean="0">
                <a:latin typeface="Calibri"/>
                <a:cs typeface="Calibri"/>
              </a:rPr>
              <a:t> </a:t>
            </a:r>
            <a:r>
              <a:rPr sz="2200" spc="4" dirty="0" smtClean="0">
                <a:latin typeface="Calibri"/>
                <a:cs typeface="Calibri"/>
              </a:rPr>
              <a:t>ο</a:t>
            </a:r>
            <a:r>
              <a:rPr sz="2200" spc="0" dirty="0" smtClean="0">
                <a:latin typeface="Calibri"/>
                <a:cs typeface="Calibri"/>
              </a:rPr>
              <a:t>ποι</a:t>
            </a:r>
            <a:r>
              <a:rPr sz="2200" spc="-19" dirty="0" smtClean="0">
                <a:latin typeface="Calibri"/>
                <a:cs typeface="Calibri"/>
              </a:rPr>
              <a:t>α</a:t>
            </a:r>
            <a:r>
              <a:rPr sz="2200" spc="0" dirty="0" smtClean="0">
                <a:latin typeface="Calibri"/>
                <a:cs typeface="Calibri"/>
              </a:rPr>
              <a:t>δήπο</a:t>
            </a:r>
            <a:r>
              <a:rPr sz="2200" spc="4" dirty="0" smtClean="0">
                <a:latin typeface="Calibri"/>
                <a:cs typeface="Calibri"/>
              </a:rPr>
              <a:t>τ</a:t>
            </a:r>
            <a:r>
              <a:rPr sz="2200" spc="0" dirty="0" smtClean="0">
                <a:latin typeface="Calibri"/>
                <a:cs typeface="Calibri"/>
              </a:rPr>
              <a:t>ε</a:t>
            </a:r>
            <a:r>
              <a:rPr sz="2200" spc="-109" dirty="0" smtClean="0">
                <a:latin typeface="Calibri"/>
                <a:cs typeface="Calibri"/>
              </a:rPr>
              <a:t> </a:t>
            </a:r>
            <a:r>
              <a:rPr sz="2200" i="1" spc="0" dirty="0" smtClean="0">
                <a:solidFill>
                  <a:srgbClr val="FFFF00"/>
                </a:solidFill>
                <a:latin typeface="Calibri"/>
                <a:cs typeface="Calibri"/>
              </a:rPr>
              <a:t>ευ</a:t>
            </a:r>
            <a:r>
              <a:rPr sz="2200" i="1" spc="-4" dirty="0" smtClean="0">
                <a:solidFill>
                  <a:srgbClr val="FFFF00"/>
                </a:solidFill>
                <a:latin typeface="Calibri"/>
                <a:cs typeface="Calibri"/>
              </a:rPr>
              <a:t>ν</a:t>
            </a:r>
            <a:r>
              <a:rPr sz="2200" i="1" spc="4" dirty="0" smtClean="0">
                <a:solidFill>
                  <a:srgbClr val="FFFF00"/>
                </a:solidFill>
                <a:latin typeface="Calibri"/>
                <a:cs typeface="Calibri"/>
              </a:rPr>
              <a:t>ο</a:t>
            </a:r>
            <a:r>
              <a:rPr sz="2200" i="1" spc="0" dirty="0" smtClean="0">
                <a:solidFill>
                  <a:srgbClr val="FFFF00"/>
                </a:solidFill>
                <a:latin typeface="Calibri"/>
                <a:cs typeface="Calibri"/>
              </a:rPr>
              <a:t>ϊκή</a:t>
            </a:r>
            <a:r>
              <a:rPr sz="2200" i="1" spc="-29" dirty="0" smtClean="0">
                <a:solidFill>
                  <a:srgbClr val="FFFF00"/>
                </a:solidFill>
                <a:latin typeface="Calibri"/>
                <a:cs typeface="Calibri"/>
              </a:rPr>
              <a:t> </a:t>
            </a:r>
            <a:r>
              <a:rPr sz="2200" i="1" spc="0" dirty="0" smtClean="0">
                <a:solidFill>
                  <a:srgbClr val="FFFF00"/>
                </a:solidFill>
                <a:latin typeface="Calibri"/>
                <a:cs typeface="Calibri"/>
              </a:rPr>
              <a:t>συ</a:t>
            </a:r>
            <a:r>
              <a:rPr sz="2200" i="1" spc="-9" dirty="0" smtClean="0">
                <a:solidFill>
                  <a:srgbClr val="FFFF00"/>
                </a:solidFill>
                <a:latin typeface="Calibri"/>
                <a:cs typeface="Calibri"/>
              </a:rPr>
              <a:t>ν</a:t>
            </a:r>
            <a:r>
              <a:rPr sz="2200" i="1" spc="0" dirty="0" smtClean="0">
                <a:solidFill>
                  <a:srgbClr val="FFFF00"/>
                </a:solidFill>
                <a:latin typeface="Calibri"/>
                <a:cs typeface="Calibri"/>
              </a:rPr>
              <a:t>θ</a:t>
            </a:r>
            <a:r>
              <a:rPr sz="2200" i="1" spc="-4" dirty="0" smtClean="0">
                <a:solidFill>
                  <a:srgbClr val="FFFF00"/>
                </a:solidFill>
                <a:latin typeface="Calibri"/>
                <a:cs typeface="Calibri"/>
              </a:rPr>
              <a:t>ή</a:t>
            </a:r>
            <a:r>
              <a:rPr sz="2200" i="1" spc="0" dirty="0" smtClean="0">
                <a:solidFill>
                  <a:srgbClr val="FFFF00"/>
                </a:solidFill>
                <a:latin typeface="Calibri"/>
                <a:cs typeface="Calibri"/>
              </a:rPr>
              <a:t>κη </a:t>
            </a:r>
            <a:r>
              <a:rPr sz="2200" spc="19" dirty="0" smtClean="0">
                <a:latin typeface="Calibri"/>
                <a:cs typeface="Calibri"/>
              </a:rPr>
              <a:t>σ</a:t>
            </a:r>
            <a:r>
              <a:rPr sz="2200" spc="-9" dirty="0" smtClean="0">
                <a:latin typeface="Calibri"/>
                <a:cs typeface="Calibri"/>
              </a:rPr>
              <a:t>τ</a:t>
            </a:r>
            <a:r>
              <a:rPr sz="2200" spc="0" dirty="0" smtClean="0">
                <a:latin typeface="Calibri"/>
                <a:cs typeface="Calibri"/>
              </a:rPr>
              <a:t>ο</a:t>
            </a:r>
            <a:r>
              <a:rPr sz="2200" spc="-10" dirty="0" smtClean="0">
                <a:latin typeface="Calibri"/>
                <a:cs typeface="Calibri"/>
              </a:rPr>
              <a:t> </a:t>
            </a:r>
            <a:r>
              <a:rPr sz="2200" spc="0" dirty="0" smtClean="0">
                <a:latin typeface="Calibri"/>
                <a:cs typeface="Calibri"/>
              </a:rPr>
              <a:t>ε</a:t>
            </a:r>
            <a:r>
              <a:rPr sz="2200" spc="-25" dirty="0" smtClean="0">
                <a:latin typeface="Calibri"/>
                <a:cs typeface="Calibri"/>
              </a:rPr>
              <a:t>ξ</a:t>
            </a:r>
            <a:r>
              <a:rPr sz="2200" spc="0" dirty="0" smtClean="0">
                <a:latin typeface="Calibri"/>
                <a:cs typeface="Calibri"/>
              </a:rPr>
              <a:t>ωτ</a:t>
            </a:r>
            <a:r>
              <a:rPr sz="2200" spc="-4" dirty="0" smtClean="0">
                <a:latin typeface="Calibri"/>
                <a:cs typeface="Calibri"/>
              </a:rPr>
              <a:t>ε</a:t>
            </a:r>
            <a:r>
              <a:rPr sz="2200" spc="0" dirty="0" smtClean="0">
                <a:latin typeface="Calibri"/>
                <a:cs typeface="Calibri"/>
              </a:rPr>
              <a:t>ρι</a:t>
            </a:r>
            <a:r>
              <a:rPr sz="2200" spc="-79" dirty="0" smtClean="0">
                <a:latin typeface="Calibri"/>
                <a:cs typeface="Calibri"/>
              </a:rPr>
              <a:t>κ</a:t>
            </a:r>
            <a:r>
              <a:rPr sz="2200" spc="0" dirty="0" smtClean="0">
                <a:latin typeface="Calibri"/>
                <a:cs typeface="Calibri"/>
              </a:rPr>
              <a:t>ό</a:t>
            </a:r>
            <a:r>
              <a:rPr sz="2200" spc="-42" dirty="0" smtClean="0">
                <a:latin typeface="Calibri"/>
                <a:cs typeface="Calibri"/>
              </a:rPr>
              <a:t> </a:t>
            </a:r>
            <a:r>
              <a:rPr sz="2200" spc="0" dirty="0" smtClean="0">
                <a:latin typeface="Calibri"/>
                <a:cs typeface="Calibri"/>
              </a:rPr>
              <a:t>π</a:t>
            </a:r>
            <a:r>
              <a:rPr sz="2200" spc="-9" dirty="0" smtClean="0">
                <a:latin typeface="Calibri"/>
                <a:cs typeface="Calibri"/>
              </a:rPr>
              <a:t>ε</a:t>
            </a:r>
            <a:r>
              <a:rPr sz="2200" spc="0" dirty="0" smtClean="0">
                <a:latin typeface="Calibri"/>
                <a:cs typeface="Calibri"/>
              </a:rPr>
              <a:t>ριβά</a:t>
            </a:r>
            <a:r>
              <a:rPr sz="2200" spc="9" dirty="0" smtClean="0">
                <a:latin typeface="Calibri"/>
                <a:cs typeface="Calibri"/>
              </a:rPr>
              <a:t>λ</a:t>
            </a:r>
            <a:r>
              <a:rPr sz="2200" spc="-19" dirty="0" smtClean="0">
                <a:latin typeface="Calibri"/>
                <a:cs typeface="Calibri"/>
              </a:rPr>
              <a:t>λ</a:t>
            </a:r>
            <a:r>
              <a:rPr sz="2200" spc="4" dirty="0" smtClean="0">
                <a:latin typeface="Calibri"/>
                <a:cs typeface="Calibri"/>
              </a:rPr>
              <a:t>ο</a:t>
            </a:r>
            <a:r>
              <a:rPr sz="2200" spc="0" dirty="0" smtClean="0">
                <a:latin typeface="Calibri"/>
                <a:cs typeface="Calibri"/>
              </a:rPr>
              <a:t>ν</a:t>
            </a:r>
            <a:r>
              <a:rPr sz="2200" spc="-33" dirty="0" smtClean="0">
                <a:latin typeface="Calibri"/>
                <a:cs typeface="Calibri"/>
              </a:rPr>
              <a:t> </a:t>
            </a:r>
            <a:r>
              <a:rPr sz="2200" spc="-9" dirty="0" smtClean="0">
                <a:latin typeface="Calibri"/>
                <a:cs typeface="Calibri"/>
              </a:rPr>
              <a:t>τ</a:t>
            </a:r>
            <a:r>
              <a:rPr sz="2200" spc="4" dirty="0" smtClean="0">
                <a:latin typeface="Calibri"/>
                <a:cs typeface="Calibri"/>
              </a:rPr>
              <a:t>ο</a:t>
            </a:r>
            <a:r>
              <a:rPr sz="2200" spc="0" dirty="0" smtClean="0">
                <a:latin typeface="Calibri"/>
                <a:cs typeface="Calibri"/>
              </a:rPr>
              <a:t>υ </a:t>
            </a:r>
            <a:endParaRPr sz="2200">
              <a:latin typeface="Calibri"/>
              <a:cs typeface="Calibri"/>
            </a:endParaRPr>
          </a:p>
          <a:p>
            <a:pPr marL="12700" marR="798188"/>
            <a:r>
              <a:rPr sz="2200" spc="4" dirty="0" smtClean="0">
                <a:latin typeface="Calibri"/>
                <a:cs typeface="Calibri"/>
              </a:rPr>
              <a:t>ο</a:t>
            </a:r>
            <a:r>
              <a:rPr sz="2200" spc="-14" dirty="0" smtClean="0">
                <a:latin typeface="Calibri"/>
                <a:cs typeface="Calibri"/>
              </a:rPr>
              <a:t>ρ</a:t>
            </a:r>
            <a:r>
              <a:rPr sz="2200" spc="0" dirty="0" smtClean="0">
                <a:latin typeface="Calibri"/>
                <a:cs typeface="Calibri"/>
              </a:rPr>
              <a:t>γ</a:t>
            </a:r>
            <a:r>
              <a:rPr sz="2200" spc="4" dirty="0" smtClean="0">
                <a:latin typeface="Calibri"/>
                <a:cs typeface="Calibri"/>
              </a:rPr>
              <a:t>α</a:t>
            </a:r>
            <a:r>
              <a:rPr sz="2200" spc="0" dirty="0" smtClean="0">
                <a:latin typeface="Calibri"/>
                <a:cs typeface="Calibri"/>
              </a:rPr>
              <a:t>νι</a:t>
            </a:r>
            <a:r>
              <a:rPr sz="2200" spc="-9" dirty="0" smtClean="0">
                <a:latin typeface="Calibri"/>
                <a:cs typeface="Calibri"/>
              </a:rPr>
              <a:t>σμ</a:t>
            </a:r>
            <a:r>
              <a:rPr sz="2200" spc="4" dirty="0" smtClean="0">
                <a:latin typeface="Calibri"/>
                <a:cs typeface="Calibri"/>
              </a:rPr>
              <a:t>ο</a:t>
            </a:r>
            <a:r>
              <a:rPr sz="2200" spc="0" dirty="0" smtClean="0">
                <a:latin typeface="Calibri"/>
                <a:cs typeface="Calibri"/>
              </a:rPr>
              <a:t>ύ/επ</a:t>
            </a:r>
            <a:r>
              <a:rPr sz="2200" spc="-29" dirty="0" smtClean="0">
                <a:latin typeface="Calibri"/>
                <a:cs typeface="Calibri"/>
              </a:rPr>
              <a:t>ι</a:t>
            </a:r>
            <a:r>
              <a:rPr sz="2200" spc="-25" dirty="0" smtClean="0">
                <a:latin typeface="Calibri"/>
                <a:cs typeface="Calibri"/>
              </a:rPr>
              <a:t>χ</a:t>
            </a:r>
            <a:r>
              <a:rPr sz="2200" spc="0" dirty="0" smtClean="0">
                <a:latin typeface="Calibri"/>
                <a:cs typeface="Calibri"/>
              </a:rPr>
              <a:t>ε</a:t>
            </a:r>
            <a:r>
              <a:rPr sz="2200" spc="-4" dirty="0" smtClean="0">
                <a:latin typeface="Calibri"/>
                <a:cs typeface="Calibri"/>
              </a:rPr>
              <a:t>ί</a:t>
            </a:r>
            <a:r>
              <a:rPr sz="2200" spc="0" dirty="0" smtClean="0">
                <a:latin typeface="Calibri"/>
                <a:cs typeface="Calibri"/>
              </a:rPr>
              <a:t>ρ</a:t>
            </a:r>
            <a:r>
              <a:rPr sz="2200" spc="4" dirty="0" smtClean="0">
                <a:latin typeface="Calibri"/>
                <a:cs typeface="Calibri"/>
              </a:rPr>
              <a:t>ησ</a:t>
            </a:r>
            <a:r>
              <a:rPr sz="2200" spc="0" dirty="0" smtClean="0">
                <a:latin typeface="Calibri"/>
                <a:cs typeface="Calibri"/>
              </a:rPr>
              <a:t>ης.</a:t>
            </a:r>
            <a:r>
              <a:rPr sz="2200" spc="-151" dirty="0" smtClean="0">
                <a:latin typeface="Calibri"/>
                <a:cs typeface="Calibri"/>
              </a:rPr>
              <a:t> </a:t>
            </a:r>
            <a:r>
              <a:rPr sz="2200" spc="0" dirty="0" smtClean="0">
                <a:latin typeface="Calibri"/>
                <a:cs typeface="Calibri"/>
              </a:rPr>
              <a:t>Παρ</a:t>
            </a:r>
            <a:r>
              <a:rPr sz="2200" spc="-9" dirty="0" smtClean="0">
                <a:latin typeface="Calibri"/>
                <a:cs typeface="Calibri"/>
              </a:rPr>
              <a:t>ά</a:t>
            </a:r>
            <a:r>
              <a:rPr sz="2200" spc="0" dirty="0" smtClean="0">
                <a:latin typeface="Calibri"/>
                <a:cs typeface="Calibri"/>
              </a:rPr>
              <a:t>γ</a:t>
            </a:r>
            <a:r>
              <a:rPr sz="2200" spc="9" dirty="0" smtClean="0">
                <a:latin typeface="Calibri"/>
                <a:cs typeface="Calibri"/>
              </a:rPr>
              <a:t>ον</a:t>
            </a:r>
            <a:r>
              <a:rPr sz="2200" spc="0" dirty="0" smtClean="0">
                <a:latin typeface="Calibri"/>
                <a:cs typeface="Calibri"/>
              </a:rPr>
              <a:t>τες</a:t>
            </a:r>
            <a:r>
              <a:rPr sz="2200" spc="-63" dirty="0" smtClean="0">
                <a:latin typeface="Calibri"/>
                <a:cs typeface="Calibri"/>
              </a:rPr>
              <a:t> </a:t>
            </a:r>
            <a:r>
              <a:rPr sz="2200" spc="0" dirty="0" smtClean="0">
                <a:latin typeface="Calibri"/>
                <a:cs typeface="Calibri"/>
              </a:rPr>
              <a:t>ή</a:t>
            </a:r>
            <a:r>
              <a:rPr sz="2200" spc="-11" dirty="0" smtClean="0">
                <a:latin typeface="Calibri"/>
                <a:cs typeface="Calibri"/>
              </a:rPr>
              <a:t> </a:t>
            </a:r>
            <a:r>
              <a:rPr sz="2200" spc="0" dirty="0" smtClean="0">
                <a:latin typeface="Calibri"/>
                <a:cs typeface="Calibri"/>
              </a:rPr>
              <a:t>ε</a:t>
            </a:r>
            <a:r>
              <a:rPr sz="2200" spc="-19" dirty="0" smtClean="0">
                <a:latin typeface="Calibri"/>
                <a:cs typeface="Calibri"/>
              </a:rPr>
              <a:t>ξ</a:t>
            </a:r>
            <a:r>
              <a:rPr sz="2200" spc="0" dirty="0" smtClean="0">
                <a:latin typeface="Calibri"/>
                <a:cs typeface="Calibri"/>
              </a:rPr>
              <a:t>ε</a:t>
            </a:r>
            <a:r>
              <a:rPr sz="2200" spc="-25" dirty="0" smtClean="0">
                <a:latin typeface="Calibri"/>
                <a:cs typeface="Calibri"/>
              </a:rPr>
              <a:t>λ</a:t>
            </a:r>
            <a:r>
              <a:rPr sz="2200" spc="0" dirty="0" smtClean="0">
                <a:latin typeface="Calibri"/>
                <a:cs typeface="Calibri"/>
              </a:rPr>
              <a:t>ί</a:t>
            </a:r>
            <a:r>
              <a:rPr sz="2200" spc="-25" dirty="0" smtClean="0">
                <a:latin typeface="Calibri"/>
                <a:cs typeface="Calibri"/>
              </a:rPr>
              <a:t>ξ</a:t>
            </a:r>
            <a:r>
              <a:rPr sz="2200" spc="0" dirty="0" smtClean="0">
                <a:latin typeface="Calibri"/>
                <a:cs typeface="Calibri"/>
              </a:rPr>
              <a:t>ε</a:t>
            </a:r>
            <a:r>
              <a:rPr sz="2200" spc="-4" dirty="0" smtClean="0">
                <a:latin typeface="Calibri"/>
                <a:cs typeface="Calibri"/>
              </a:rPr>
              <a:t>ι</a:t>
            </a:r>
            <a:r>
              <a:rPr sz="2200" spc="0" dirty="0" smtClean="0">
                <a:latin typeface="Calibri"/>
                <a:cs typeface="Calibri"/>
              </a:rPr>
              <a:t>ς</a:t>
            </a:r>
            <a:r>
              <a:rPr sz="2200" spc="-15" dirty="0" smtClean="0">
                <a:latin typeface="Calibri"/>
                <a:cs typeface="Calibri"/>
              </a:rPr>
              <a:t> </a:t>
            </a:r>
            <a:r>
              <a:rPr sz="2200" spc="0" dirty="0" smtClean="0">
                <a:latin typeface="Calibri"/>
                <a:cs typeface="Calibri"/>
              </a:rPr>
              <a:t>που</a:t>
            </a:r>
            <a:r>
              <a:rPr sz="2200" spc="-35" dirty="0" smtClean="0">
                <a:latin typeface="Calibri"/>
                <a:cs typeface="Calibri"/>
              </a:rPr>
              <a:t> </a:t>
            </a:r>
            <a:r>
              <a:rPr sz="2200" spc="0" dirty="0" smtClean="0">
                <a:latin typeface="Calibri"/>
                <a:cs typeface="Calibri"/>
              </a:rPr>
              <a:t>αν</a:t>
            </a:r>
            <a:r>
              <a:rPr sz="2200" spc="-22" dirty="0" smtClean="0">
                <a:latin typeface="Calibri"/>
                <a:cs typeface="Calibri"/>
              </a:rPr>
              <a:t> </a:t>
            </a:r>
            <a:r>
              <a:rPr sz="2200" spc="4" dirty="0" smtClean="0">
                <a:latin typeface="Calibri"/>
                <a:cs typeface="Calibri"/>
              </a:rPr>
              <a:t>α</a:t>
            </a:r>
            <a:r>
              <a:rPr sz="2200" spc="-19" dirty="0" smtClean="0">
                <a:latin typeface="Calibri"/>
                <a:cs typeface="Calibri"/>
              </a:rPr>
              <a:t>ξ</a:t>
            </a:r>
            <a:r>
              <a:rPr sz="2200" spc="0" dirty="0" smtClean="0">
                <a:latin typeface="Calibri"/>
                <a:cs typeface="Calibri"/>
              </a:rPr>
              <a:t>ιοπ</a:t>
            </a:r>
            <a:r>
              <a:rPr sz="2200" spc="4" dirty="0" smtClean="0">
                <a:latin typeface="Calibri"/>
                <a:cs typeface="Calibri"/>
              </a:rPr>
              <a:t>ο</a:t>
            </a:r>
            <a:r>
              <a:rPr sz="2200" spc="0" dirty="0" smtClean="0">
                <a:latin typeface="Calibri"/>
                <a:cs typeface="Calibri"/>
              </a:rPr>
              <a:t>ιη</a:t>
            </a:r>
            <a:r>
              <a:rPr sz="2200" spc="-9" dirty="0" smtClean="0">
                <a:latin typeface="Calibri"/>
                <a:cs typeface="Calibri"/>
              </a:rPr>
              <a:t>θ</a:t>
            </a:r>
            <a:r>
              <a:rPr sz="2200" spc="4" dirty="0" smtClean="0">
                <a:latin typeface="Calibri"/>
                <a:cs typeface="Calibri"/>
              </a:rPr>
              <a:t>ο</a:t>
            </a:r>
            <a:r>
              <a:rPr sz="2200" spc="0" dirty="0" smtClean="0">
                <a:latin typeface="Calibri"/>
                <a:cs typeface="Calibri"/>
              </a:rPr>
              <a:t>ύν</a:t>
            </a:r>
            <a:r>
              <a:rPr sz="2200" spc="-69" dirty="0" smtClean="0">
                <a:latin typeface="Calibri"/>
                <a:cs typeface="Calibri"/>
              </a:rPr>
              <a:t> </a:t>
            </a:r>
            <a:r>
              <a:rPr sz="2200" spc="0" dirty="0" smtClean="0">
                <a:latin typeface="Calibri"/>
                <a:cs typeface="Calibri"/>
              </a:rPr>
              <a:t>θα </a:t>
            </a:r>
            <a:endParaRPr sz="2200">
              <a:latin typeface="Calibri"/>
              <a:cs typeface="Calibri"/>
            </a:endParaRPr>
          </a:p>
          <a:p>
            <a:pPr marL="12700" marR="798188"/>
            <a:r>
              <a:rPr sz="2200" spc="0" dirty="0" smtClean="0">
                <a:latin typeface="Calibri"/>
                <a:cs typeface="Calibri"/>
              </a:rPr>
              <a:t>δι</a:t>
            </a:r>
            <a:r>
              <a:rPr sz="2200" spc="-4" dirty="0" smtClean="0">
                <a:latin typeface="Calibri"/>
                <a:cs typeface="Calibri"/>
              </a:rPr>
              <a:t>ε</a:t>
            </a:r>
            <a:r>
              <a:rPr sz="2200" spc="0" dirty="0" smtClean="0">
                <a:latin typeface="Calibri"/>
                <a:cs typeface="Calibri"/>
              </a:rPr>
              <a:t>υ</a:t>
            </a:r>
            <a:r>
              <a:rPr sz="2200" spc="-79" dirty="0" smtClean="0">
                <a:latin typeface="Calibri"/>
                <a:cs typeface="Calibri"/>
              </a:rPr>
              <a:t>κ</a:t>
            </a:r>
            <a:r>
              <a:rPr sz="2200" spc="0" dirty="0" smtClean="0">
                <a:latin typeface="Calibri"/>
                <a:cs typeface="Calibri"/>
              </a:rPr>
              <a:t>ο</a:t>
            </a:r>
            <a:r>
              <a:rPr sz="2200" spc="-29" dirty="0" smtClean="0">
                <a:latin typeface="Calibri"/>
                <a:cs typeface="Calibri"/>
              </a:rPr>
              <a:t>λ</a:t>
            </a:r>
            <a:r>
              <a:rPr sz="2200" spc="0" dirty="0" smtClean="0">
                <a:latin typeface="Calibri"/>
                <a:cs typeface="Calibri"/>
              </a:rPr>
              <a:t>ύ</a:t>
            </a:r>
            <a:r>
              <a:rPr sz="2200" spc="-4" dirty="0" smtClean="0">
                <a:latin typeface="Calibri"/>
                <a:cs typeface="Calibri"/>
              </a:rPr>
              <a:t>ν</a:t>
            </a:r>
            <a:r>
              <a:rPr sz="2200" spc="0" dirty="0" smtClean="0">
                <a:latin typeface="Calibri"/>
                <a:cs typeface="Calibri"/>
              </a:rPr>
              <a:t>ουν τ</a:t>
            </a:r>
            <a:r>
              <a:rPr sz="2200" spc="-54" dirty="0" smtClean="0">
                <a:latin typeface="Calibri"/>
                <a:cs typeface="Calibri"/>
              </a:rPr>
              <a:t>η</a:t>
            </a:r>
            <a:r>
              <a:rPr sz="2200" spc="0" dirty="0" smtClean="0">
                <a:latin typeface="Calibri"/>
                <a:cs typeface="Calibri"/>
              </a:rPr>
              <a:t>ν</a:t>
            </a:r>
            <a:r>
              <a:rPr sz="2200" spc="-5" dirty="0" smtClean="0">
                <a:latin typeface="Calibri"/>
                <a:cs typeface="Calibri"/>
              </a:rPr>
              <a:t> </a:t>
            </a:r>
            <a:r>
              <a:rPr sz="2200" spc="-64" dirty="0" smtClean="0">
                <a:latin typeface="Calibri"/>
                <a:cs typeface="Calibri"/>
              </a:rPr>
              <a:t>υ</a:t>
            </a:r>
            <a:r>
              <a:rPr sz="2200" spc="-19" dirty="0" smtClean="0">
                <a:latin typeface="Calibri"/>
                <a:cs typeface="Calibri"/>
              </a:rPr>
              <a:t>λ</a:t>
            </a:r>
            <a:r>
              <a:rPr sz="2200" spc="0" dirty="0" smtClean="0">
                <a:latin typeface="Calibri"/>
                <a:cs typeface="Calibri"/>
              </a:rPr>
              <a:t>οπ</a:t>
            </a:r>
            <a:r>
              <a:rPr sz="2200" spc="4" dirty="0" smtClean="0">
                <a:latin typeface="Calibri"/>
                <a:cs typeface="Calibri"/>
              </a:rPr>
              <a:t>ο</a:t>
            </a:r>
            <a:r>
              <a:rPr sz="2200" spc="0" dirty="0" smtClean="0">
                <a:latin typeface="Calibri"/>
                <a:cs typeface="Calibri"/>
              </a:rPr>
              <a:t>ί</a:t>
            </a:r>
            <a:r>
              <a:rPr sz="2200" spc="-4" dirty="0" smtClean="0">
                <a:latin typeface="Calibri"/>
                <a:cs typeface="Calibri"/>
              </a:rPr>
              <a:t>η</a:t>
            </a:r>
            <a:r>
              <a:rPr sz="2200" spc="0" dirty="0" smtClean="0">
                <a:latin typeface="Calibri"/>
                <a:cs typeface="Calibri"/>
              </a:rPr>
              <a:t>ση</a:t>
            </a:r>
            <a:r>
              <a:rPr sz="2200" spc="-38" dirty="0" smtClean="0">
                <a:latin typeface="Calibri"/>
                <a:cs typeface="Calibri"/>
              </a:rPr>
              <a:t> </a:t>
            </a:r>
            <a:r>
              <a:rPr sz="2200" spc="0" dirty="0" smtClean="0">
                <a:latin typeface="Calibri"/>
                <a:cs typeface="Calibri"/>
              </a:rPr>
              <a:t>της </a:t>
            </a:r>
            <a:r>
              <a:rPr sz="2200" spc="14" smtClean="0">
                <a:latin typeface="Calibri"/>
                <a:cs typeface="Calibri"/>
              </a:rPr>
              <a:t>σ</a:t>
            </a:r>
            <a:r>
              <a:rPr sz="2200" spc="-9" smtClean="0">
                <a:latin typeface="Calibri"/>
                <a:cs typeface="Calibri"/>
              </a:rPr>
              <a:t>τ</a:t>
            </a:r>
            <a:r>
              <a:rPr sz="2200" spc="0" smtClean="0">
                <a:latin typeface="Calibri"/>
                <a:cs typeface="Calibri"/>
              </a:rPr>
              <a:t>ρατ</a:t>
            </a:r>
            <a:r>
              <a:rPr sz="2200" spc="-39" smtClean="0">
                <a:latin typeface="Calibri"/>
                <a:cs typeface="Calibri"/>
              </a:rPr>
              <a:t>η</a:t>
            </a:r>
            <a:r>
              <a:rPr sz="2200" spc="0" smtClean="0">
                <a:latin typeface="Calibri"/>
                <a:cs typeface="Calibri"/>
              </a:rPr>
              <a:t>γικ</a:t>
            </a:r>
            <a:r>
              <a:rPr sz="2200" spc="-4" smtClean="0">
                <a:latin typeface="Calibri"/>
                <a:cs typeface="Calibri"/>
              </a:rPr>
              <a:t>ή</a:t>
            </a:r>
            <a:r>
              <a:rPr sz="2200" spc="0" smtClean="0">
                <a:latin typeface="Calibri"/>
                <a:cs typeface="Calibri"/>
              </a:rPr>
              <a:t>ς.</a:t>
            </a:r>
            <a:endParaRPr lang="el-GR" sz="2200" spc="0" dirty="0" smtClean="0">
              <a:latin typeface="Calibri"/>
              <a:cs typeface="Calibri"/>
            </a:endParaRPr>
          </a:p>
          <a:p>
            <a:pPr marL="12700" marR="798188"/>
            <a:endParaRPr sz="2200">
              <a:latin typeface="Calibri"/>
              <a:cs typeface="Calibri"/>
            </a:endParaRPr>
          </a:p>
          <a:p>
            <a:pPr marL="12700">
              <a:spcBef>
                <a:spcPts val="436"/>
              </a:spcBef>
            </a:pPr>
            <a:r>
              <a:rPr sz="2200" b="1" spc="0" dirty="0" smtClean="0">
                <a:solidFill>
                  <a:srgbClr val="FF0000"/>
                </a:solidFill>
                <a:latin typeface="Calibri"/>
                <a:cs typeface="Calibri"/>
              </a:rPr>
              <a:t>Απ</a:t>
            </a:r>
            <a:r>
              <a:rPr sz="2200" b="1" spc="-4" dirty="0" smtClean="0">
                <a:solidFill>
                  <a:srgbClr val="FF0000"/>
                </a:solidFill>
                <a:latin typeface="Calibri"/>
                <a:cs typeface="Calibri"/>
              </a:rPr>
              <a:t>ε</a:t>
            </a:r>
            <a:r>
              <a:rPr sz="2200" b="1" spc="9" dirty="0" smtClean="0">
                <a:solidFill>
                  <a:srgbClr val="FF0000"/>
                </a:solidFill>
                <a:latin typeface="Calibri"/>
                <a:cs typeface="Calibri"/>
              </a:rPr>
              <a:t>ι</a:t>
            </a:r>
            <a:r>
              <a:rPr sz="2200" b="1" spc="0" dirty="0" smtClean="0">
                <a:solidFill>
                  <a:srgbClr val="FF0000"/>
                </a:solidFill>
                <a:latin typeface="Calibri"/>
                <a:cs typeface="Calibri"/>
              </a:rPr>
              <a:t>λές</a:t>
            </a:r>
            <a:r>
              <a:rPr sz="2200" spc="0" dirty="0" smtClean="0">
                <a:latin typeface="Calibri"/>
                <a:cs typeface="Calibri"/>
              </a:rPr>
              <a:t>,</a:t>
            </a:r>
            <a:r>
              <a:rPr sz="2200" spc="3" dirty="0" smtClean="0">
                <a:latin typeface="Calibri"/>
                <a:cs typeface="Calibri"/>
              </a:rPr>
              <a:t> </a:t>
            </a:r>
            <a:r>
              <a:rPr sz="2200" spc="4" dirty="0" smtClean="0">
                <a:latin typeface="Calibri"/>
                <a:cs typeface="Calibri"/>
              </a:rPr>
              <a:t>ο</a:t>
            </a:r>
            <a:r>
              <a:rPr sz="2200" spc="0" dirty="0" smtClean="0">
                <a:latin typeface="Calibri"/>
                <a:cs typeface="Calibri"/>
              </a:rPr>
              <a:t>ποι</a:t>
            </a:r>
            <a:r>
              <a:rPr sz="2200" spc="-19" dirty="0" smtClean="0">
                <a:latin typeface="Calibri"/>
                <a:cs typeface="Calibri"/>
              </a:rPr>
              <a:t>α</a:t>
            </a:r>
            <a:r>
              <a:rPr sz="2200" spc="0" dirty="0" smtClean="0">
                <a:latin typeface="Calibri"/>
                <a:cs typeface="Calibri"/>
              </a:rPr>
              <a:t>δήπο</a:t>
            </a:r>
            <a:r>
              <a:rPr sz="2200" spc="4" dirty="0" smtClean="0">
                <a:latin typeface="Calibri"/>
                <a:cs typeface="Calibri"/>
              </a:rPr>
              <a:t>τ</a:t>
            </a:r>
            <a:r>
              <a:rPr sz="2200" spc="0" dirty="0" smtClean="0">
                <a:latin typeface="Calibri"/>
                <a:cs typeface="Calibri"/>
              </a:rPr>
              <a:t>ε</a:t>
            </a:r>
            <a:r>
              <a:rPr sz="2200" spc="-109" dirty="0" smtClean="0">
                <a:latin typeface="Calibri"/>
                <a:cs typeface="Calibri"/>
              </a:rPr>
              <a:t> </a:t>
            </a:r>
            <a:r>
              <a:rPr sz="2200" i="1" spc="0" dirty="0" smtClean="0">
                <a:solidFill>
                  <a:srgbClr val="FFFF00"/>
                </a:solidFill>
                <a:latin typeface="Calibri"/>
                <a:cs typeface="Calibri"/>
              </a:rPr>
              <a:t>ανεπ</a:t>
            </a:r>
            <a:r>
              <a:rPr sz="2200" i="1" spc="-19" dirty="0" smtClean="0">
                <a:solidFill>
                  <a:srgbClr val="FFFF00"/>
                </a:solidFill>
                <a:latin typeface="Calibri"/>
                <a:cs typeface="Calibri"/>
              </a:rPr>
              <a:t>ι</a:t>
            </a:r>
            <a:r>
              <a:rPr sz="2200" i="1" spc="0" dirty="0" smtClean="0">
                <a:solidFill>
                  <a:srgbClr val="FFFF00"/>
                </a:solidFill>
                <a:latin typeface="Calibri"/>
                <a:cs typeface="Calibri"/>
              </a:rPr>
              <a:t>θύμ</a:t>
            </a:r>
            <a:r>
              <a:rPr sz="2200" i="1" spc="-39" dirty="0" smtClean="0">
                <a:solidFill>
                  <a:srgbClr val="FFFF00"/>
                </a:solidFill>
                <a:latin typeface="Calibri"/>
                <a:cs typeface="Calibri"/>
              </a:rPr>
              <a:t>η</a:t>
            </a:r>
            <a:r>
              <a:rPr sz="2200" i="1" spc="0" dirty="0" smtClean="0">
                <a:solidFill>
                  <a:srgbClr val="FFFF00"/>
                </a:solidFill>
                <a:latin typeface="Calibri"/>
                <a:cs typeface="Calibri"/>
              </a:rPr>
              <a:t>τη</a:t>
            </a:r>
            <a:r>
              <a:rPr sz="2200" i="1" spc="-78" dirty="0" smtClean="0">
                <a:solidFill>
                  <a:srgbClr val="FFFF00"/>
                </a:solidFill>
                <a:latin typeface="Calibri"/>
                <a:cs typeface="Calibri"/>
              </a:rPr>
              <a:t> </a:t>
            </a:r>
            <a:r>
              <a:rPr sz="2200" i="1" spc="-75" dirty="0" smtClean="0">
                <a:solidFill>
                  <a:srgbClr val="FFFF00"/>
                </a:solidFill>
                <a:latin typeface="Calibri"/>
                <a:cs typeface="Calibri"/>
              </a:rPr>
              <a:t>κ</a:t>
            </a:r>
            <a:r>
              <a:rPr sz="2200" i="1" spc="0" dirty="0" smtClean="0">
                <a:solidFill>
                  <a:srgbClr val="FFFF00"/>
                </a:solidFill>
                <a:latin typeface="Calibri"/>
                <a:cs typeface="Calibri"/>
              </a:rPr>
              <a:t>α</a:t>
            </a:r>
            <a:r>
              <a:rPr sz="2200" i="1" spc="-4" dirty="0" smtClean="0">
                <a:solidFill>
                  <a:srgbClr val="FFFF00"/>
                </a:solidFill>
                <a:latin typeface="Calibri"/>
                <a:cs typeface="Calibri"/>
              </a:rPr>
              <a:t>τ</a:t>
            </a:r>
            <a:r>
              <a:rPr sz="2200" i="1" spc="-19" dirty="0" smtClean="0">
                <a:solidFill>
                  <a:srgbClr val="FFFF00"/>
                </a:solidFill>
                <a:latin typeface="Calibri"/>
                <a:cs typeface="Calibri"/>
              </a:rPr>
              <a:t>ά</a:t>
            </a:r>
            <a:r>
              <a:rPr sz="2200" spc="19" dirty="0" smtClean="0">
                <a:solidFill>
                  <a:srgbClr val="FFFF00"/>
                </a:solidFill>
                <a:latin typeface="Calibri"/>
                <a:cs typeface="Calibri"/>
              </a:rPr>
              <a:t>σ</a:t>
            </a:r>
            <a:r>
              <a:rPr sz="2200" spc="-9" dirty="0" smtClean="0">
                <a:solidFill>
                  <a:srgbClr val="FFFF00"/>
                </a:solidFill>
                <a:latin typeface="Calibri"/>
                <a:cs typeface="Calibri"/>
              </a:rPr>
              <a:t>τ</a:t>
            </a:r>
            <a:r>
              <a:rPr sz="2200" spc="-19" dirty="0" smtClean="0">
                <a:solidFill>
                  <a:srgbClr val="FFFF00"/>
                </a:solidFill>
                <a:latin typeface="Calibri"/>
                <a:cs typeface="Calibri"/>
              </a:rPr>
              <a:t>α</a:t>
            </a:r>
            <a:r>
              <a:rPr sz="2200" spc="0" dirty="0" smtClean="0">
                <a:solidFill>
                  <a:srgbClr val="FFFF00"/>
                </a:solidFill>
                <a:latin typeface="Calibri"/>
                <a:cs typeface="Calibri"/>
              </a:rPr>
              <a:t>ση</a:t>
            </a:r>
            <a:r>
              <a:rPr sz="2200" spc="-33" dirty="0" smtClean="0">
                <a:latin typeface="Calibri"/>
                <a:cs typeface="Calibri"/>
              </a:rPr>
              <a:t> </a:t>
            </a:r>
            <a:r>
              <a:rPr sz="2200" spc="19" dirty="0" smtClean="0">
                <a:latin typeface="Calibri"/>
                <a:cs typeface="Calibri"/>
              </a:rPr>
              <a:t>σ</a:t>
            </a:r>
            <a:r>
              <a:rPr sz="2200" spc="-9" dirty="0" smtClean="0">
                <a:latin typeface="Calibri"/>
                <a:cs typeface="Calibri"/>
              </a:rPr>
              <a:t>τ</a:t>
            </a:r>
            <a:r>
              <a:rPr sz="2200" spc="0" dirty="0" smtClean="0">
                <a:latin typeface="Calibri"/>
                <a:cs typeface="Calibri"/>
              </a:rPr>
              <a:t>ο</a:t>
            </a:r>
            <a:r>
              <a:rPr sz="2200" spc="-10" dirty="0" smtClean="0">
                <a:latin typeface="Calibri"/>
                <a:cs typeface="Calibri"/>
              </a:rPr>
              <a:t> </a:t>
            </a:r>
            <a:r>
              <a:rPr sz="2200" spc="0" dirty="0" smtClean="0">
                <a:latin typeface="Calibri"/>
                <a:cs typeface="Calibri"/>
              </a:rPr>
              <a:t>ε</a:t>
            </a:r>
            <a:r>
              <a:rPr sz="2200" spc="-25" dirty="0" smtClean="0">
                <a:latin typeface="Calibri"/>
                <a:cs typeface="Calibri"/>
              </a:rPr>
              <a:t>ξ</a:t>
            </a:r>
            <a:r>
              <a:rPr sz="2200" spc="0" dirty="0" smtClean="0">
                <a:latin typeface="Calibri"/>
                <a:cs typeface="Calibri"/>
              </a:rPr>
              <a:t>ωτ</a:t>
            </a:r>
            <a:r>
              <a:rPr sz="2200" spc="-4" dirty="0" smtClean="0">
                <a:latin typeface="Calibri"/>
                <a:cs typeface="Calibri"/>
              </a:rPr>
              <a:t>ε</a:t>
            </a:r>
            <a:r>
              <a:rPr sz="2200" spc="0" dirty="0" smtClean="0">
                <a:latin typeface="Calibri"/>
                <a:cs typeface="Calibri"/>
              </a:rPr>
              <a:t>ρι</a:t>
            </a:r>
            <a:r>
              <a:rPr sz="2200" spc="-79" dirty="0" smtClean="0">
                <a:latin typeface="Calibri"/>
                <a:cs typeface="Calibri"/>
              </a:rPr>
              <a:t>κ</a:t>
            </a:r>
            <a:r>
              <a:rPr sz="2200" spc="0" dirty="0" smtClean="0">
                <a:latin typeface="Calibri"/>
                <a:cs typeface="Calibri"/>
              </a:rPr>
              <a:t>ό</a:t>
            </a:r>
            <a:r>
              <a:rPr sz="2200" spc="-42" dirty="0" smtClean="0">
                <a:latin typeface="Calibri"/>
                <a:cs typeface="Calibri"/>
              </a:rPr>
              <a:t> </a:t>
            </a:r>
            <a:r>
              <a:rPr sz="2200" spc="0" dirty="0" smtClean="0">
                <a:latin typeface="Calibri"/>
                <a:cs typeface="Calibri"/>
              </a:rPr>
              <a:t>π</a:t>
            </a:r>
            <a:r>
              <a:rPr sz="2200" spc="-9" dirty="0" smtClean="0">
                <a:latin typeface="Calibri"/>
                <a:cs typeface="Calibri"/>
              </a:rPr>
              <a:t>ε</a:t>
            </a:r>
            <a:r>
              <a:rPr sz="2200" spc="0" dirty="0" smtClean="0">
                <a:latin typeface="Calibri"/>
                <a:cs typeface="Calibri"/>
              </a:rPr>
              <a:t>ριβά</a:t>
            </a:r>
            <a:r>
              <a:rPr sz="2200" spc="9" dirty="0" smtClean="0">
                <a:latin typeface="Calibri"/>
                <a:cs typeface="Calibri"/>
              </a:rPr>
              <a:t>λ</a:t>
            </a:r>
            <a:r>
              <a:rPr sz="2200" spc="-19" dirty="0" smtClean="0">
                <a:latin typeface="Calibri"/>
                <a:cs typeface="Calibri"/>
              </a:rPr>
              <a:t>λ</a:t>
            </a:r>
            <a:r>
              <a:rPr sz="2200" spc="4" dirty="0" smtClean="0">
                <a:latin typeface="Calibri"/>
                <a:cs typeface="Calibri"/>
              </a:rPr>
              <a:t>ο</a:t>
            </a:r>
            <a:r>
              <a:rPr sz="2200" spc="0" dirty="0" smtClean="0">
                <a:latin typeface="Calibri"/>
                <a:cs typeface="Calibri"/>
              </a:rPr>
              <a:t>ν</a:t>
            </a:r>
            <a:r>
              <a:rPr sz="2200" spc="-48" dirty="0" smtClean="0">
                <a:latin typeface="Calibri"/>
                <a:cs typeface="Calibri"/>
              </a:rPr>
              <a:t> </a:t>
            </a:r>
            <a:r>
              <a:rPr sz="2200" spc="-9" dirty="0" smtClean="0">
                <a:latin typeface="Calibri"/>
                <a:cs typeface="Calibri"/>
              </a:rPr>
              <a:t>τ</a:t>
            </a:r>
            <a:r>
              <a:rPr sz="2200" spc="4" dirty="0" smtClean="0">
                <a:latin typeface="Calibri"/>
                <a:cs typeface="Calibri"/>
              </a:rPr>
              <a:t>ο</a:t>
            </a:r>
            <a:r>
              <a:rPr sz="2200" spc="0" dirty="0" smtClean="0">
                <a:latin typeface="Calibri"/>
                <a:cs typeface="Calibri"/>
              </a:rPr>
              <a:t>υ </a:t>
            </a:r>
            <a:endParaRPr sz="2200">
              <a:latin typeface="Calibri"/>
              <a:cs typeface="Calibri"/>
            </a:endParaRPr>
          </a:p>
          <a:p>
            <a:pPr marL="12700"/>
            <a:r>
              <a:rPr sz="2200" spc="4" dirty="0" smtClean="0">
                <a:latin typeface="Calibri"/>
                <a:cs typeface="Calibri"/>
              </a:rPr>
              <a:t>ο</a:t>
            </a:r>
            <a:r>
              <a:rPr sz="2200" spc="-14" dirty="0" smtClean="0">
                <a:latin typeface="Calibri"/>
                <a:cs typeface="Calibri"/>
              </a:rPr>
              <a:t>ρ</a:t>
            </a:r>
            <a:r>
              <a:rPr sz="2200" spc="0" dirty="0" smtClean="0">
                <a:latin typeface="Calibri"/>
                <a:cs typeface="Calibri"/>
              </a:rPr>
              <a:t>γ</a:t>
            </a:r>
            <a:r>
              <a:rPr sz="2200" spc="4" dirty="0" smtClean="0">
                <a:latin typeface="Calibri"/>
                <a:cs typeface="Calibri"/>
              </a:rPr>
              <a:t>α</a:t>
            </a:r>
            <a:r>
              <a:rPr sz="2200" spc="0" dirty="0" smtClean="0">
                <a:latin typeface="Calibri"/>
                <a:cs typeface="Calibri"/>
              </a:rPr>
              <a:t>νι</a:t>
            </a:r>
            <a:r>
              <a:rPr sz="2200" spc="-9" dirty="0" smtClean="0">
                <a:latin typeface="Calibri"/>
                <a:cs typeface="Calibri"/>
              </a:rPr>
              <a:t>σμ</a:t>
            </a:r>
            <a:r>
              <a:rPr sz="2200" spc="4" dirty="0" smtClean="0">
                <a:latin typeface="Calibri"/>
                <a:cs typeface="Calibri"/>
              </a:rPr>
              <a:t>ο</a:t>
            </a:r>
            <a:r>
              <a:rPr sz="2200" spc="0" dirty="0" smtClean="0">
                <a:latin typeface="Calibri"/>
                <a:cs typeface="Calibri"/>
              </a:rPr>
              <a:t>ύ/επ</a:t>
            </a:r>
            <a:r>
              <a:rPr sz="2200" spc="-29" dirty="0" smtClean="0">
                <a:latin typeface="Calibri"/>
                <a:cs typeface="Calibri"/>
              </a:rPr>
              <a:t>ι</a:t>
            </a:r>
            <a:r>
              <a:rPr sz="2200" spc="-25" dirty="0" smtClean="0">
                <a:latin typeface="Calibri"/>
                <a:cs typeface="Calibri"/>
              </a:rPr>
              <a:t>χ</a:t>
            </a:r>
            <a:r>
              <a:rPr sz="2200" spc="0" dirty="0" smtClean="0">
                <a:latin typeface="Calibri"/>
                <a:cs typeface="Calibri"/>
              </a:rPr>
              <a:t>ε</a:t>
            </a:r>
            <a:r>
              <a:rPr sz="2200" spc="-4" dirty="0" smtClean="0">
                <a:latin typeface="Calibri"/>
                <a:cs typeface="Calibri"/>
              </a:rPr>
              <a:t>ί</a:t>
            </a:r>
            <a:r>
              <a:rPr sz="2200" spc="0" dirty="0" smtClean="0">
                <a:latin typeface="Calibri"/>
                <a:cs typeface="Calibri"/>
              </a:rPr>
              <a:t>ρ</a:t>
            </a:r>
            <a:r>
              <a:rPr sz="2200" spc="4" dirty="0" smtClean="0">
                <a:latin typeface="Calibri"/>
                <a:cs typeface="Calibri"/>
              </a:rPr>
              <a:t>ησ</a:t>
            </a:r>
            <a:r>
              <a:rPr sz="2200" spc="0" dirty="0" smtClean="0">
                <a:latin typeface="Calibri"/>
                <a:cs typeface="Calibri"/>
              </a:rPr>
              <a:t>ης</a:t>
            </a:r>
            <a:r>
              <a:rPr sz="2200" spc="-130" dirty="0" smtClean="0">
                <a:latin typeface="Calibri"/>
                <a:cs typeface="Calibri"/>
              </a:rPr>
              <a:t> </a:t>
            </a:r>
            <a:r>
              <a:rPr sz="2200" spc="0" dirty="0" smtClean="0">
                <a:latin typeface="Calibri"/>
                <a:cs typeface="Calibri"/>
              </a:rPr>
              <a:t>που</a:t>
            </a:r>
            <a:r>
              <a:rPr sz="2200" spc="-35" dirty="0" smtClean="0">
                <a:latin typeface="Calibri"/>
                <a:cs typeface="Calibri"/>
              </a:rPr>
              <a:t> </a:t>
            </a:r>
            <a:r>
              <a:rPr sz="2200" spc="-4" dirty="0" smtClean="0">
                <a:latin typeface="Calibri"/>
                <a:cs typeface="Calibri"/>
              </a:rPr>
              <a:t>ε</a:t>
            </a:r>
            <a:r>
              <a:rPr sz="2200" spc="-34" dirty="0" smtClean="0">
                <a:latin typeface="Calibri"/>
                <a:cs typeface="Calibri"/>
              </a:rPr>
              <a:t>ί</a:t>
            </a:r>
            <a:r>
              <a:rPr sz="2200" spc="0" dirty="0" smtClean="0">
                <a:latin typeface="Calibri"/>
                <a:cs typeface="Calibri"/>
              </a:rPr>
              <a:t>ναι</a:t>
            </a:r>
            <a:r>
              <a:rPr sz="2200" spc="-19" dirty="0" smtClean="0">
                <a:latin typeface="Calibri"/>
                <a:cs typeface="Calibri"/>
              </a:rPr>
              <a:t> </a:t>
            </a:r>
            <a:r>
              <a:rPr sz="2200" b="1" spc="0" dirty="0" smtClean="0">
                <a:latin typeface="Calibri"/>
                <a:cs typeface="Calibri"/>
              </a:rPr>
              <a:t>δυν</a:t>
            </a:r>
            <a:r>
              <a:rPr sz="2200" b="1" spc="-39" dirty="0" smtClean="0">
                <a:latin typeface="Calibri"/>
                <a:cs typeface="Calibri"/>
              </a:rPr>
              <a:t>η</a:t>
            </a:r>
            <a:r>
              <a:rPr sz="2200" b="1" spc="0" dirty="0" smtClean="0">
                <a:latin typeface="Calibri"/>
                <a:cs typeface="Calibri"/>
              </a:rPr>
              <a:t>τι</a:t>
            </a:r>
            <a:r>
              <a:rPr sz="2200" b="1" spc="-75" dirty="0" smtClean="0">
                <a:latin typeface="Calibri"/>
                <a:cs typeface="Calibri"/>
              </a:rPr>
              <a:t>κ</a:t>
            </a:r>
            <a:r>
              <a:rPr sz="2200" b="1" spc="0" dirty="0" smtClean="0">
                <a:latin typeface="Calibri"/>
                <a:cs typeface="Calibri"/>
              </a:rPr>
              <a:t>ά</a:t>
            </a:r>
            <a:r>
              <a:rPr sz="2200" b="1" spc="-62" dirty="0" smtClean="0">
                <a:latin typeface="Calibri"/>
                <a:cs typeface="Calibri"/>
              </a:rPr>
              <a:t> </a:t>
            </a:r>
            <a:r>
              <a:rPr sz="2200" b="1" spc="0" dirty="0" smtClean="0">
                <a:latin typeface="Calibri"/>
                <a:cs typeface="Calibri"/>
              </a:rPr>
              <a:t>ζημι</a:t>
            </a:r>
            <a:r>
              <a:rPr sz="2200" b="1" spc="4" dirty="0" smtClean="0">
                <a:latin typeface="Calibri"/>
                <a:cs typeface="Calibri"/>
              </a:rPr>
              <a:t>ο</a:t>
            </a:r>
            <a:r>
              <a:rPr sz="2200" b="1" spc="0" dirty="0" smtClean="0">
                <a:latin typeface="Calibri"/>
                <a:cs typeface="Calibri"/>
              </a:rPr>
              <a:t>γ</a:t>
            </a:r>
            <a:r>
              <a:rPr sz="2200" b="1" spc="9" dirty="0" smtClean="0">
                <a:latin typeface="Calibri"/>
                <a:cs typeface="Calibri"/>
              </a:rPr>
              <a:t>ό</a:t>
            </a:r>
            <a:r>
              <a:rPr sz="2200" b="1" spc="0" dirty="0" smtClean="0">
                <a:latin typeface="Calibri"/>
                <a:cs typeface="Calibri"/>
              </a:rPr>
              <a:t>νο</a:t>
            </a:r>
            <a:r>
              <a:rPr sz="2200" b="1" spc="-72" dirty="0" smtClean="0">
                <a:latin typeface="Calibri"/>
                <a:cs typeface="Calibri"/>
              </a:rPr>
              <a:t> </a:t>
            </a:r>
            <a:r>
              <a:rPr sz="2200" spc="0" dirty="0" smtClean="0">
                <a:latin typeface="Calibri"/>
                <a:cs typeface="Calibri"/>
              </a:rPr>
              <a:t>για</a:t>
            </a:r>
            <a:r>
              <a:rPr sz="2200" spc="-18" dirty="0" smtClean="0">
                <a:latin typeface="Calibri"/>
                <a:cs typeface="Calibri"/>
              </a:rPr>
              <a:t> </a:t>
            </a:r>
            <a:r>
              <a:rPr sz="2200" spc="0" dirty="0" smtClean="0">
                <a:latin typeface="Calibri"/>
                <a:cs typeface="Calibri"/>
              </a:rPr>
              <a:t>τη</a:t>
            </a:r>
            <a:r>
              <a:rPr sz="2200" spc="-20" dirty="0" smtClean="0">
                <a:latin typeface="Calibri"/>
                <a:cs typeface="Calibri"/>
              </a:rPr>
              <a:t> </a:t>
            </a:r>
            <a:r>
              <a:rPr sz="2200" spc="19" dirty="0" smtClean="0">
                <a:latin typeface="Calibri"/>
                <a:cs typeface="Calibri"/>
              </a:rPr>
              <a:t>σ</a:t>
            </a:r>
            <a:r>
              <a:rPr sz="2200" spc="-9" dirty="0" smtClean="0">
                <a:latin typeface="Calibri"/>
                <a:cs typeface="Calibri"/>
              </a:rPr>
              <a:t>τ</a:t>
            </a:r>
            <a:r>
              <a:rPr sz="2200" spc="0" dirty="0" smtClean="0">
                <a:latin typeface="Calibri"/>
                <a:cs typeface="Calibri"/>
              </a:rPr>
              <a:t>ρατ</a:t>
            </a:r>
            <a:r>
              <a:rPr sz="2200" spc="-34" dirty="0" smtClean="0">
                <a:latin typeface="Calibri"/>
                <a:cs typeface="Calibri"/>
              </a:rPr>
              <a:t>η</a:t>
            </a:r>
            <a:r>
              <a:rPr sz="2200" spc="0" dirty="0" smtClean="0">
                <a:latin typeface="Calibri"/>
                <a:cs typeface="Calibri"/>
              </a:rPr>
              <a:t>γική</a:t>
            </a:r>
            <a:r>
              <a:rPr sz="2200" spc="-40" dirty="0" smtClean="0">
                <a:latin typeface="Calibri"/>
                <a:cs typeface="Calibri"/>
              </a:rPr>
              <a:t> </a:t>
            </a:r>
            <a:r>
              <a:rPr sz="2200" spc="-9" dirty="0" smtClean="0">
                <a:latin typeface="Calibri"/>
                <a:cs typeface="Calibri"/>
              </a:rPr>
              <a:t>τ</a:t>
            </a:r>
            <a:r>
              <a:rPr sz="2200" spc="4" dirty="0" smtClean="0">
                <a:latin typeface="Calibri"/>
                <a:cs typeface="Calibri"/>
              </a:rPr>
              <a:t>ο</a:t>
            </a:r>
            <a:r>
              <a:rPr sz="2200" spc="0" dirty="0" smtClean="0">
                <a:latin typeface="Calibri"/>
                <a:cs typeface="Calibri"/>
              </a:rPr>
              <a:t>υ</a:t>
            </a:r>
            <a:r>
              <a:rPr sz="2200" spc="-20" dirty="0" smtClean="0">
                <a:latin typeface="Calibri"/>
                <a:cs typeface="Calibri"/>
              </a:rPr>
              <a:t> </a:t>
            </a:r>
            <a:r>
              <a:rPr sz="2200" spc="-79" dirty="0" smtClean="0">
                <a:latin typeface="Calibri"/>
                <a:cs typeface="Calibri"/>
              </a:rPr>
              <a:t>κ</a:t>
            </a:r>
            <a:r>
              <a:rPr sz="2200" spc="0" dirty="0" smtClean="0">
                <a:latin typeface="Calibri"/>
                <a:cs typeface="Calibri"/>
              </a:rPr>
              <a:t>αι </a:t>
            </a:r>
            <a:endParaRPr sz="2200">
              <a:latin typeface="Calibri"/>
              <a:cs typeface="Calibri"/>
            </a:endParaRPr>
          </a:p>
          <a:p>
            <a:pPr marL="12700"/>
            <a:r>
              <a:rPr sz="2200" spc="0" dirty="0" smtClean="0">
                <a:latin typeface="Calibri"/>
                <a:cs typeface="Calibri"/>
              </a:rPr>
              <a:t>εμπό</a:t>
            </a:r>
            <a:r>
              <a:rPr sz="2200" spc="4" dirty="0" smtClean="0">
                <a:latin typeface="Calibri"/>
                <a:cs typeface="Calibri"/>
              </a:rPr>
              <a:t>δ</a:t>
            </a:r>
            <a:r>
              <a:rPr sz="2200" spc="0" dirty="0" smtClean="0">
                <a:latin typeface="Calibri"/>
                <a:cs typeface="Calibri"/>
              </a:rPr>
              <a:t>ιο</a:t>
            </a:r>
            <a:r>
              <a:rPr sz="2200" spc="-64" dirty="0" smtClean="0">
                <a:latin typeface="Calibri"/>
                <a:cs typeface="Calibri"/>
              </a:rPr>
              <a:t> </a:t>
            </a:r>
            <a:r>
              <a:rPr sz="2200" spc="19" dirty="0" smtClean="0">
                <a:latin typeface="Calibri"/>
                <a:cs typeface="Calibri"/>
              </a:rPr>
              <a:t>σ</a:t>
            </a:r>
            <a:r>
              <a:rPr sz="2200" spc="0" dirty="0" smtClean="0">
                <a:latin typeface="Calibri"/>
                <a:cs typeface="Calibri"/>
              </a:rPr>
              <a:t>τ</a:t>
            </a:r>
            <a:r>
              <a:rPr sz="2200" spc="-50" dirty="0" smtClean="0">
                <a:latin typeface="Calibri"/>
                <a:cs typeface="Calibri"/>
              </a:rPr>
              <a:t>η</a:t>
            </a:r>
            <a:r>
              <a:rPr sz="2200" spc="0" dirty="0" smtClean="0">
                <a:latin typeface="Calibri"/>
                <a:cs typeface="Calibri"/>
              </a:rPr>
              <a:t>ν</a:t>
            </a:r>
            <a:r>
              <a:rPr sz="2200" spc="-5" dirty="0" smtClean="0">
                <a:latin typeface="Calibri"/>
                <a:cs typeface="Calibri"/>
              </a:rPr>
              <a:t> </a:t>
            </a:r>
            <a:r>
              <a:rPr sz="2200" spc="4" dirty="0" smtClean="0">
                <a:latin typeface="Calibri"/>
                <a:cs typeface="Calibri"/>
              </a:rPr>
              <a:t>ο</a:t>
            </a:r>
            <a:r>
              <a:rPr sz="2200" spc="-9" dirty="0" smtClean="0">
                <a:latin typeface="Calibri"/>
                <a:cs typeface="Calibri"/>
              </a:rPr>
              <a:t>μ</a:t>
            </a:r>
            <a:r>
              <a:rPr sz="2200" spc="0" dirty="0" smtClean="0">
                <a:latin typeface="Calibri"/>
                <a:cs typeface="Calibri"/>
              </a:rPr>
              <a:t>αλή</a:t>
            </a:r>
            <a:r>
              <a:rPr sz="2200" spc="-26" dirty="0" smtClean="0">
                <a:latin typeface="Calibri"/>
                <a:cs typeface="Calibri"/>
              </a:rPr>
              <a:t> </a:t>
            </a:r>
            <a:r>
              <a:rPr sz="2200" spc="0" dirty="0" smtClean="0">
                <a:latin typeface="Calibri"/>
                <a:cs typeface="Calibri"/>
              </a:rPr>
              <a:t>πορεία</a:t>
            </a:r>
            <a:r>
              <a:rPr sz="2200" spc="-63" dirty="0" smtClean="0">
                <a:latin typeface="Calibri"/>
                <a:cs typeface="Calibri"/>
              </a:rPr>
              <a:t> </a:t>
            </a:r>
            <a:r>
              <a:rPr sz="2200" spc="-54" dirty="0" smtClean="0">
                <a:latin typeface="Calibri"/>
                <a:cs typeface="Calibri"/>
              </a:rPr>
              <a:t>υ</a:t>
            </a:r>
            <a:r>
              <a:rPr sz="2200" spc="-19" dirty="0" smtClean="0">
                <a:latin typeface="Calibri"/>
                <a:cs typeface="Calibri"/>
              </a:rPr>
              <a:t>λ</a:t>
            </a:r>
            <a:r>
              <a:rPr sz="2200" spc="4" dirty="0" smtClean="0">
                <a:latin typeface="Calibri"/>
                <a:cs typeface="Calibri"/>
              </a:rPr>
              <a:t>ο</a:t>
            </a:r>
            <a:r>
              <a:rPr sz="2200" spc="0" dirty="0" smtClean="0">
                <a:latin typeface="Calibri"/>
                <a:cs typeface="Calibri"/>
              </a:rPr>
              <a:t>ποίησ</a:t>
            </a:r>
            <a:r>
              <a:rPr sz="2200" spc="-9" dirty="0" smtClean="0">
                <a:latin typeface="Calibri"/>
                <a:cs typeface="Calibri"/>
              </a:rPr>
              <a:t>η</a:t>
            </a:r>
            <a:r>
              <a:rPr sz="2200" spc="0" dirty="0" smtClean="0">
                <a:latin typeface="Calibri"/>
                <a:cs typeface="Calibri"/>
              </a:rPr>
              <a:t>ς</a:t>
            </a:r>
            <a:r>
              <a:rPr sz="2200" spc="-51" dirty="0" smtClean="0">
                <a:latin typeface="Calibri"/>
                <a:cs typeface="Calibri"/>
              </a:rPr>
              <a:t> </a:t>
            </a:r>
            <a:r>
              <a:rPr sz="2200" spc="0" dirty="0" smtClean="0">
                <a:latin typeface="Calibri"/>
                <a:cs typeface="Calibri"/>
              </a:rPr>
              <a:t>της</a:t>
            </a:r>
            <a:r>
              <a:rPr sz="2200" spc="-19" dirty="0" smtClean="0">
                <a:latin typeface="Calibri"/>
                <a:cs typeface="Calibri"/>
              </a:rPr>
              <a:t> </a:t>
            </a:r>
            <a:r>
              <a:rPr sz="2200" spc="19" dirty="0" smtClean="0">
                <a:latin typeface="Calibri"/>
                <a:cs typeface="Calibri"/>
              </a:rPr>
              <a:t>σ</a:t>
            </a:r>
            <a:r>
              <a:rPr sz="2200" spc="-9" dirty="0" smtClean="0">
                <a:latin typeface="Calibri"/>
                <a:cs typeface="Calibri"/>
              </a:rPr>
              <a:t>τ</a:t>
            </a:r>
            <a:r>
              <a:rPr sz="2200" spc="0" dirty="0" smtClean="0">
                <a:latin typeface="Calibri"/>
                <a:cs typeface="Calibri"/>
              </a:rPr>
              <a:t>ρατ</a:t>
            </a:r>
            <a:r>
              <a:rPr sz="2200" spc="-34" dirty="0" smtClean="0">
                <a:latin typeface="Calibri"/>
                <a:cs typeface="Calibri"/>
              </a:rPr>
              <a:t>η</a:t>
            </a:r>
            <a:r>
              <a:rPr sz="2200" spc="0" dirty="0" smtClean="0">
                <a:latin typeface="Calibri"/>
                <a:cs typeface="Calibri"/>
              </a:rPr>
              <a:t>γικής.</a:t>
            </a:r>
            <a:endParaRPr sz="2200">
              <a:latin typeface="Calibri"/>
              <a:cs typeface="Calibri"/>
            </a:endParaRPr>
          </a:p>
        </p:txBody>
      </p:sp>
      <p:sp>
        <p:nvSpPr>
          <p:cNvPr id="3" name="object 3"/>
          <p:cNvSpPr txBox="1"/>
          <p:nvPr/>
        </p:nvSpPr>
        <p:spPr>
          <a:xfrm>
            <a:off x="8440039" y="5704357"/>
            <a:ext cx="1759671" cy="266496"/>
          </a:xfrm>
          <a:prstGeom prst="rect">
            <a:avLst/>
          </a:prstGeom>
        </p:spPr>
        <p:txBody>
          <a:bodyPr wrap="square" lIns="0" tIns="0" rIns="0" bIns="0" rtlCol="0">
            <a:noAutofit/>
          </a:bodyPr>
          <a:lstStyle/>
          <a:p>
            <a:pPr marL="12700">
              <a:lnSpc>
                <a:spcPts val="2035"/>
              </a:lnSpc>
              <a:spcBef>
                <a:spcPts val="101"/>
              </a:spcBef>
            </a:pPr>
            <a:r>
              <a:rPr sz="2850" spc="0" baseline="2874" dirty="0" smtClean="0">
                <a:latin typeface="Calibri"/>
                <a:cs typeface="Calibri"/>
              </a:rPr>
              <a:t>(</a:t>
            </a:r>
            <a:r>
              <a:rPr sz="2850" spc="-9" baseline="2874" dirty="0" smtClean="0">
                <a:latin typeface="Calibri"/>
                <a:cs typeface="Calibri"/>
              </a:rPr>
              <a:t>Π</a:t>
            </a:r>
            <a:r>
              <a:rPr sz="2850" spc="0" baseline="2874" dirty="0" smtClean="0">
                <a:latin typeface="Calibri"/>
                <a:cs typeface="Calibri"/>
              </a:rPr>
              <a:t>ε</a:t>
            </a:r>
            <a:r>
              <a:rPr sz="2850" spc="-14" baseline="2874" dirty="0" smtClean="0">
                <a:latin typeface="Calibri"/>
                <a:cs typeface="Calibri"/>
              </a:rPr>
              <a:t>τ</a:t>
            </a:r>
            <a:r>
              <a:rPr sz="2850" spc="-4" baseline="2874" dirty="0" smtClean="0">
                <a:latin typeface="Calibri"/>
                <a:cs typeface="Calibri"/>
              </a:rPr>
              <a:t>ρ</a:t>
            </a:r>
            <a:r>
              <a:rPr sz="2850" spc="0" baseline="2874" dirty="0" smtClean="0">
                <a:latin typeface="Calibri"/>
                <a:cs typeface="Calibri"/>
              </a:rPr>
              <a:t>άκη</a:t>
            </a:r>
            <a:r>
              <a:rPr sz="2850" spc="4" baseline="2874" dirty="0" smtClean="0">
                <a:latin typeface="Calibri"/>
                <a:cs typeface="Calibri"/>
              </a:rPr>
              <a:t>ς</a:t>
            </a:r>
            <a:r>
              <a:rPr sz="2850" spc="0" baseline="2874" dirty="0" smtClean="0">
                <a:latin typeface="Calibri"/>
                <a:cs typeface="Calibri"/>
              </a:rPr>
              <a:t>,</a:t>
            </a:r>
            <a:r>
              <a:rPr sz="2850" spc="-7" baseline="2874" dirty="0" smtClean="0">
                <a:latin typeface="Calibri"/>
                <a:cs typeface="Calibri"/>
              </a:rPr>
              <a:t> </a:t>
            </a:r>
            <a:r>
              <a:rPr sz="2850" spc="0" baseline="2874" dirty="0" smtClean="0">
                <a:latin typeface="Calibri"/>
                <a:cs typeface="Calibri"/>
              </a:rPr>
              <a:t>20</a:t>
            </a:r>
            <a:r>
              <a:rPr sz="2850" spc="-4" baseline="2874" dirty="0" smtClean="0">
                <a:latin typeface="Calibri"/>
                <a:cs typeface="Calibri"/>
              </a:rPr>
              <a:t>1</a:t>
            </a:r>
            <a:r>
              <a:rPr sz="2850" spc="0" baseline="2874" dirty="0" smtClean="0">
                <a:latin typeface="Calibri"/>
                <a:cs typeface="Calibri"/>
              </a:rPr>
              <a:t>1)</a:t>
            </a:r>
            <a:endParaRPr sz="1900">
              <a:latin typeface="Calibri"/>
              <a:cs typeface="Calibri"/>
            </a:endParaRPr>
          </a:p>
        </p:txBody>
      </p:sp>
      <p:sp>
        <p:nvSpPr>
          <p:cNvPr id="2" name="object 2"/>
          <p:cNvSpPr txBox="1"/>
          <p:nvPr/>
        </p:nvSpPr>
        <p:spPr>
          <a:xfrm>
            <a:off x="268224" y="1216152"/>
            <a:ext cx="195072" cy="673607"/>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1542776" y="1997964"/>
            <a:ext cx="152400" cy="781812"/>
          </a:xfrm>
          <a:custGeom>
            <a:avLst/>
            <a:gdLst/>
            <a:ahLst/>
            <a:cxnLst/>
            <a:rect l="l" t="t" r="r" b="b"/>
            <a:pathLst>
              <a:path w="152400" h="781812">
                <a:moveTo>
                  <a:pt x="0" y="781812"/>
                </a:moveTo>
                <a:lnTo>
                  <a:pt x="152400" y="781812"/>
                </a:lnTo>
                <a:lnTo>
                  <a:pt x="152400" y="0"/>
                </a:lnTo>
                <a:lnTo>
                  <a:pt x="0" y="0"/>
                </a:lnTo>
                <a:lnTo>
                  <a:pt x="0" y="781812"/>
                </a:lnTo>
                <a:close/>
              </a:path>
            </a:pathLst>
          </a:custGeom>
          <a:solidFill>
            <a:srgbClr val="FFC000"/>
          </a:solidFill>
        </p:spPr>
        <p:txBody>
          <a:bodyPr wrap="square" lIns="0" tIns="0" rIns="0" bIns="0" rtlCol="0">
            <a:noAutofit/>
          </a:bodyPr>
          <a:lstStyle/>
          <a:p>
            <a:endParaRPr/>
          </a:p>
        </p:txBody>
      </p:sp>
      <p:sp>
        <p:nvSpPr>
          <p:cNvPr id="7" name="object 7"/>
          <p:cNvSpPr/>
          <p:nvPr/>
        </p:nvSpPr>
        <p:spPr>
          <a:xfrm>
            <a:off x="-1" y="1999488"/>
            <a:ext cx="11454384" cy="781812"/>
          </a:xfrm>
          <a:custGeom>
            <a:avLst/>
            <a:gdLst/>
            <a:ahLst/>
            <a:cxnLst/>
            <a:rect l="l" t="t" r="r" b="b"/>
            <a:pathLst>
              <a:path w="11454384" h="781812">
                <a:moveTo>
                  <a:pt x="11454384" y="0"/>
                </a:moveTo>
                <a:lnTo>
                  <a:pt x="1" y="0"/>
                </a:lnTo>
                <a:lnTo>
                  <a:pt x="1" y="781812"/>
                </a:lnTo>
                <a:lnTo>
                  <a:pt x="11454384" y="781812"/>
                </a:lnTo>
                <a:lnTo>
                  <a:pt x="11454384" y="0"/>
                </a:lnTo>
                <a:close/>
              </a:path>
            </a:pathLst>
          </a:custGeom>
          <a:solidFill>
            <a:srgbClr val="FFC000"/>
          </a:solidFill>
        </p:spPr>
        <p:txBody>
          <a:bodyPr wrap="square" lIns="0" tIns="0" rIns="0" bIns="0" rtlCol="0">
            <a:noAutofit/>
          </a:bodyPr>
          <a:lstStyle/>
          <a:p>
            <a:endParaRPr/>
          </a:p>
        </p:txBody>
      </p:sp>
      <p:sp>
        <p:nvSpPr>
          <p:cNvPr id="8" name="object 8"/>
          <p:cNvSpPr/>
          <p:nvPr/>
        </p:nvSpPr>
        <p:spPr>
          <a:xfrm>
            <a:off x="-140208" y="2188451"/>
            <a:ext cx="11655552" cy="4421124"/>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887374" y="743840"/>
            <a:ext cx="10466426" cy="1002410"/>
          </a:xfrm>
          <a:prstGeom prst="rect">
            <a:avLst/>
          </a:prstGeom>
        </p:spPr>
        <p:txBody>
          <a:bodyPr wrap="square" lIns="0" tIns="0" rIns="0" bIns="0" rtlCol="0">
            <a:noAutofit/>
          </a:bodyPr>
          <a:lstStyle/>
          <a:p>
            <a:pPr marL="12700">
              <a:lnSpc>
                <a:spcPts val="3975"/>
              </a:lnSpc>
              <a:spcBef>
                <a:spcPts val="198"/>
              </a:spcBef>
            </a:pPr>
            <a:r>
              <a:rPr lang="el-GR" sz="6000" b="1" spc="0" baseline="3592" dirty="0" smtClean="0">
                <a:solidFill>
                  <a:srgbClr val="FFC000"/>
                </a:solidFill>
                <a:effectLst>
                  <a:outerShdw blurRad="38100" dist="38100" dir="2700000" algn="tl">
                    <a:srgbClr val="000000">
                      <a:alpha val="43137"/>
                    </a:srgbClr>
                  </a:outerShdw>
                </a:effectLst>
                <a:latin typeface="Calibri Light"/>
                <a:cs typeface="Calibri Light"/>
              </a:rPr>
              <a:t>ΤΟ ΠΕΡΙΒ</a:t>
            </a:r>
            <a:r>
              <a:rPr lang="el-GR" sz="6000" b="1" spc="9" baseline="3592" dirty="0" smtClean="0">
                <a:solidFill>
                  <a:srgbClr val="FFC000"/>
                </a:solidFill>
                <a:effectLst>
                  <a:outerShdw blurRad="38100" dist="38100" dir="2700000" algn="tl">
                    <a:srgbClr val="000000">
                      <a:alpha val="43137"/>
                    </a:srgbClr>
                  </a:outerShdw>
                </a:effectLst>
                <a:latin typeface="Calibri Light"/>
                <a:cs typeface="Calibri Light"/>
              </a:rPr>
              <a:t>Α</a:t>
            </a:r>
            <a:r>
              <a:rPr lang="el-GR" sz="6000" b="1" spc="0" baseline="3592" dirty="0" smtClean="0">
                <a:solidFill>
                  <a:srgbClr val="FFC000"/>
                </a:solidFill>
                <a:effectLst>
                  <a:outerShdw blurRad="38100" dist="38100" dir="2700000" algn="tl">
                    <a:srgbClr val="000000">
                      <a:alpha val="43137"/>
                    </a:srgbClr>
                  </a:outerShdw>
                </a:effectLst>
                <a:latin typeface="Calibri Light"/>
                <a:cs typeface="Calibri Light"/>
              </a:rPr>
              <a:t>ΛΛΟΝ</a:t>
            </a:r>
            <a:r>
              <a:rPr lang="el-GR" sz="6000" b="1" spc="-29" baseline="3592" dirty="0" smtClean="0">
                <a:solidFill>
                  <a:srgbClr val="FFC000"/>
                </a:solidFill>
                <a:effectLst>
                  <a:outerShdw blurRad="38100" dist="38100" dir="2700000" algn="tl">
                    <a:srgbClr val="000000">
                      <a:alpha val="43137"/>
                    </a:srgbClr>
                  </a:outerShdw>
                </a:effectLst>
                <a:latin typeface="Calibri Light"/>
                <a:cs typeface="Calibri Light"/>
              </a:rPr>
              <a:t> </a:t>
            </a:r>
            <a:r>
              <a:rPr lang="el-GR" sz="6000" b="1" spc="0" baseline="3592" dirty="0" smtClean="0">
                <a:solidFill>
                  <a:srgbClr val="FFC000"/>
                </a:solidFill>
                <a:effectLst>
                  <a:outerShdw blurRad="38100" dist="38100" dir="2700000" algn="tl">
                    <a:srgbClr val="000000">
                      <a:alpha val="43137"/>
                    </a:srgbClr>
                  </a:outerShdw>
                </a:effectLst>
                <a:latin typeface="Calibri Light"/>
                <a:cs typeface="Calibri Light"/>
              </a:rPr>
              <a:t>ΤΟΥ ΑΘΛΗ</a:t>
            </a:r>
            <a:r>
              <a:rPr lang="el-GR" sz="6000" b="1" spc="9" baseline="3592" dirty="0" smtClean="0">
                <a:solidFill>
                  <a:srgbClr val="FFC000"/>
                </a:solidFill>
                <a:effectLst>
                  <a:outerShdw blurRad="38100" dist="38100" dir="2700000" algn="tl">
                    <a:srgbClr val="000000">
                      <a:alpha val="43137"/>
                    </a:srgbClr>
                  </a:outerShdw>
                </a:effectLst>
                <a:latin typeface="Calibri Light"/>
                <a:cs typeface="Calibri Light"/>
              </a:rPr>
              <a:t>Τ</a:t>
            </a:r>
            <a:r>
              <a:rPr lang="el-GR" sz="6000" b="1" spc="0" baseline="3592" dirty="0" smtClean="0">
                <a:solidFill>
                  <a:srgbClr val="FFC000"/>
                </a:solidFill>
                <a:effectLst>
                  <a:outerShdw blurRad="38100" dist="38100" dir="2700000" algn="tl">
                    <a:srgbClr val="000000">
                      <a:alpha val="43137"/>
                    </a:srgbClr>
                  </a:outerShdw>
                </a:effectLst>
                <a:latin typeface="Calibri Light"/>
                <a:cs typeface="Calibri Light"/>
              </a:rPr>
              <a:t>ΙΚΟΥ</a:t>
            </a:r>
            <a:r>
              <a:rPr lang="el-GR" sz="6000" b="1" spc="-34" baseline="3592" dirty="0" smtClean="0">
                <a:solidFill>
                  <a:srgbClr val="FFC000"/>
                </a:solidFill>
                <a:effectLst>
                  <a:outerShdw blurRad="38100" dist="38100" dir="2700000" algn="tl">
                    <a:srgbClr val="000000">
                      <a:alpha val="43137"/>
                    </a:srgbClr>
                  </a:outerShdw>
                </a:effectLst>
                <a:latin typeface="Calibri Light"/>
                <a:cs typeface="Calibri Light"/>
              </a:rPr>
              <a:t> </a:t>
            </a:r>
            <a:r>
              <a:rPr lang="el-GR" sz="6000" b="1" spc="0" baseline="3592" dirty="0" smtClean="0">
                <a:solidFill>
                  <a:srgbClr val="FFC000"/>
                </a:solidFill>
                <a:effectLst>
                  <a:outerShdw blurRad="38100" dist="38100" dir="2700000" algn="tl">
                    <a:srgbClr val="000000">
                      <a:alpha val="43137"/>
                    </a:srgbClr>
                  </a:outerShdw>
                </a:effectLst>
                <a:latin typeface="Calibri Light"/>
                <a:cs typeface="Calibri Light"/>
              </a:rPr>
              <a:t>ΟΡΓΑΝΙΣΜΟΥ</a:t>
            </a:r>
            <a:endParaRPr lang="el-GR" sz="6000" b="1" dirty="0">
              <a:solidFill>
                <a:srgbClr val="FFC000"/>
              </a:solidFill>
              <a:effectLst>
                <a:outerShdw blurRad="38100" dist="38100" dir="2700000" algn="tl">
                  <a:srgbClr val="000000">
                    <a:alpha val="43137"/>
                  </a:srgbClr>
                </a:outerShdw>
              </a:effectLst>
              <a:latin typeface="Calibri Light"/>
              <a:cs typeface="Calibri Light"/>
            </a:endParaRPr>
          </a:p>
        </p:txBody>
      </p:sp>
      <p:sp>
        <p:nvSpPr>
          <p:cNvPr id="4" name="object 4"/>
          <p:cNvSpPr txBox="1"/>
          <p:nvPr/>
        </p:nvSpPr>
        <p:spPr>
          <a:xfrm>
            <a:off x="887374" y="2977146"/>
            <a:ext cx="10029545" cy="659866"/>
          </a:xfrm>
          <a:prstGeom prst="rect">
            <a:avLst/>
          </a:prstGeom>
        </p:spPr>
        <p:txBody>
          <a:bodyPr wrap="square" lIns="0" tIns="0" rIns="0" bIns="0" rtlCol="0">
            <a:noAutofit/>
          </a:bodyPr>
          <a:lstStyle/>
          <a:p>
            <a:pPr marL="584200" marR="45720" indent="-571500">
              <a:lnSpc>
                <a:spcPts val="2545"/>
              </a:lnSpc>
              <a:spcBef>
                <a:spcPts val="127"/>
              </a:spcBef>
              <a:buClr>
                <a:srgbClr val="FFC000"/>
              </a:buClr>
              <a:buSzPct val="96000"/>
              <a:buFont typeface="Wingdings" panose="05000000000000000000" pitchFamily="2" charset="2"/>
              <a:buChar char="v"/>
            </a:pPr>
            <a:r>
              <a:rPr sz="3600" spc="-209" baseline="3413" dirty="0" smtClean="0">
                <a:latin typeface="Calibri"/>
                <a:cs typeface="Calibri"/>
              </a:rPr>
              <a:t>Τ</a:t>
            </a:r>
            <a:r>
              <a:rPr sz="3600" spc="0" baseline="3413" dirty="0" smtClean="0">
                <a:latin typeface="Calibri"/>
                <a:cs typeface="Calibri"/>
              </a:rPr>
              <a:t>ο </a:t>
            </a:r>
            <a:r>
              <a:rPr sz="3600" spc="-39" baseline="3413" dirty="0" smtClean="0">
                <a:solidFill>
                  <a:srgbClr val="FFFF00"/>
                </a:solidFill>
                <a:latin typeface="Calibri"/>
                <a:cs typeface="Calibri"/>
              </a:rPr>
              <a:t>ε</a:t>
            </a:r>
            <a:r>
              <a:rPr sz="3600" spc="0" baseline="3413" dirty="0" smtClean="0">
                <a:solidFill>
                  <a:srgbClr val="FFFF00"/>
                </a:solidFill>
                <a:latin typeface="Calibri"/>
                <a:cs typeface="Calibri"/>
              </a:rPr>
              <a:t>σ</a:t>
            </a:r>
            <a:r>
              <a:rPr sz="3600" spc="-9" baseline="3413" dirty="0" smtClean="0">
                <a:solidFill>
                  <a:srgbClr val="FFFF00"/>
                </a:solidFill>
                <a:latin typeface="Calibri"/>
                <a:cs typeface="Calibri"/>
              </a:rPr>
              <a:t>ω</a:t>
            </a:r>
            <a:r>
              <a:rPr sz="3600" spc="0" baseline="3413" dirty="0" smtClean="0">
                <a:solidFill>
                  <a:srgbClr val="FFFF00"/>
                </a:solidFill>
                <a:latin typeface="Calibri"/>
                <a:cs typeface="Calibri"/>
              </a:rPr>
              <a:t>τ</a:t>
            </a:r>
            <a:r>
              <a:rPr sz="3600" spc="-9" baseline="3413" dirty="0" smtClean="0">
                <a:solidFill>
                  <a:srgbClr val="FFFF00"/>
                </a:solidFill>
                <a:latin typeface="Calibri"/>
                <a:cs typeface="Calibri"/>
              </a:rPr>
              <a:t>ε</a:t>
            </a:r>
            <a:r>
              <a:rPr sz="3600" spc="0" baseline="3413" dirty="0" smtClean="0">
                <a:solidFill>
                  <a:srgbClr val="FFFF00"/>
                </a:solidFill>
                <a:latin typeface="Calibri"/>
                <a:cs typeface="Calibri"/>
              </a:rPr>
              <a:t>ρι</a:t>
            </a:r>
            <a:r>
              <a:rPr sz="3600" spc="-69" baseline="3413" dirty="0" smtClean="0">
                <a:solidFill>
                  <a:srgbClr val="FFFF00"/>
                </a:solidFill>
                <a:latin typeface="Calibri"/>
                <a:cs typeface="Calibri"/>
              </a:rPr>
              <a:t>κ</a:t>
            </a:r>
            <a:r>
              <a:rPr sz="3600" spc="0" baseline="3413" dirty="0" smtClean="0">
                <a:solidFill>
                  <a:srgbClr val="FFFF00"/>
                </a:solidFill>
                <a:latin typeface="Calibri"/>
                <a:cs typeface="Calibri"/>
              </a:rPr>
              <a:t>ό</a:t>
            </a:r>
            <a:r>
              <a:rPr sz="3600" spc="-19" baseline="3413" dirty="0" smtClean="0">
                <a:solidFill>
                  <a:srgbClr val="006FC0"/>
                </a:solidFill>
                <a:latin typeface="Calibri"/>
                <a:cs typeface="Calibri"/>
              </a:rPr>
              <a:t> </a:t>
            </a:r>
            <a:r>
              <a:rPr sz="3600" spc="0" baseline="3413" dirty="0" smtClean="0">
                <a:latin typeface="Calibri"/>
                <a:cs typeface="Calibri"/>
              </a:rPr>
              <a:t>περιβά</a:t>
            </a:r>
            <a:r>
              <a:rPr sz="3600" spc="4" baseline="3413" dirty="0" smtClean="0">
                <a:latin typeface="Calibri"/>
                <a:cs typeface="Calibri"/>
              </a:rPr>
              <a:t>λ</a:t>
            </a:r>
            <a:r>
              <a:rPr sz="3600" spc="-19" baseline="3413" dirty="0" smtClean="0">
                <a:latin typeface="Calibri"/>
                <a:cs typeface="Calibri"/>
              </a:rPr>
              <a:t>λ</a:t>
            </a:r>
            <a:r>
              <a:rPr sz="3600" spc="0" baseline="3413" dirty="0" smtClean="0">
                <a:latin typeface="Calibri"/>
                <a:cs typeface="Calibri"/>
              </a:rPr>
              <a:t>ον</a:t>
            </a:r>
            <a:r>
              <a:rPr sz="3600" spc="-4" baseline="3413" dirty="0" smtClean="0">
                <a:latin typeface="Calibri"/>
                <a:cs typeface="Calibri"/>
              </a:rPr>
              <a:t> </a:t>
            </a:r>
            <a:r>
              <a:rPr sz="3600" spc="-29" baseline="3413" dirty="0" smtClean="0">
                <a:latin typeface="Calibri"/>
                <a:cs typeface="Calibri"/>
              </a:rPr>
              <a:t>τ</a:t>
            </a:r>
            <a:r>
              <a:rPr sz="3600" spc="0" baseline="3413" dirty="0" smtClean="0">
                <a:latin typeface="Calibri"/>
                <a:cs typeface="Calibri"/>
              </a:rPr>
              <a:t>ου Α</a:t>
            </a:r>
            <a:r>
              <a:rPr sz="3600" spc="-14" baseline="3413" dirty="0" smtClean="0">
                <a:latin typeface="Calibri"/>
                <a:cs typeface="Calibri"/>
              </a:rPr>
              <a:t>θ</a:t>
            </a:r>
            <a:r>
              <a:rPr sz="3600" spc="0" baseline="3413" dirty="0" smtClean="0">
                <a:latin typeface="Calibri"/>
                <a:cs typeface="Calibri"/>
              </a:rPr>
              <a:t>λ</a:t>
            </a:r>
            <a:r>
              <a:rPr sz="3600" spc="-39" baseline="3413" dirty="0" smtClean="0">
                <a:latin typeface="Calibri"/>
                <a:cs typeface="Calibri"/>
              </a:rPr>
              <a:t>η</a:t>
            </a:r>
            <a:r>
              <a:rPr sz="3600" spc="0" baseline="3413" dirty="0" smtClean="0">
                <a:latin typeface="Calibri"/>
                <a:cs typeface="Calibri"/>
              </a:rPr>
              <a:t>τι</a:t>
            </a:r>
            <a:r>
              <a:rPr sz="3600" spc="-75" baseline="3413" dirty="0" smtClean="0">
                <a:latin typeface="Calibri"/>
                <a:cs typeface="Calibri"/>
              </a:rPr>
              <a:t>κ</a:t>
            </a:r>
            <a:r>
              <a:rPr sz="3600" spc="0" baseline="3413" dirty="0" smtClean="0">
                <a:latin typeface="Calibri"/>
                <a:cs typeface="Calibri"/>
              </a:rPr>
              <a:t>ού</a:t>
            </a:r>
            <a:r>
              <a:rPr sz="3600" spc="-25" baseline="3413" dirty="0" smtClean="0">
                <a:latin typeface="Calibri"/>
                <a:cs typeface="Calibri"/>
              </a:rPr>
              <a:t> </a:t>
            </a:r>
            <a:r>
              <a:rPr sz="3600" spc="0" baseline="3413" dirty="0" smtClean="0">
                <a:latin typeface="Calibri"/>
                <a:cs typeface="Calibri"/>
              </a:rPr>
              <a:t>Ο</a:t>
            </a:r>
            <a:r>
              <a:rPr sz="3600" spc="-14" baseline="3413" dirty="0" smtClean="0">
                <a:latin typeface="Calibri"/>
                <a:cs typeface="Calibri"/>
              </a:rPr>
              <a:t>ρ</a:t>
            </a:r>
            <a:r>
              <a:rPr sz="3600" spc="0" baseline="3413" dirty="0" smtClean="0">
                <a:latin typeface="Calibri"/>
                <a:cs typeface="Calibri"/>
              </a:rPr>
              <a:t>γ</a:t>
            </a:r>
            <a:r>
              <a:rPr sz="3600" spc="-9" baseline="3413" dirty="0" smtClean="0">
                <a:latin typeface="Calibri"/>
                <a:cs typeface="Calibri"/>
              </a:rPr>
              <a:t>α</a:t>
            </a:r>
            <a:r>
              <a:rPr sz="3600" spc="0" baseline="3413" dirty="0" smtClean="0">
                <a:latin typeface="Calibri"/>
                <a:cs typeface="Calibri"/>
              </a:rPr>
              <a:t>νισ</a:t>
            </a:r>
            <a:r>
              <a:rPr sz="3600" spc="-14" baseline="3413" dirty="0" smtClean="0">
                <a:latin typeface="Calibri"/>
                <a:cs typeface="Calibri"/>
              </a:rPr>
              <a:t>μ</a:t>
            </a:r>
            <a:r>
              <a:rPr sz="3600" spc="0" baseline="3413" dirty="0" smtClean="0">
                <a:latin typeface="Calibri"/>
                <a:cs typeface="Calibri"/>
              </a:rPr>
              <a:t>ού</a:t>
            </a:r>
            <a:r>
              <a:rPr sz="3600" spc="9" baseline="3413" dirty="0" smtClean="0">
                <a:latin typeface="Calibri"/>
                <a:cs typeface="Calibri"/>
              </a:rPr>
              <a:t> </a:t>
            </a:r>
            <a:r>
              <a:rPr sz="3600" spc="0" baseline="3413" dirty="0" smtClean="0">
                <a:latin typeface="Calibri"/>
                <a:cs typeface="Calibri"/>
              </a:rPr>
              <a:t>ε</a:t>
            </a:r>
            <a:r>
              <a:rPr sz="3600" spc="-39" baseline="3413" dirty="0" smtClean="0">
                <a:latin typeface="Calibri"/>
                <a:cs typeface="Calibri"/>
              </a:rPr>
              <a:t>ί</a:t>
            </a:r>
            <a:r>
              <a:rPr sz="3600" spc="0" baseline="3413" dirty="0" smtClean="0">
                <a:latin typeface="Calibri"/>
                <a:cs typeface="Calibri"/>
              </a:rPr>
              <a:t>ναι ο</a:t>
            </a:r>
            <a:r>
              <a:rPr sz="3600" spc="-9" baseline="3413" dirty="0" smtClean="0">
                <a:latin typeface="Calibri"/>
                <a:cs typeface="Calibri"/>
              </a:rPr>
              <a:t> </a:t>
            </a:r>
            <a:r>
              <a:rPr sz="3600" spc="-29" baseline="3413" dirty="0" smtClean="0">
                <a:latin typeface="Calibri"/>
                <a:cs typeface="Calibri"/>
              </a:rPr>
              <a:t>χ</a:t>
            </a:r>
            <a:r>
              <a:rPr sz="3600" spc="0" baseline="3413" dirty="0" smtClean="0">
                <a:latin typeface="Calibri"/>
                <a:cs typeface="Calibri"/>
              </a:rPr>
              <a:t>ώρ</a:t>
            </a:r>
            <a:r>
              <a:rPr sz="3600" spc="-9" baseline="3413" dirty="0" smtClean="0">
                <a:latin typeface="Calibri"/>
                <a:cs typeface="Calibri"/>
              </a:rPr>
              <a:t>ο</a:t>
            </a:r>
            <a:r>
              <a:rPr sz="3600" spc="0" baseline="3413" dirty="0" smtClean="0">
                <a:latin typeface="Calibri"/>
                <a:cs typeface="Calibri"/>
              </a:rPr>
              <a:t>ς, όπου</a:t>
            </a:r>
            <a:r>
              <a:rPr sz="3600" spc="-9" baseline="3413" dirty="0" smtClean="0">
                <a:latin typeface="Calibri"/>
                <a:cs typeface="Calibri"/>
              </a:rPr>
              <a:t> </a:t>
            </a:r>
            <a:r>
              <a:rPr sz="3600" spc="0" baseline="3413" dirty="0" smtClean="0">
                <a:latin typeface="Calibri"/>
                <a:cs typeface="Calibri"/>
              </a:rPr>
              <a:t>η</a:t>
            </a:r>
            <a:endParaRPr sz="2400" dirty="0">
              <a:latin typeface="Calibri"/>
              <a:cs typeface="Calibri"/>
            </a:endParaRPr>
          </a:p>
          <a:p>
            <a:pPr marL="12700">
              <a:lnSpc>
                <a:spcPts val="2595"/>
              </a:lnSpc>
              <a:spcBef>
                <a:spcPts val="2"/>
              </a:spcBef>
            </a:pPr>
            <a:r>
              <a:rPr sz="3600" spc="0" baseline="3413" dirty="0" smtClean="0">
                <a:latin typeface="Calibri"/>
                <a:cs typeface="Calibri"/>
              </a:rPr>
              <a:t>διοίκηση τ</a:t>
            </a:r>
            <a:r>
              <a:rPr sz="3600" spc="-9" baseline="3413" dirty="0" smtClean="0">
                <a:latin typeface="Calibri"/>
                <a:cs typeface="Calibri"/>
              </a:rPr>
              <a:t>η</a:t>
            </a:r>
            <a:r>
              <a:rPr sz="3600" spc="0" baseline="3413" dirty="0" smtClean="0">
                <a:latin typeface="Calibri"/>
                <a:cs typeface="Calibri"/>
              </a:rPr>
              <a:t>ς ε</a:t>
            </a:r>
            <a:r>
              <a:rPr sz="3600" spc="4" baseline="3413" dirty="0" smtClean="0">
                <a:latin typeface="Calibri"/>
                <a:cs typeface="Calibri"/>
              </a:rPr>
              <a:t>π</a:t>
            </a:r>
            <a:r>
              <a:rPr sz="3600" spc="-19" baseline="3413" dirty="0" smtClean="0">
                <a:latin typeface="Calibri"/>
                <a:cs typeface="Calibri"/>
              </a:rPr>
              <a:t>ι</a:t>
            </a:r>
            <a:r>
              <a:rPr sz="3600" spc="-25" baseline="3413" dirty="0" smtClean="0">
                <a:latin typeface="Calibri"/>
                <a:cs typeface="Calibri"/>
              </a:rPr>
              <a:t>χ</a:t>
            </a:r>
            <a:r>
              <a:rPr sz="3600" spc="0" baseline="3413" dirty="0" smtClean="0">
                <a:latin typeface="Calibri"/>
                <a:cs typeface="Calibri"/>
              </a:rPr>
              <a:t>είρη</a:t>
            </a:r>
            <a:r>
              <a:rPr sz="3600" spc="-4" baseline="3413" dirty="0" smtClean="0">
                <a:latin typeface="Calibri"/>
                <a:cs typeface="Calibri"/>
              </a:rPr>
              <a:t>σ</a:t>
            </a:r>
            <a:r>
              <a:rPr sz="3600" spc="0" baseline="3413" dirty="0" smtClean="0">
                <a:latin typeface="Calibri"/>
                <a:cs typeface="Calibri"/>
              </a:rPr>
              <a:t>ης π</a:t>
            </a:r>
            <a:r>
              <a:rPr sz="3600" spc="4" baseline="3413" dirty="0" smtClean="0">
                <a:latin typeface="Calibri"/>
                <a:cs typeface="Calibri"/>
              </a:rPr>
              <a:t>ρ</a:t>
            </a:r>
            <a:r>
              <a:rPr sz="3600" spc="0" baseline="3413" dirty="0" smtClean="0">
                <a:latin typeface="Calibri"/>
                <a:cs typeface="Calibri"/>
              </a:rPr>
              <a:t>έπει</a:t>
            </a:r>
            <a:r>
              <a:rPr sz="3600" spc="-34" baseline="3413" dirty="0" smtClean="0">
                <a:latin typeface="Calibri"/>
                <a:cs typeface="Calibri"/>
              </a:rPr>
              <a:t> </a:t>
            </a:r>
            <a:r>
              <a:rPr sz="3600" spc="0" baseline="3413" dirty="0" smtClean="0">
                <a:latin typeface="Calibri"/>
                <a:cs typeface="Calibri"/>
              </a:rPr>
              <a:t>να </a:t>
            </a:r>
            <a:r>
              <a:rPr sz="3600" spc="-9" baseline="3413" dirty="0" smtClean="0">
                <a:latin typeface="Calibri"/>
                <a:cs typeface="Calibri"/>
              </a:rPr>
              <a:t>α</a:t>
            </a:r>
            <a:r>
              <a:rPr sz="3600" spc="0" baseline="3413" dirty="0" smtClean="0">
                <a:latin typeface="Calibri"/>
                <a:cs typeface="Calibri"/>
              </a:rPr>
              <a:t>ν</a:t>
            </a:r>
            <a:r>
              <a:rPr sz="3600" spc="-14" baseline="3413" dirty="0" smtClean="0">
                <a:latin typeface="Calibri"/>
                <a:cs typeface="Calibri"/>
              </a:rPr>
              <a:t>α</a:t>
            </a:r>
            <a:r>
              <a:rPr sz="3600" spc="4" baseline="3413" dirty="0" smtClean="0">
                <a:latin typeface="Calibri"/>
                <a:cs typeface="Calibri"/>
              </a:rPr>
              <a:t>γ</a:t>
            </a:r>
            <a:r>
              <a:rPr sz="3600" spc="-9" baseline="3413" dirty="0" smtClean="0">
                <a:latin typeface="Calibri"/>
                <a:cs typeface="Calibri"/>
              </a:rPr>
              <a:t>ν</a:t>
            </a:r>
            <a:r>
              <a:rPr sz="3600" spc="0" baseline="3413" dirty="0" smtClean="0">
                <a:latin typeface="Calibri"/>
                <a:cs typeface="Calibri"/>
              </a:rPr>
              <a:t>ωρί</a:t>
            </a:r>
            <a:r>
              <a:rPr sz="3600" spc="-14" baseline="3413" dirty="0" smtClean="0">
                <a:latin typeface="Calibri"/>
                <a:cs typeface="Calibri"/>
              </a:rPr>
              <a:t>ζ</a:t>
            </a:r>
            <a:r>
              <a:rPr sz="3600" spc="0" baseline="3413" dirty="0" smtClean="0">
                <a:latin typeface="Calibri"/>
                <a:cs typeface="Calibri"/>
              </a:rPr>
              <a:t>ει</a:t>
            </a:r>
            <a:r>
              <a:rPr sz="3600" spc="19" baseline="3413" dirty="0" smtClean="0">
                <a:latin typeface="Calibri"/>
                <a:cs typeface="Calibri"/>
              </a:rPr>
              <a:t> </a:t>
            </a:r>
            <a:r>
              <a:rPr sz="3600" spc="-29" baseline="3413" dirty="0" smtClean="0">
                <a:latin typeface="Calibri"/>
                <a:cs typeface="Calibri"/>
              </a:rPr>
              <a:t>τ</a:t>
            </a:r>
            <a:r>
              <a:rPr sz="3600" spc="0" baseline="3413" dirty="0" smtClean="0">
                <a:latin typeface="Calibri"/>
                <a:cs typeface="Calibri"/>
              </a:rPr>
              <a:t>ο</a:t>
            </a:r>
            <a:r>
              <a:rPr sz="3600" spc="-9" baseline="3413" dirty="0" smtClean="0">
                <a:latin typeface="Calibri"/>
                <a:cs typeface="Calibri"/>
              </a:rPr>
              <a:t>υ</a:t>
            </a:r>
            <a:r>
              <a:rPr sz="3600" spc="0" baseline="3413" dirty="0" smtClean="0">
                <a:latin typeface="Calibri"/>
                <a:cs typeface="Calibri"/>
              </a:rPr>
              <a:t>ς </a:t>
            </a:r>
            <a:r>
              <a:rPr sz="3600" b="1" i="1" spc="9" baseline="3413" dirty="0" smtClean="0">
                <a:solidFill>
                  <a:srgbClr val="FFFF00"/>
                </a:solidFill>
                <a:latin typeface="Calibri"/>
                <a:cs typeface="Calibri"/>
              </a:rPr>
              <a:t>π</a:t>
            </a:r>
            <a:r>
              <a:rPr sz="3600" b="1" i="1" spc="0" baseline="3413" dirty="0" smtClean="0">
                <a:solidFill>
                  <a:srgbClr val="FFFF00"/>
                </a:solidFill>
                <a:latin typeface="Calibri"/>
                <a:cs typeface="Calibri"/>
              </a:rPr>
              <a:t>όρ</a:t>
            </a:r>
            <a:r>
              <a:rPr sz="3600" b="1" i="1" spc="-4" baseline="3413" dirty="0" smtClean="0">
                <a:solidFill>
                  <a:srgbClr val="FFFF00"/>
                </a:solidFill>
                <a:latin typeface="Calibri"/>
                <a:cs typeface="Calibri"/>
              </a:rPr>
              <a:t>ο</a:t>
            </a:r>
            <a:r>
              <a:rPr sz="3600" b="1" i="1" spc="0" baseline="3413" dirty="0" smtClean="0">
                <a:solidFill>
                  <a:srgbClr val="FFFF00"/>
                </a:solidFill>
                <a:latin typeface="Calibri"/>
                <a:cs typeface="Calibri"/>
              </a:rPr>
              <a:t>υς</a:t>
            </a:r>
            <a:r>
              <a:rPr sz="3600" b="1" i="1" spc="-9" baseline="3413" dirty="0" smtClean="0">
                <a:solidFill>
                  <a:srgbClr val="FFFF00"/>
                </a:solidFill>
                <a:latin typeface="Calibri"/>
                <a:cs typeface="Calibri"/>
              </a:rPr>
              <a:t> </a:t>
            </a:r>
            <a:r>
              <a:rPr sz="3600" b="1" i="1" spc="-69" baseline="3413" dirty="0" smtClean="0">
                <a:solidFill>
                  <a:srgbClr val="FFFF00"/>
                </a:solidFill>
                <a:latin typeface="Calibri"/>
                <a:cs typeface="Calibri"/>
              </a:rPr>
              <a:t>κ</a:t>
            </a:r>
            <a:r>
              <a:rPr sz="3600" b="1" i="1" spc="0" baseline="3413" dirty="0" smtClean="0">
                <a:solidFill>
                  <a:srgbClr val="FFFF00"/>
                </a:solidFill>
                <a:latin typeface="Calibri"/>
                <a:cs typeface="Calibri"/>
              </a:rPr>
              <a:t>αι </a:t>
            </a:r>
            <a:r>
              <a:rPr sz="3600" b="1" i="1" spc="-9" baseline="3413" dirty="0" smtClean="0">
                <a:solidFill>
                  <a:srgbClr val="FFFF00"/>
                </a:solidFill>
                <a:latin typeface="Calibri"/>
                <a:cs typeface="Calibri"/>
              </a:rPr>
              <a:t>τ</a:t>
            </a:r>
            <a:r>
              <a:rPr sz="3600" b="1" i="1" spc="0" baseline="3413" dirty="0" smtClean="0">
                <a:solidFill>
                  <a:srgbClr val="FFFF00"/>
                </a:solidFill>
                <a:latin typeface="Calibri"/>
                <a:cs typeface="Calibri"/>
              </a:rPr>
              <a:t>ις ι</a:t>
            </a:r>
            <a:r>
              <a:rPr sz="3600" b="1" i="1" spc="-69" baseline="3413" dirty="0" smtClean="0">
                <a:solidFill>
                  <a:srgbClr val="FFFF00"/>
                </a:solidFill>
                <a:latin typeface="Calibri"/>
                <a:cs typeface="Calibri"/>
              </a:rPr>
              <a:t>κ</a:t>
            </a:r>
            <a:r>
              <a:rPr sz="3600" b="1" i="1" spc="0" baseline="3413" dirty="0" smtClean="0">
                <a:solidFill>
                  <a:srgbClr val="FFFF00"/>
                </a:solidFill>
                <a:latin typeface="Calibri"/>
                <a:cs typeface="Calibri"/>
              </a:rPr>
              <a:t>αν</a:t>
            </a:r>
            <a:r>
              <a:rPr sz="3600" b="1" i="1" spc="-4" baseline="3413" dirty="0" smtClean="0">
                <a:solidFill>
                  <a:srgbClr val="FFFF00"/>
                </a:solidFill>
                <a:latin typeface="Calibri"/>
                <a:cs typeface="Calibri"/>
              </a:rPr>
              <a:t>ό</a:t>
            </a:r>
            <a:r>
              <a:rPr sz="3600" b="1" i="1" spc="0" baseline="3413" dirty="0" smtClean="0">
                <a:solidFill>
                  <a:srgbClr val="FFFF00"/>
                </a:solidFill>
                <a:latin typeface="Calibri"/>
                <a:cs typeface="Calibri"/>
              </a:rPr>
              <a:t>τ</a:t>
            </a:r>
            <a:r>
              <a:rPr sz="3600" b="1" i="1" spc="-44" baseline="3413" dirty="0" smtClean="0">
                <a:solidFill>
                  <a:srgbClr val="FFFF00"/>
                </a:solidFill>
                <a:latin typeface="Calibri"/>
                <a:cs typeface="Calibri"/>
              </a:rPr>
              <a:t>η</a:t>
            </a:r>
            <a:r>
              <a:rPr sz="3600" b="1" i="1" spc="0" baseline="3413" dirty="0" smtClean="0">
                <a:solidFill>
                  <a:srgbClr val="FFFF00"/>
                </a:solidFill>
                <a:latin typeface="Calibri"/>
                <a:cs typeface="Calibri"/>
              </a:rPr>
              <a:t>τες</a:t>
            </a:r>
            <a:endParaRPr sz="2400" b="1" i="1" dirty="0">
              <a:solidFill>
                <a:srgbClr val="FFFF00"/>
              </a:solidFill>
              <a:latin typeface="Calibri"/>
              <a:cs typeface="Calibri"/>
            </a:endParaRPr>
          </a:p>
        </p:txBody>
      </p:sp>
      <p:sp>
        <p:nvSpPr>
          <p:cNvPr id="3" name="object 3"/>
          <p:cNvSpPr txBox="1"/>
          <p:nvPr/>
        </p:nvSpPr>
        <p:spPr>
          <a:xfrm>
            <a:off x="927235" y="3810000"/>
            <a:ext cx="9599911" cy="2357374"/>
          </a:xfrm>
          <a:prstGeom prst="rect">
            <a:avLst/>
          </a:prstGeom>
        </p:spPr>
        <p:txBody>
          <a:bodyPr wrap="square" lIns="0" tIns="0" rIns="0" bIns="0" rtlCol="0">
            <a:noAutofit/>
          </a:bodyPr>
          <a:lstStyle/>
          <a:p>
            <a:pPr marL="12700" marR="43110">
              <a:lnSpc>
                <a:spcPts val="2545"/>
              </a:lnSpc>
              <a:spcBef>
                <a:spcPts val="127"/>
              </a:spcBef>
            </a:pPr>
            <a:r>
              <a:rPr sz="3600" spc="0" baseline="3413" dirty="0" smtClean="0">
                <a:latin typeface="Calibri"/>
                <a:cs typeface="Calibri"/>
              </a:rPr>
              <a:t>τ</a:t>
            </a:r>
            <a:r>
              <a:rPr sz="3600" spc="-9" baseline="3413" dirty="0" smtClean="0">
                <a:latin typeface="Calibri"/>
                <a:cs typeface="Calibri"/>
              </a:rPr>
              <a:t>η</a:t>
            </a:r>
            <a:r>
              <a:rPr sz="3600" spc="0" baseline="3413" dirty="0" smtClean="0">
                <a:latin typeface="Calibri"/>
                <a:cs typeface="Calibri"/>
              </a:rPr>
              <a:t>ς </a:t>
            </a:r>
            <a:r>
              <a:rPr sz="3600" spc="-4" baseline="3413" dirty="0" smtClean="0">
                <a:latin typeface="Calibri"/>
                <a:cs typeface="Calibri"/>
              </a:rPr>
              <a:t>ε</a:t>
            </a:r>
            <a:r>
              <a:rPr sz="3600" spc="0" baseline="3413" dirty="0" smtClean="0">
                <a:latin typeface="Calibri"/>
                <a:cs typeface="Calibri"/>
              </a:rPr>
              <a:t>π</a:t>
            </a:r>
            <a:r>
              <a:rPr sz="3600" spc="-14" baseline="3413" dirty="0" smtClean="0">
                <a:latin typeface="Calibri"/>
                <a:cs typeface="Calibri"/>
              </a:rPr>
              <a:t>ι</a:t>
            </a:r>
            <a:r>
              <a:rPr sz="3600" spc="-25" baseline="3413" dirty="0" smtClean="0">
                <a:latin typeface="Calibri"/>
                <a:cs typeface="Calibri"/>
              </a:rPr>
              <a:t>χ</a:t>
            </a:r>
            <a:r>
              <a:rPr sz="3600" spc="0" baseline="3413" dirty="0" smtClean="0">
                <a:latin typeface="Calibri"/>
                <a:cs typeface="Calibri"/>
              </a:rPr>
              <a:t>είρη</a:t>
            </a:r>
            <a:r>
              <a:rPr sz="3600" spc="-4" baseline="3413" dirty="0" smtClean="0">
                <a:latin typeface="Calibri"/>
                <a:cs typeface="Calibri"/>
              </a:rPr>
              <a:t>σ</a:t>
            </a:r>
            <a:r>
              <a:rPr sz="3600" spc="0" baseline="3413" dirty="0" smtClean="0">
                <a:latin typeface="Calibri"/>
                <a:cs typeface="Calibri"/>
              </a:rPr>
              <a:t>η</a:t>
            </a:r>
            <a:r>
              <a:rPr sz="3600" spc="-4" baseline="3413" dirty="0" smtClean="0">
                <a:latin typeface="Calibri"/>
                <a:cs typeface="Calibri"/>
              </a:rPr>
              <a:t>ς</a:t>
            </a:r>
            <a:r>
              <a:rPr sz="3600" spc="0" baseline="3413" dirty="0" smtClean="0">
                <a:latin typeface="Calibri"/>
                <a:cs typeface="Calibri"/>
              </a:rPr>
              <a:t>.</a:t>
            </a:r>
            <a:endParaRPr sz="2400" dirty="0">
              <a:latin typeface="Calibri"/>
              <a:cs typeface="Calibri"/>
            </a:endParaRPr>
          </a:p>
          <a:p>
            <a:pPr marL="12700" marR="43110">
              <a:lnSpc>
                <a:spcPct val="101725"/>
              </a:lnSpc>
              <a:spcBef>
                <a:spcPts val="543"/>
              </a:spcBef>
            </a:pPr>
            <a:r>
              <a:rPr sz="2400" i="1" spc="0" dirty="0" smtClean="0">
                <a:solidFill>
                  <a:srgbClr val="00B0F0"/>
                </a:solidFill>
                <a:latin typeface="Calibri"/>
                <a:cs typeface="Calibri"/>
              </a:rPr>
              <a:t>Α</a:t>
            </a:r>
            <a:r>
              <a:rPr sz="2400" i="1" spc="4" dirty="0" smtClean="0">
                <a:solidFill>
                  <a:srgbClr val="00B0F0"/>
                </a:solidFill>
                <a:latin typeface="Calibri"/>
                <a:cs typeface="Calibri"/>
              </a:rPr>
              <a:t>π</a:t>
            </a:r>
            <a:r>
              <a:rPr sz="2400" i="1" spc="0" dirty="0" smtClean="0">
                <a:solidFill>
                  <a:srgbClr val="00B0F0"/>
                </a:solidFill>
                <a:latin typeface="Calibri"/>
                <a:cs typeface="Calibri"/>
              </a:rPr>
              <a:t>ό</a:t>
            </a:r>
            <a:r>
              <a:rPr sz="2400" i="1" spc="-19" dirty="0" smtClean="0">
                <a:solidFill>
                  <a:srgbClr val="00B0F0"/>
                </a:solidFill>
                <a:latin typeface="Calibri"/>
                <a:cs typeface="Calibri"/>
              </a:rPr>
              <a:t> </a:t>
            </a:r>
            <a:r>
              <a:rPr sz="2400" i="1" spc="0" dirty="0" smtClean="0">
                <a:solidFill>
                  <a:srgbClr val="00B0F0"/>
                </a:solidFill>
                <a:latin typeface="Calibri"/>
                <a:cs typeface="Calibri"/>
              </a:rPr>
              <a:t>τ</a:t>
            </a:r>
            <a:r>
              <a:rPr sz="2400" i="1" spc="-59" dirty="0" smtClean="0">
                <a:solidFill>
                  <a:srgbClr val="00B0F0"/>
                </a:solidFill>
                <a:latin typeface="Calibri"/>
                <a:cs typeface="Calibri"/>
              </a:rPr>
              <a:t>η</a:t>
            </a:r>
            <a:r>
              <a:rPr sz="2400" i="1" spc="0" dirty="0" smtClean="0">
                <a:solidFill>
                  <a:srgbClr val="00B0F0"/>
                </a:solidFill>
                <a:latin typeface="Calibri"/>
                <a:cs typeface="Calibri"/>
              </a:rPr>
              <a:t>ν</a:t>
            </a:r>
            <a:r>
              <a:rPr sz="2400" i="1" spc="-9" dirty="0" smtClean="0">
                <a:solidFill>
                  <a:srgbClr val="00B0F0"/>
                </a:solidFill>
                <a:latin typeface="Calibri"/>
                <a:cs typeface="Calibri"/>
              </a:rPr>
              <a:t> </a:t>
            </a:r>
            <a:r>
              <a:rPr sz="2400" i="1" spc="0" dirty="0" smtClean="0">
                <a:solidFill>
                  <a:srgbClr val="00B0F0"/>
                </a:solidFill>
                <a:latin typeface="Calibri"/>
                <a:cs typeface="Calibri"/>
              </a:rPr>
              <a:t>αν</a:t>
            </a:r>
            <a:r>
              <a:rPr sz="2400" i="1" spc="-4" dirty="0" smtClean="0">
                <a:solidFill>
                  <a:srgbClr val="00B0F0"/>
                </a:solidFill>
                <a:latin typeface="Calibri"/>
                <a:cs typeface="Calibri"/>
              </a:rPr>
              <a:t>ά</a:t>
            </a:r>
            <a:r>
              <a:rPr sz="2400" i="1" spc="-19" dirty="0" smtClean="0">
                <a:solidFill>
                  <a:srgbClr val="00B0F0"/>
                </a:solidFill>
                <a:latin typeface="Calibri"/>
                <a:cs typeface="Calibri"/>
              </a:rPr>
              <a:t>λ</a:t>
            </a:r>
            <a:r>
              <a:rPr sz="2400" i="1" spc="0" dirty="0" smtClean="0">
                <a:solidFill>
                  <a:srgbClr val="00B0F0"/>
                </a:solidFill>
                <a:latin typeface="Calibri"/>
                <a:cs typeface="Calibri"/>
              </a:rPr>
              <a:t>υ</a:t>
            </a:r>
            <a:r>
              <a:rPr sz="2400" i="1" spc="-9" dirty="0" smtClean="0">
                <a:solidFill>
                  <a:srgbClr val="00B0F0"/>
                </a:solidFill>
                <a:latin typeface="Calibri"/>
                <a:cs typeface="Calibri"/>
              </a:rPr>
              <a:t>σ</a:t>
            </a:r>
            <a:r>
              <a:rPr sz="2400" i="1" spc="0" dirty="0" smtClean="0">
                <a:solidFill>
                  <a:srgbClr val="00B0F0"/>
                </a:solidFill>
                <a:latin typeface="Calibri"/>
                <a:cs typeface="Calibri"/>
              </a:rPr>
              <a:t>η</a:t>
            </a:r>
            <a:r>
              <a:rPr sz="2400" i="1" spc="14" dirty="0" smtClean="0">
                <a:solidFill>
                  <a:srgbClr val="00B0F0"/>
                </a:solidFill>
                <a:latin typeface="Calibri"/>
                <a:cs typeface="Calibri"/>
              </a:rPr>
              <a:t> </a:t>
            </a:r>
            <a:r>
              <a:rPr sz="2400" i="1" spc="-39" dirty="0" smtClean="0">
                <a:solidFill>
                  <a:srgbClr val="00B0F0"/>
                </a:solidFill>
                <a:latin typeface="Calibri"/>
                <a:cs typeface="Calibri"/>
              </a:rPr>
              <a:t>ε</a:t>
            </a:r>
            <a:r>
              <a:rPr sz="2400" i="1" spc="0" dirty="0" smtClean="0">
                <a:solidFill>
                  <a:srgbClr val="00B0F0"/>
                </a:solidFill>
                <a:latin typeface="Calibri"/>
                <a:cs typeface="Calibri"/>
              </a:rPr>
              <a:t>σ</a:t>
            </a:r>
            <a:r>
              <a:rPr sz="2400" i="1" spc="-4" dirty="0" smtClean="0">
                <a:solidFill>
                  <a:srgbClr val="00B0F0"/>
                </a:solidFill>
                <a:latin typeface="Calibri"/>
                <a:cs typeface="Calibri"/>
              </a:rPr>
              <a:t>ω</a:t>
            </a:r>
            <a:r>
              <a:rPr sz="2400" i="1" spc="0" dirty="0" smtClean="0">
                <a:solidFill>
                  <a:srgbClr val="00B0F0"/>
                </a:solidFill>
                <a:latin typeface="Calibri"/>
                <a:cs typeface="Calibri"/>
              </a:rPr>
              <a:t>τερι</a:t>
            </a:r>
            <a:r>
              <a:rPr sz="2400" i="1" spc="-75" dirty="0" smtClean="0">
                <a:solidFill>
                  <a:srgbClr val="00B0F0"/>
                </a:solidFill>
                <a:latin typeface="Calibri"/>
                <a:cs typeface="Calibri"/>
              </a:rPr>
              <a:t>κ</a:t>
            </a:r>
            <a:r>
              <a:rPr sz="2400" i="1" spc="0" dirty="0" smtClean="0">
                <a:solidFill>
                  <a:srgbClr val="00B0F0"/>
                </a:solidFill>
                <a:latin typeface="Calibri"/>
                <a:cs typeface="Calibri"/>
              </a:rPr>
              <a:t>ού</a:t>
            </a:r>
            <a:r>
              <a:rPr sz="2400" i="1" spc="-9" dirty="0" smtClean="0">
                <a:solidFill>
                  <a:srgbClr val="00B0F0"/>
                </a:solidFill>
                <a:latin typeface="Calibri"/>
                <a:cs typeface="Calibri"/>
              </a:rPr>
              <a:t> </a:t>
            </a:r>
            <a:r>
              <a:rPr sz="2400" i="1" spc="0" dirty="0" smtClean="0">
                <a:solidFill>
                  <a:srgbClr val="00B0F0"/>
                </a:solidFill>
                <a:latin typeface="Calibri"/>
                <a:cs typeface="Calibri"/>
              </a:rPr>
              <a:t>περιβά</a:t>
            </a:r>
            <a:r>
              <a:rPr sz="2400" i="1" spc="9" dirty="0" smtClean="0">
                <a:solidFill>
                  <a:srgbClr val="00B0F0"/>
                </a:solidFill>
                <a:latin typeface="Calibri"/>
                <a:cs typeface="Calibri"/>
              </a:rPr>
              <a:t>λ</a:t>
            </a:r>
            <a:r>
              <a:rPr sz="2400" i="1" spc="-19" dirty="0" smtClean="0">
                <a:solidFill>
                  <a:srgbClr val="00B0F0"/>
                </a:solidFill>
                <a:latin typeface="Calibri"/>
                <a:cs typeface="Calibri"/>
              </a:rPr>
              <a:t>λ</a:t>
            </a:r>
            <a:r>
              <a:rPr sz="2400" i="1" spc="0" dirty="0" smtClean="0">
                <a:solidFill>
                  <a:srgbClr val="00B0F0"/>
                </a:solidFill>
                <a:latin typeface="Calibri"/>
                <a:cs typeface="Calibri"/>
              </a:rPr>
              <a:t>ο</a:t>
            </a:r>
            <a:r>
              <a:rPr sz="2400" i="1" spc="4" dirty="0" smtClean="0">
                <a:solidFill>
                  <a:srgbClr val="00B0F0"/>
                </a:solidFill>
                <a:latin typeface="Calibri"/>
                <a:cs typeface="Calibri"/>
              </a:rPr>
              <a:t>ν</a:t>
            </a:r>
            <a:r>
              <a:rPr sz="2400" i="1" spc="-29" dirty="0" smtClean="0">
                <a:solidFill>
                  <a:srgbClr val="00B0F0"/>
                </a:solidFill>
                <a:latin typeface="Calibri"/>
                <a:cs typeface="Calibri"/>
              </a:rPr>
              <a:t>τ</a:t>
            </a:r>
            <a:r>
              <a:rPr sz="2400" i="1" spc="0" dirty="0" smtClean="0">
                <a:solidFill>
                  <a:srgbClr val="00B0F0"/>
                </a:solidFill>
                <a:latin typeface="Calibri"/>
                <a:cs typeface="Calibri"/>
              </a:rPr>
              <a:t>ος π</a:t>
            </a:r>
            <a:r>
              <a:rPr sz="2400" i="1" spc="4" dirty="0" smtClean="0">
                <a:solidFill>
                  <a:srgbClr val="00B0F0"/>
                </a:solidFill>
                <a:latin typeface="Calibri"/>
                <a:cs typeface="Calibri"/>
              </a:rPr>
              <a:t>ρ</a:t>
            </a:r>
            <a:r>
              <a:rPr sz="2400" i="1" spc="0" dirty="0" smtClean="0">
                <a:solidFill>
                  <a:srgbClr val="00B0F0"/>
                </a:solidFill>
                <a:latin typeface="Calibri"/>
                <a:cs typeface="Calibri"/>
              </a:rPr>
              <a:t>ο</a:t>
            </a:r>
            <a:r>
              <a:rPr sz="2400" i="1" spc="-54" dirty="0" smtClean="0">
                <a:solidFill>
                  <a:srgbClr val="00B0F0"/>
                </a:solidFill>
                <a:latin typeface="Calibri"/>
                <a:cs typeface="Calibri"/>
              </a:rPr>
              <a:t>κ</a:t>
            </a:r>
            <a:r>
              <a:rPr sz="2400" i="1" spc="0" dirty="0" smtClean="0">
                <a:solidFill>
                  <a:srgbClr val="00B0F0"/>
                </a:solidFill>
                <a:latin typeface="Calibri"/>
                <a:cs typeface="Calibri"/>
              </a:rPr>
              <a:t>ύπ</a:t>
            </a:r>
            <a:r>
              <a:rPr sz="2400" i="1" spc="-29" dirty="0" smtClean="0">
                <a:solidFill>
                  <a:srgbClr val="00B0F0"/>
                </a:solidFill>
                <a:latin typeface="Calibri"/>
                <a:cs typeface="Calibri"/>
              </a:rPr>
              <a:t>τ</a:t>
            </a:r>
            <a:r>
              <a:rPr sz="2400" i="1" spc="0" dirty="0" smtClean="0">
                <a:solidFill>
                  <a:srgbClr val="00B0F0"/>
                </a:solidFill>
                <a:latin typeface="Calibri"/>
                <a:cs typeface="Calibri"/>
              </a:rPr>
              <a:t>ο</a:t>
            </a:r>
            <a:r>
              <a:rPr sz="2400" i="1" spc="-9" dirty="0" smtClean="0">
                <a:solidFill>
                  <a:srgbClr val="00B0F0"/>
                </a:solidFill>
                <a:latin typeface="Calibri"/>
                <a:cs typeface="Calibri"/>
              </a:rPr>
              <a:t>υ</a:t>
            </a:r>
            <a:r>
              <a:rPr sz="2400" i="1" spc="0" dirty="0" smtClean="0">
                <a:solidFill>
                  <a:srgbClr val="00B0F0"/>
                </a:solidFill>
                <a:latin typeface="Calibri"/>
                <a:cs typeface="Calibri"/>
              </a:rPr>
              <a:t>ν</a:t>
            </a:r>
            <a:r>
              <a:rPr sz="2400" i="1" spc="-9" dirty="0" smtClean="0">
                <a:solidFill>
                  <a:srgbClr val="00B0F0"/>
                </a:solidFill>
                <a:latin typeface="Calibri"/>
                <a:cs typeface="Calibri"/>
              </a:rPr>
              <a:t> </a:t>
            </a:r>
            <a:r>
              <a:rPr sz="2400" i="1" spc="0" dirty="0" smtClean="0">
                <a:solidFill>
                  <a:srgbClr val="00B0F0"/>
                </a:solidFill>
                <a:latin typeface="Calibri"/>
                <a:cs typeface="Calibri"/>
              </a:rPr>
              <a:t>π</a:t>
            </a:r>
            <a:r>
              <a:rPr sz="2400" i="1" spc="4" dirty="0" smtClean="0">
                <a:solidFill>
                  <a:srgbClr val="00B0F0"/>
                </a:solidFill>
                <a:latin typeface="Calibri"/>
                <a:cs typeface="Calibri"/>
              </a:rPr>
              <a:t>λ</a:t>
            </a:r>
            <a:r>
              <a:rPr sz="2400" i="1" spc="0" dirty="0" smtClean="0">
                <a:solidFill>
                  <a:srgbClr val="00B0F0"/>
                </a:solidFill>
                <a:latin typeface="Calibri"/>
                <a:cs typeface="Calibri"/>
              </a:rPr>
              <a:t>ηρ</a:t>
            </a:r>
            <a:r>
              <a:rPr sz="2400" i="1" spc="-4" dirty="0" smtClean="0">
                <a:solidFill>
                  <a:srgbClr val="00B0F0"/>
                </a:solidFill>
                <a:latin typeface="Calibri"/>
                <a:cs typeface="Calibri"/>
              </a:rPr>
              <a:t>ο</a:t>
            </a:r>
            <a:r>
              <a:rPr sz="2400" i="1" spc="0" dirty="0" smtClean="0">
                <a:solidFill>
                  <a:srgbClr val="00B0F0"/>
                </a:solidFill>
                <a:latin typeface="Calibri"/>
                <a:cs typeface="Calibri"/>
              </a:rPr>
              <a:t>φ</a:t>
            </a:r>
            <a:r>
              <a:rPr sz="2400" i="1" spc="-4" dirty="0" smtClean="0">
                <a:solidFill>
                  <a:srgbClr val="00B0F0"/>
                </a:solidFill>
                <a:latin typeface="Calibri"/>
                <a:cs typeface="Calibri"/>
              </a:rPr>
              <a:t>ο</a:t>
            </a:r>
            <a:r>
              <a:rPr sz="2400" i="1" spc="0" dirty="0" smtClean="0">
                <a:solidFill>
                  <a:srgbClr val="00B0F0"/>
                </a:solidFill>
                <a:latin typeface="Calibri"/>
                <a:cs typeface="Calibri"/>
              </a:rPr>
              <a:t>ρίες για:</a:t>
            </a:r>
            <a:endParaRPr sz="2400" i="1" dirty="0">
              <a:solidFill>
                <a:srgbClr val="00B0F0"/>
              </a:solidFill>
              <a:latin typeface="Calibri"/>
              <a:cs typeface="Calibri"/>
            </a:endParaRPr>
          </a:p>
          <a:p>
            <a:pPr marL="12700" marR="43110">
              <a:lnSpc>
                <a:spcPct val="101725"/>
              </a:lnSpc>
              <a:spcBef>
                <a:spcPts val="658"/>
              </a:spcBef>
            </a:pPr>
            <a:r>
              <a:rPr sz="2400" spc="0" dirty="0" smtClean="0">
                <a:latin typeface="Calibri"/>
                <a:cs typeface="Calibri"/>
              </a:rPr>
              <a:t>▪ </a:t>
            </a:r>
            <a:r>
              <a:rPr sz="2400" spc="0" dirty="0" smtClean="0">
                <a:solidFill>
                  <a:srgbClr val="FF0000"/>
                </a:solidFill>
                <a:latin typeface="Calibri"/>
                <a:cs typeface="Calibri"/>
              </a:rPr>
              <a:t>Δυν</a:t>
            </a:r>
            <a:r>
              <a:rPr sz="2400" spc="-9" dirty="0" smtClean="0">
                <a:solidFill>
                  <a:srgbClr val="FF0000"/>
                </a:solidFill>
                <a:latin typeface="Calibri"/>
                <a:cs typeface="Calibri"/>
              </a:rPr>
              <a:t>α</a:t>
            </a:r>
            <a:r>
              <a:rPr sz="2400" spc="-14" dirty="0" smtClean="0">
                <a:solidFill>
                  <a:srgbClr val="FF0000"/>
                </a:solidFill>
                <a:latin typeface="Calibri"/>
                <a:cs typeface="Calibri"/>
              </a:rPr>
              <a:t>τ</a:t>
            </a:r>
            <a:r>
              <a:rPr sz="2400" spc="0" dirty="0" smtClean="0">
                <a:solidFill>
                  <a:srgbClr val="FF0000"/>
                </a:solidFill>
                <a:latin typeface="Calibri"/>
                <a:cs typeface="Calibri"/>
              </a:rPr>
              <a:t>ά</a:t>
            </a:r>
            <a:r>
              <a:rPr sz="2400" spc="-4" dirty="0" smtClean="0">
                <a:solidFill>
                  <a:srgbClr val="FF0000"/>
                </a:solidFill>
                <a:latin typeface="Calibri"/>
                <a:cs typeface="Calibri"/>
              </a:rPr>
              <a:t> </a:t>
            </a:r>
            <a:r>
              <a:rPr sz="2400" spc="0" dirty="0" smtClean="0">
                <a:latin typeface="Calibri"/>
                <a:cs typeface="Calibri"/>
              </a:rPr>
              <a:t>σ</a:t>
            </a:r>
            <a:r>
              <a:rPr sz="2400" spc="-9" dirty="0" smtClean="0">
                <a:latin typeface="Calibri"/>
                <a:cs typeface="Calibri"/>
              </a:rPr>
              <a:t>η</a:t>
            </a:r>
            <a:r>
              <a:rPr sz="2400" spc="0" dirty="0" smtClean="0">
                <a:latin typeface="Calibri"/>
                <a:cs typeface="Calibri"/>
              </a:rPr>
              <a:t>μεί</a:t>
            </a:r>
            <a:r>
              <a:rPr sz="2400" spc="-9" dirty="0" smtClean="0">
                <a:latin typeface="Calibri"/>
                <a:cs typeface="Calibri"/>
              </a:rPr>
              <a:t>α</a:t>
            </a:r>
            <a:r>
              <a:rPr sz="2400" spc="0" dirty="0" smtClean="0">
                <a:latin typeface="Calibri"/>
                <a:cs typeface="Calibri"/>
              </a:rPr>
              <a:t>,</a:t>
            </a:r>
            <a:r>
              <a:rPr sz="2400" spc="9" dirty="0" smtClean="0">
                <a:latin typeface="Calibri"/>
                <a:cs typeface="Calibri"/>
              </a:rPr>
              <a:t> </a:t>
            </a:r>
            <a:r>
              <a:rPr sz="2400" spc="0" dirty="0" smtClean="0">
                <a:latin typeface="Calibri"/>
                <a:cs typeface="Calibri"/>
              </a:rPr>
              <a:t>οπ</a:t>
            </a:r>
            <a:r>
              <a:rPr sz="2400" spc="-9" dirty="0" smtClean="0">
                <a:latin typeface="Calibri"/>
                <a:cs typeface="Calibri"/>
              </a:rPr>
              <a:t>ο</a:t>
            </a:r>
            <a:r>
              <a:rPr sz="2400" spc="0" dirty="0" smtClean="0">
                <a:latin typeface="Calibri"/>
                <a:cs typeface="Calibri"/>
              </a:rPr>
              <a:t>ιο</a:t>
            </a:r>
            <a:r>
              <a:rPr sz="2400" spc="-9" dirty="0" smtClean="0">
                <a:latin typeface="Calibri"/>
                <a:cs typeface="Calibri"/>
              </a:rPr>
              <a:t>σ</a:t>
            </a:r>
            <a:r>
              <a:rPr sz="2400" spc="0" dirty="0" smtClean="0">
                <a:latin typeface="Calibri"/>
                <a:cs typeface="Calibri"/>
              </a:rPr>
              <a:t>δήπο</a:t>
            </a:r>
            <a:r>
              <a:rPr sz="2400" spc="-9" dirty="0" smtClean="0">
                <a:latin typeface="Calibri"/>
                <a:cs typeface="Calibri"/>
              </a:rPr>
              <a:t>τ</a:t>
            </a:r>
            <a:r>
              <a:rPr sz="2400" spc="0" dirty="0" smtClean="0">
                <a:latin typeface="Calibri"/>
                <a:cs typeface="Calibri"/>
              </a:rPr>
              <a:t>ε π</a:t>
            </a:r>
            <a:r>
              <a:rPr sz="2400" spc="-9" dirty="0" smtClean="0">
                <a:latin typeface="Calibri"/>
                <a:cs typeface="Calibri"/>
              </a:rPr>
              <a:t>ό</a:t>
            </a:r>
            <a:r>
              <a:rPr sz="2400" spc="0" dirty="0" smtClean="0">
                <a:latin typeface="Calibri"/>
                <a:cs typeface="Calibri"/>
              </a:rPr>
              <a:t>ρος</a:t>
            </a:r>
            <a:r>
              <a:rPr sz="2400" spc="-4" dirty="0" smtClean="0">
                <a:latin typeface="Calibri"/>
                <a:cs typeface="Calibri"/>
              </a:rPr>
              <a:t> </a:t>
            </a:r>
            <a:r>
              <a:rPr sz="2400" spc="0" dirty="0" smtClean="0">
                <a:latin typeface="Calibri"/>
                <a:cs typeface="Calibri"/>
              </a:rPr>
              <a:t>ή</a:t>
            </a:r>
            <a:r>
              <a:rPr sz="2400" spc="-9" dirty="0" smtClean="0">
                <a:latin typeface="Calibri"/>
                <a:cs typeface="Calibri"/>
              </a:rPr>
              <a:t> </a:t>
            </a:r>
            <a:r>
              <a:rPr sz="2400" spc="0" dirty="0" smtClean="0">
                <a:latin typeface="Calibri"/>
                <a:cs typeface="Calibri"/>
              </a:rPr>
              <a:t>ι</a:t>
            </a:r>
            <a:r>
              <a:rPr sz="2400" spc="-75" dirty="0" smtClean="0">
                <a:latin typeface="Calibri"/>
                <a:cs typeface="Calibri"/>
              </a:rPr>
              <a:t>κ</a:t>
            </a:r>
            <a:r>
              <a:rPr sz="2400" spc="0" dirty="0" smtClean="0">
                <a:latin typeface="Calibri"/>
                <a:cs typeface="Calibri"/>
              </a:rPr>
              <a:t>αν</a:t>
            </a:r>
            <a:r>
              <a:rPr sz="2400" spc="-9" dirty="0" smtClean="0">
                <a:latin typeface="Calibri"/>
                <a:cs typeface="Calibri"/>
              </a:rPr>
              <a:t>ό</a:t>
            </a:r>
            <a:r>
              <a:rPr sz="2400" spc="0" dirty="0" smtClean="0">
                <a:latin typeface="Calibri"/>
                <a:cs typeface="Calibri"/>
              </a:rPr>
              <a:t>τ</a:t>
            </a:r>
            <a:r>
              <a:rPr sz="2400" spc="-50" dirty="0" smtClean="0">
                <a:latin typeface="Calibri"/>
                <a:cs typeface="Calibri"/>
              </a:rPr>
              <a:t>η</a:t>
            </a:r>
            <a:r>
              <a:rPr sz="2400" spc="-14" dirty="0" smtClean="0">
                <a:latin typeface="Calibri"/>
                <a:cs typeface="Calibri"/>
              </a:rPr>
              <a:t>τ</a:t>
            </a:r>
            <a:r>
              <a:rPr sz="2400" spc="0" dirty="0" smtClean="0">
                <a:latin typeface="Calibri"/>
                <a:cs typeface="Calibri"/>
              </a:rPr>
              <a:t>α που</a:t>
            </a:r>
            <a:r>
              <a:rPr sz="2400" spc="-9" dirty="0" smtClean="0">
                <a:latin typeface="Calibri"/>
                <a:cs typeface="Calibri"/>
              </a:rPr>
              <a:t> </a:t>
            </a:r>
            <a:r>
              <a:rPr sz="2400" spc="0" dirty="0" smtClean="0">
                <a:latin typeface="Calibri"/>
                <a:cs typeface="Calibri"/>
              </a:rPr>
              <a:t>αν</a:t>
            </a:r>
            <a:r>
              <a:rPr sz="2400" spc="-4" dirty="0" smtClean="0">
                <a:latin typeface="Calibri"/>
                <a:cs typeface="Calibri"/>
              </a:rPr>
              <a:t> </a:t>
            </a:r>
            <a:r>
              <a:rPr sz="2400" spc="0" dirty="0" smtClean="0">
                <a:latin typeface="Calibri"/>
                <a:cs typeface="Calibri"/>
              </a:rPr>
              <a:t>διατ</a:t>
            </a:r>
            <a:r>
              <a:rPr sz="2400" spc="-9" dirty="0" smtClean="0">
                <a:latin typeface="Calibri"/>
                <a:cs typeface="Calibri"/>
              </a:rPr>
              <a:t>η</a:t>
            </a:r>
            <a:r>
              <a:rPr sz="2400" spc="0" dirty="0" smtClean="0">
                <a:latin typeface="Calibri"/>
                <a:cs typeface="Calibri"/>
              </a:rPr>
              <a:t>ρη</a:t>
            </a:r>
            <a:r>
              <a:rPr sz="2400" spc="-9" dirty="0" smtClean="0">
                <a:latin typeface="Calibri"/>
                <a:cs typeface="Calibri"/>
              </a:rPr>
              <a:t>θ</a:t>
            </a:r>
            <a:r>
              <a:rPr sz="2400" spc="0" dirty="0" smtClean="0">
                <a:latin typeface="Calibri"/>
                <a:cs typeface="Calibri"/>
              </a:rPr>
              <a:t>εί ή</a:t>
            </a:r>
            <a:endParaRPr sz="2400" dirty="0">
              <a:latin typeface="Calibri"/>
              <a:cs typeface="Calibri"/>
            </a:endParaRPr>
          </a:p>
          <a:p>
            <a:pPr marL="12700" marR="43110">
              <a:lnSpc>
                <a:spcPts val="2595"/>
              </a:lnSpc>
              <a:spcBef>
                <a:spcPts val="129"/>
              </a:spcBef>
            </a:pPr>
            <a:r>
              <a:rPr sz="3600" spc="0" baseline="3413" dirty="0" smtClean="0">
                <a:latin typeface="Calibri"/>
                <a:cs typeface="Calibri"/>
              </a:rPr>
              <a:t>ενι</a:t>
            </a:r>
            <a:r>
              <a:rPr sz="3600" spc="4" baseline="3413" dirty="0" smtClean="0">
                <a:latin typeface="Calibri"/>
                <a:cs typeface="Calibri"/>
              </a:rPr>
              <a:t>σ</a:t>
            </a:r>
            <a:r>
              <a:rPr sz="3600" spc="0" baseline="3413" dirty="0" smtClean="0">
                <a:latin typeface="Calibri"/>
                <a:cs typeface="Calibri"/>
              </a:rPr>
              <a:t>χυ</a:t>
            </a:r>
            <a:r>
              <a:rPr sz="3600" spc="-9" baseline="3413" dirty="0" smtClean="0">
                <a:latin typeface="Calibri"/>
                <a:cs typeface="Calibri"/>
              </a:rPr>
              <a:t>θ</a:t>
            </a:r>
            <a:r>
              <a:rPr sz="3600" spc="0" baseline="3413" dirty="0" smtClean="0">
                <a:latin typeface="Calibri"/>
                <a:cs typeface="Calibri"/>
              </a:rPr>
              <a:t>εί </a:t>
            </a:r>
            <a:r>
              <a:rPr sz="3600" spc="-4" baseline="3413" dirty="0" smtClean="0">
                <a:latin typeface="Calibri"/>
                <a:cs typeface="Calibri"/>
              </a:rPr>
              <a:t>θ</a:t>
            </a:r>
            <a:r>
              <a:rPr sz="3600" spc="0" baseline="3413" dirty="0" smtClean="0">
                <a:latin typeface="Calibri"/>
                <a:cs typeface="Calibri"/>
              </a:rPr>
              <a:t>α εν</a:t>
            </a:r>
            <a:r>
              <a:rPr sz="3600" spc="4" baseline="3413" dirty="0" smtClean="0">
                <a:latin typeface="Calibri"/>
                <a:cs typeface="Calibri"/>
              </a:rPr>
              <a:t>ι</a:t>
            </a:r>
            <a:r>
              <a:rPr sz="3600" spc="0" baseline="3413" dirty="0" smtClean="0">
                <a:latin typeface="Calibri"/>
                <a:cs typeface="Calibri"/>
              </a:rPr>
              <a:t>σχύσ</a:t>
            </a:r>
            <a:r>
              <a:rPr sz="3600" spc="-4" baseline="3413" dirty="0" smtClean="0">
                <a:latin typeface="Calibri"/>
                <a:cs typeface="Calibri"/>
              </a:rPr>
              <a:t>ε</a:t>
            </a:r>
            <a:r>
              <a:rPr sz="3600" spc="0" baseline="3413" dirty="0" smtClean="0">
                <a:latin typeface="Calibri"/>
                <a:cs typeface="Calibri"/>
              </a:rPr>
              <a:t>ι τ</a:t>
            </a:r>
            <a:r>
              <a:rPr sz="3600" spc="-59" baseline="3413" dirty="0" smtClean="0">
                <a:latin typeface="Calibri"/>
                <a:cs typeface="Calibri"/>
              </a:rPr>
              <a:t>η</a:t>
            </a:r>
            <a:r>
              <a:rPr sz="3600" spc="0" baseline="3413" dirty="0" smtClean="0">
                <a:latin typeface="Calibri"/>
                <a:cs typeface="Calibri"/>
              </a:rPr>
              <a:t>ν</a:t>
            </a:r>
            <a:r>
              <a:rPr sz="3600" spc="-9" baseline="3413" dirty="0" smtClean="0">
                <a:latin typeface="Calibri"/>
                <a:cs typeface="Calibri"/>
              </a:rPr>
              <a:t> </a:t>
            </a:r>
            <a:r>
              <a:rPr sz="3600" spc="0" baseline="3413" dirty="0" smtClean="0">
                <a:latin typeface="Calibri"/>
                <a:cs typeface="Calibri"/>
              </a:rPr>
              <a:t>επ</a:t>
            </a:r>
            <a:r>
              <a:rPr sz="3600" spc="-19" baseline="3413" dirty="0" smtClean="0">
                <a:latin typeface="Calibri"/>
                <a:cs typeface="Calibri"/>
              </a:rPr>
              <a:t>ι</a:t>
            </a:r>
            <a:r>
              <a:rPr sz="3600" spc="-25" baseline="3413" dirty="0" smtClean="0">
                <a:latin typeface="Calibri"/>
                <a:cs typeface="Calibri"/>
              </a:rPr>
              <a:t>χ</a:t>
            </a:r>
            <a:r>
              <a:rPr sz="3600" spc="0" baseline="3413" dirty="0" smtClean="0">
                <a:latin typeface="Calibri"/>
                <a:cs typeface="Calibri"/>
              </a:rPr>
              <a:t>είρη</a:t>
            </a:r>
            <a:r>
              <a:rPr sz="3600" spc="-4" baseline="3413" dirty="0" smtClean="0">
                <a:latin typeface="Calibri"/>
                <a:cs typeface="Calibri"/>
              </a:rPr>
              <a:t>σ</a:t>
            </a:r>
            <a:r>
              <a:rPr sz="3600" spc="0" baseline="3413" dirty="0" smtClean="0">
                <a:latin typeface="Calibri"/>
                <a:cs typeface="Calibri"/>
              </a:rPr>
              <a:t>η.</a:t>
            </a:r>
            <a:endParaRPr sz="2400" dirty="0">
              <a:latin typeface="Calibri"/>
              <a:cs typeface="Calibri"/>
            </a:endParaRPr>
          </a:p>
          <a:p>
            <a:pPr marL="12700">
              <a:lnSpc>
                <a:spcPts val="2590"/>
              </a:lnSpc>
              <a:spcBef>
                <a:spcPts val="871"/>
              </a:spcBef>
            </a:pPr>
            <a:r>
              <a:rPr sz="2400" spc="0" dirty="0" smtClean="0">
                <a:latin typeface="Calibri"/>
                <a:cs typeface="Calibri"/>
              </a:rPr>
              <a:t>▪ </a:t>
            </a:r>
            <a:r>
              <a:rPr sz="2400" spc="0" dirty="0" smtClean="0">
                <a:solidFill>
                  <a:srgbClr val="FF0000"/>
                </a:solidFill>
                <a:latin typeface="Calibri"/>
                <a:cs typeface="Calibri"/>
              </a:rPr>
              <a:t>Α</a:t>
            </a:r>
            <a:r>
              <a:rPr sz="2400" spc="4" dirty="0" smtClean="0">
                <a:solidFill>
                  <a:srgbClr val="FF0000"/>
                </a:solidFill>
                <a:latin typeface="Calibri"/>
                <a:cs typeface="Calibri"/>
              </a:rPr>
              <a:t>δ</a:t>
            </a:r>
            <a:r>
              <a:rPr sz="2400" spc="0" dirty="0" smtClean="0">
                <a:solidFill>
                  <a:srgbClr val="FF0000"/>
                </a:solidFill>
                <a:latin typeface="Calibri"/>
                <a:cs typeface="Calibri"/>
              </a:rPr>
              <a:t>ύνα</a:t>
            </a:r>
            <a:r>
              <a:rPr sz="2400" spc="-19" dirty="0" smtClean="0">
                <a:solidFill>
                  <a:srgbClr val="FF0000"/>
                </a:solidFill>
                <a:latin typeface="Calibri"/>
                <a:cs typeface="Calibri"/>
              </a:rPr>
              <a:t>μ</a:t>
            </a:r>
            <a:r>
              <a:rPr sz="2400" spc="0" dirty="0" smtClean="0">
                <a:solidFill>
                  <a:srgbClr val="FF0000"/>
                </a:solidFill>
                <a:latin typeface="Calibri"/>
                <a:cs typeface="Calibri"/>
              </a:rPr>
              <a:t>α</a:t>
            </a:r>
            <a:r>
              <a:rPr sz="2400" spc="9" dirty="0" smtClean="0">
                <a:solidFill>
                  <a:srgbClr val="006FC0"/>
                </a:solidFill>
                <a:latin typeface="Calibri"/>
                <a:cs typeface="Calibri"/>
              </a:rPr>
              <a:t> </a:t>
            </a:r>
            <a:r>
              <a:rPr sz="2400" spc="0" dirty="0" smtClean="0">
                <a:latin typeface="Calibri"/>
                <a:cs typeface="Calibri"/>
              </a:rPr>
              <a:t>σ</a:t>
            </a:r>
            <a:r>
              <a:rPr sz="2400" spc="-9" dirty="0" smtClean="0">
                <a:latin typeface="Calibri"/>
                <a:cs typeface="Calibri"/>
              </a:rPr>
              <a:t>η</a:t>
            </a:r>
            <a:r>
              <a:rPr sz="2400" spc="0" dirty="0" smtClean="0">
                <a:latin typeface="Calibri"/>
                <a:cs typeface="Calibri"/>
              </a:rPr>
              <a:t>μεία, οποιοσδ</a:t>
            </a:r>
            <a:r>
              <a:rPr sz="2400" spc="-4" dirty="0" smtClean="0">
                <a:latin typeface="Calibri"/>
                <a:cs typeface="Calibri"/>
              </a:rPr>
              <a:t>ή</a:t>
            </a:r>
            <a:r>
              <a:rPr sz="2400" spc="0" dirty="0" smtClean="0">
                <a:latin typeface="Calibri"/>
                <a:cs typeface="Calibri"/>
              </a:rPr>
              <a:t>ποτε</a:t>
            </a:r>
            <a:r>
              <a:rPr sz="2400" spc="-9" dirty="0" smtClean="0">
                <a:latin typeface="Calibri"/>
                <a:cs typeface="Calibri"/>
              </a:rPr>
              <a:t> </a:t>
            </a:r>
            <a:r>
              <a:rPr sz="2400" spc="0" dirty="0" smtClean="0">
                <a:latin typeface="Calibri"/>
                <a:cs typeface="Calibri"/>
              </a:rPr>
              <a:t>π</a:t>
            </a:r>
            <a:r>
              <a:rPr sz="2400" spc="4" dirty="0" smtClean="0">
                <a:latin typeface="Calibri"/>
                <a:cs typeface="Calibri"/>
              </a:rPr>
              <a:t>ρ</a:t>
            </a:r>
            <a:r>
              <a:rPr sz="2400" spc="0" dirty="0" smtClean="0">
                <a:latin typeface="Calibri"/>
                <a:cs typeface="Calibri"/>
              </a:rPr>
              <a:t>ο</a:t>
            </a:r>
            <a:r>
              <a:rPr sz="2400" spc="-19" dirty="0" smtClean="0">
                <a:latin typeface="Calibri"/>
                <a:cs typeface="Calibri"/>
              </a:rPr>
              <a:t>β</a:t>
            </a:r>
            <a:r>
              <a:rPr sz="2400" spc="0" dirty="0" smtClean="0">
                <a:latin typeface="Calibri"/>
                <a:cs typeface="Calibri"/>
              </a:rPr>
              <a:t>λη</a:t>
            </a:r>
            <a:r>
              <a:rPr sz="2400" spc="-9" dirty="0" smtClean="0">
                <a:latin typeface="Calibri"/>
                <a:cs typeface="Calibri"/>
              </a:rPr>
              <a:t>μ</a:t>
            </a:r>
            <a:r>
              <a:rPr sz="2400" spc="0" dirty="0" smtClean="0">
                <a:latin typeface="Calibri"/>
                <a:cs typeface="Calibri"/>
              </a:rPr>
              <a:t>α</a:t>
            </a:r>
            <a:r>
              <a:rPr sz="2400" spc="-9" dirty="0" smtClean="0">
                <a:latin typeface="Calibri"/>
                <a:cs typeface="Calibri"/>
              </a:rPr>
              <a:t>τ</a:t>
            </a:r>
            <a:r>
              <a:rPr sz="2400" spc="0" dirty="0" smtClean="0">
                <a:latin typeface="Calibri"/>
                <a:cs typeface="Calibri"/>
              </a:rPr>
              <a:t>ι</a:t>
            </a:r>
            <a:r>
              <a:rPr sz="2400" spc="-69" dirty="0" smtClean="0">
                <a:latin typeface="Calibri"/>
                <a:cs typeface="Calibri"/>
              </a:rPr>
              <a:t>κ</a:t>
            </a:r>
            <a:r>
              <a:rPr sz="2400" spc="0" dirty="0" smtClean="0">
                <a:latin typeface="Calibri"/>
                <a:cs typeface="Calibri"/>
              </a:rPr>
              <a:t>ός πόρος</a:t>
            </a:r>
            <a:r>
              <a:rPr sz="2400" spc="-4" dirty="0" smtClean="0">
                <a:latin typeface="Calibri"/>
                <a:cs typeface="Calibri"/>
              </a:rPr>
              <a:t> </a:t>
            </a:r>
            <a:r>
              <a:rPr sz="2400" spc="0" dirty="0" smtClean="0">
                <a:latin typeface="Calibri"/>
                <a:cs typeface="Calibri"/>
              </a:rPr>
              <a:t>ή</a:t>
            </a:r>
            <a:r>
              <a:rPr sz="2400" spc="-4" dirty="0" smtClean="0">
                <a:latin typeface="Calibri"/>
                <a:cs typeface="Calibri"/>
              </a:rPr>
              <a:t> </a:t>
            </a:r>
            <a:r>
              <a:rPr sz="2400" spc="0" dirty="0" smtClean="0">
                <a:latin typeface="Calibri"/>
                <a:cs typeface="Calibri"/>
              </a:rPr>
              <a:t>ι</a:t>
            </a:r>
            <a:r>
              <a:rPr sz="2400" spc="-69" dirty="0" smtClean="0">
                <a:latin typeface="Calibri"/>
                <a:cs typeface="Calibri"/>
              </a:rPr>
              <a:t>κ</a:t>
            </a:r>
            <a:r>
              <a:rPr sz="2400" spc="0" dirty="0" smtClean="0">
                <a:latin typeface="Calibri"/>
                <a:cs typeface="Calibri"/>
              </a:rPr>
              <a:t>αν</a:t>
            </a:r>
            <a:r>
              <a:rPr sz="2400" spc="-4" dirty="0" smtClean="0">
                <a:latin typeface="Calibri"/>
                <a:cs typeface="Calibri"/>
              </a:rPr>
              <a:t>ό</a:t>
            </a:r>
            <a:r>
              <a:rPr sz="2400" spc="0" dirty="0" smtClean="0">
                <a:latin typeface="Calibri"/>
                <a:cs typeface="Calibri"/>
              </a:rPr>
              <a:t>τ</a:t>
            </a:r>
            <a:r>
              <a:rPr sz="2400" spc="-44" dirty="0" smtClean="0">
                <a:latin typeface="Calibri"/>
                <a:cs typeface="Calibri"/>
              </a:rPr>
              <a:t>η</a:t>
            </a:r>
            <a:r>
              <a:rPr sz="2400" spc="-14" dirty="0" smtClean="0">
                <a:latin typeface="Calibri"/>
                <a:cs typeface="Calibri"/>
              </a:rPr>
              <a:t>τ</a:t>
            </a:r>
            <a:r>
              <a:rPr sz="2400" spc="0" dirty="0" smtClean="0">
                <a:latin typeface="Calibri"/>
                <a:cs typeface="Calibri"/>
              </a:rPr>
              <a:t>α που</a:t>
            </a:r>
            <a:r>
              <a:rPr sz="2400" spc="-9" dirty="0" smtClean="0">
                <a:latin typeface="Calibri"/>
                <a:cs typeface="Calibri"/>
              </a:rPr>
              <a:t> </a:t>
            </a:r>
            <a:r>
              <a:rPr sz="2400" spc="0" dirty="0" smtClean="0">
                <a:latin typeface="Calibri"/>
                <a:cs typeface="Calibri"/>
              </a:rPr>
              <a:t>αν ενι</a:t>
            </a:r>
            <a:r>
              <a:rPr sz="2400" spc="4" dirty="0" smtClean="0">
                <a:latin typeface="Calibri"/>
                <a:cs typeface="Calibri"/>
              </a:rPr>
              <a:t>σ</a:t>
            </a:r>
            <a:r>
              <a:rPr sz="2400" spc="0" dirty="0" smtClean="0">
                <a:latin typeface="Calibri"/>
                <a:cs typeface="Calibri"/>
              </a:rPr>
              <a:t>χυ</a:t>
            </a:r>
            <a:r>
              <a:rPr sz="2400" spc="-9" dirty="0" smtClean="0">
                <a:latin typeface="Calibri"/>
                <a:cs typeface="Calibri"/>
              </a:rPr>
              <a:t>θ</a:t>
            </a:r>
            <a:r>
              <a:rPr sz="2400" spc="0" dirty="0" smtClean="0">
                <a:latin typeface="Calibri"/>
                <a:cs typeface="Calibri"/>
              </a:rPr>
              <a:t>εί </a:t>
            </a:r>
            <a:r>
              <a:rPr sz="2400" spc="-4" dirty="0" smtClean="0">
                <a:latin typeface="Calibri"/>
                <a:cs typeface="Calibri"/>
              </a:rPr>
              <a:t>θ</a:t>
            </a:r>
            <a:r>
              <a:rPr sz="2400" spc="0" dirty="0" smtClean="0">
                <a:latin typeface="Calibri"/>
                <a:cs typeface="Calibri"/>
              </a:rPr>
              <a:t>α αποδυναμώ</a:t>
            </a:r>
            <a:r>
              <a:rPr sz="2400" spc="-9" dirty="0" smtClean="0">
                <a:latin typeface="Calibri"/>
                <a:cs typeface="Calibri"/>
              </a:rPr>
              <a:t>σ</a:t>
            </a:r>
            <a:r>
              <a:rPr sz="2400" spc="0" dirty="0" smtClean="0">
                <a:latin typeface="Calibri"/>
                <a:cs typeface="Calibri"/>
              </a:rPr>
              <a:t>ει</a:t>
            </a:r>
            <a:r>
              <a:rPr sz="2400" spc="19" dirty="0" smtClean="0">
                <a:latin typeface="Calibri"/>
                <a:cs typeface="Calibri"/>
              </a:rPr>
              <a:t> </a:t>
            </a:r>
            <a:r>
              <a:rPr sz="2400" spc="0" dirty="0" smtClean="0">
                <a:latin typeface="Calibri"/>
                <a:cs typeface="Calibri"/>
              </a:rPr>
              <a:t>τ</a:t>
            </a:r>
            <a:r>
              <a:rPr sz="2400" spc="-59" dirty="0" smtClean="0">
                <a:latin typeface="Calibri"/>
                <a:cs typeface="Calibri"/>
              </a:rPr>
              <a:t>η</a:t>
            </a:r>
            <a:r>
              <a:rPr sz="2400" spc="0" dirty="0" smtClean="0">
                <a:latin typeface="Calibri"/>
                <a:cs typeface="Calibri"/>
              </a:rPr>
              <a:t>ν</a:t>
            </a:r>
            <a:r>
              <a:rPr sz="2400" spc="-9" dirty="0" smtClean="0">
                <a:latin typeface="Calibri"/>
                <a:cs typeface="Calibri"/>
              </a:rPr>
              <a:t> </a:t>
            </a:r>
            <a:r>
              <a:rPr sz="2400" spc="0" dirty="0" smtClean="0">
                <a:latin typeface="Calibri"/>
                <a:cs typeface="Calibri"/>
              </a:rPr>
              <a:t>επ</a:t>
            </a:r>
            <a:r>
              <a:rPr sz="2400" spc="-19" dirty="0" smtClean="0">
                <a:latin typeface="Calibri"/>
                <a:cs typeface="Calibri"/>
              </a:rPr>
              <a:t>ι</a:t>
            </a:r>
            <a:r>
              <a:rPr sz="2400" spc="-25" dirty="0" smtClean="0">
                <a:latin typeface="Calibri"/>
                <a:cs typeface="Calibri"/>
              </a:rPr>
              <a:t>χ</a:t>
            </a:r>
            <a:r>
              <a:rPr sz="2400" spc="0" dirty="0" smtClean="0">
                <a:latin typeface="Calibri"/>
                <a:cs typeface="Calibri"/>
              </a:rPr>
              <a:t>είρη</a:t>
            </a:r>
            <a:r>
              <a:rPr sz="2400" spc="-4" dirty="0" smtClean="0">
                <a:latin typeface="Calibri"/>
                <a:cs typeface="Calibri"/>
              </a:rPr>
              <a:t>σ</a:t>
            </a:r>
            <a:r>
              <a:rPr sz="2400" spc="0" dirty="0" smtClean="0">
                <a:latin typeface="Calibri"/>
                <a:cs typeface="Calibri"/>
              </a:rPr>
              <a:t>η.</a:t>
            </a:r>
            <a:endParaRPr sz="2400" dirty="0">
              <a:latin typeface="Calibri"/>
              <a:cs typeface="Calibri"/>
            </a:endParaRPr>
          </a:p>
        </p:txBody>
      </p:sp>
      <p:sp>
        <p:nvSpPr>
          <p:cNvPr id="2" name="object 2"/>
          <p:cNvSpPr txBox="1"/>
          <p:nvPr/>
        </p:nvSpPr>
        <p:spPr>
          <a:xfrm>
            <a:off x="11542776" y="1997964"/>
            <a:ext cx="152400" cy="781811"/>
          </a:xfrm>
          <a:prstGeom prst="rect">
            <a:avLst/>
          </a:prstGeom>
        </p:spPr>
        <p:txBody>
          <a:bodyPr wrap="square" lIns="0" tIns="0" rIns="0" bIns="0" rtlCol="0">
            <a:noAutofit/>
          </a:bodyPr>
          <a:lstStyle/>
          <a:p>
            <a:pPr marL="25400">
              <a:lnSpc>
                <a:spcPts val="1000"/>
              </a:lnSpc>
            </a:pPr>
            <a:endParaRPr sz="1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620714"/>
            <a:ext cx="11277600" cy="665147"/>
          </a:xfrm>
        </p:spPr>
        <p:txBody>
          <a:bodyPr>
            <a:normAutofit fontScale="90000"/>
          </a:bodyPr>
          <a:lstStyle/>
          <a:p>
            <a:pPr marL="12700">
              <a:lnSpc>
                <a:spcPts val="4785"/>
              </a:lnSpc>
              <a:spcBef>
                <a:spcPts val="239"/>
              </a:spcBef>
            </a:pPr>
            <a:r>
              <a:rPr lang="el-GR" sz="3200" b="1" dirty="0" smtClean="0">
                <a:solidFill>
                  <a:srgbClr val="FFC000"/>
                </a:solidFill>
                <a:effectLst>
                  <a:outerShdw blurRad="38100" dist="38100" dir="2700000" algn="tl">
                    <a:srgbClr val="000000">
                      <a:alpha val="43137"/>
                    </a:srgbClr>
                  </a:outerShdw>
                </a:effectLst>
                <a:latin typeface="Arial" charset="0"/>
                <a:cs typeface="Times New Roman" pitchFamily="18" charset="0"/>
              </a:rPr>
              <a:t>ΑΝΑΛΥΣΗ ΕΣΩΤΕΡΙΚΟΥ ΠΕΡΙΒΑΛΛΟΝΤΟΣ</a:t>
            </a:r>
          </a:p>
        </p:txBody>
      </p:sp>
      <p:sp>
        <p:nvSpPr>
          <p:cNvPr id="9219" name="Rectangle 3"/>
          <p:cNvSpPr>
            <a:spLocks noGrp="1" noChangeArrowheads="1"/>
          </p:cNvSpPr>
          <p:nvPr>
            <p:ph idx="1"/>
          </p:nvPr>
        </p:nvSpPr>
        <p:spPr>
          <a:xfrm>
            <a:off x="571501" y="1428750"/>
            <a:ext cx="10725151" cy="5000625"/>
          </a:xfrm>
        </p:spPr>
        <p:txBody>
          <a:bodyPr>
            <a:normAutofit fontScale="92500" lnSpcReduction="20000"/>
          </a:bodyPr>
          <a:lstStyle/>
          <a:p>
            <a:pPr marL="533400" indent="-533400" fontAlgn="auto">
              <a:lnSpc>
                <a:spcPct val="150000"/>
              </a:lnSpc>
              <a:spcBef>
                <a:spcPts val="0"/>
              </a:spcBef>
              <a:spcAft>
                <a:spcPts val="0"/>
              </a:spcAft>
              <a:buFont typeface="Wingdings" pitchFamily="2" charset="2"/>
              <a:buAutoNum type="arabicPeriod"/>
              <a:defRPr/>
            </a:pPr>
            <a:r>
              <a:rPr lang="el-GR" sz="2800" dirty="0" err="1" smtClean="0">
                <a:latin typeface="Arial" pitchFamily="34" charset="0"/>
                <a:cs typeface="Arial" pitchFamily="34" charset="0"/>
              </a:rPr>
              <a:t>Υπηρεσίεσ</a:t>
            </a:r>
            <a:r>
              <a:rPr lang="el-GR" sz="2800" dirty="0" smtClean="0">
                <a:latin typeface="Arial" pitchFamily="34" charset="0"/>
                <a:cs typeface="Arial" pitchFamily="34" charset="0"/>
              </a:rPr>
              <a:t> </a:t>
            </a:r>
            <a:r>
              <a:rPr lang="el-GR" sz="2800" dirty="0">
                <a:latin typeface="Arial" pitchFamily="34" charset="0"/>
                <a:cs typeface="Arial" pitchFamily="34" charset="0"/>
              </a:rPr>
              <a:t>και </a:t>
            </a:r>
            <a:r>
              <a:rPr lang="el-GR" sz="2800" dirty="0" smtClean="0">
                <a:latin typeface="Arial" pitchFamily="34" charset="0"/>
                <a:cs typeface="Arial" pitchFamily="34" charset="0"/>
              </a:rPr>
              <a:t>Προϊόντα</a:t>
            </a:r>
          </a:p>
          <a:p>
            <a:pPr marL="533400" indent="-533400" fontAlgn="auto">
              <a:lnSpc>
                <a:spcPct val="150000"/>
              </a:lnSpc>
              <a:spcBef>
                <a:spcPts val="0"/>
              </a:spcBef>
              <a:spcAft>
                <a:spcPts val="0"/>
              </a:spcAft>
              <a:buFont typeface="Wingdings" pitchFamily="2" charset="2"/>
              <a:buAutoNum type="arabicPeriod"/>
              <a:defRPr/>
            </a:pPr>
            <a:r>
              <a:rPr lang="el-GR" sz="2800" dirty="0" err="1" smtClean="0">
                <a:latin typeface="Arial" pitchFamily="34" charset="0"/>
                <a:cs typeface="Arial" pitchFamily="34" charset="0"/>
              </a:rPr>
              <a:t>Πελάτεσ</a:t>
            </a:r>
            <a:endParaRPr lang="el-GR" sz="2800" dirty="0">
              <a:latin typeface="Arial" pitchFamily="34" charset="0"/>
              <a:cs typeface="Arial" pitchFamily="34" charset="0"/>
            </a:endParaRPr>
          </a:p>
          <a:p>
            <a:pPr marL="533400" indent="-533400" fontAlgn="auto">
              <a:lnSpc>
                <a:spcPct val="150000"/>
              </a:lnSpc>
              <a:spcBef>
                <a:spcPts val="0"/>
              </a:spcBef>
              <a:spcAft>
                <a:spcPts val="0"/>
              </a:spcAft>
              <a:buFont typeface="Wingdings" pitchFamily="2" charset="2"/>
              <a:buAutoNum type="arabicPeriod"/>
              <a:defRPr/>
            </a:pPr>
            <a:r>
              <a:rPr lang="el-GR" sz="2800" dirty="0">
                <a:latin typeface="Arial" pitchFamily="34" charset="0"/>
                <a:cs typeface="Arial" pitchFamily="34" charset="0"/>
              </a:rPr>
              <a:t>Οργανωτική Δομή</a:t>
            </a:r>
          </a:p>
          <a:p>
            <a:pPr marL="533400" indent="-533400" fontAlgn="auto">
              <a:lnSpc>
                <a:spcPct val="150000"/>
              </a:lnSpc>
              <a:spcBef>
                <a:spcPts val="0"/>
              </a:spcBef>
              <a:spcAft>
                <a:spcPts val="0"/>
              </a:spcAft>
              <a:buFont typeface="Wingdings" pitchFamily="2" charset="2"/>
              <a:buAutoNum type="arabicPeriod"/>
              <a:defRPr/>
            </a:pPr>
            <a:r>
              <a:rPr lang="el-GR" sz="2800" dirty="0">
                <a:latin typeface="Arial" pitchFamily="34" charset="0"/>
                <a:cs typeface="Arial" pitchFamily="34" charset="0"/>
              </a:rPr>
              <a:t>Προσωπικό και Χαρακτηριστικά του</a:t>
            </a:r>
          </a:p>
          <a:p>
            <a:pPr marL="533400" indent="-533400" fontAlgn="auto">
              <a:lnSpc>
                <a:spcPct val="150000"/>
              </a:lnSpc>
              <a:spcBef>
                <a:spcPts val="0"/>
              </a:spcBef>
              <a:spcAft>
                <a:spcPts val="0"/>
              </a:spcAft>
              <a:buFont typeface="Wingdings" pitchFamily="2" charset="2"/>
              <a:buAutoNum type="arabicPeriod"/>
              <a:defRPr/>
            </a:pPr>
            <a:r>
              <a:rPr lang="el-GR" sz="2800" dirty="0">
                <a:latin typeface="Arial" pitchFamily="34" charset="0"/>
                <a:cs typeface="Arial" pitchFamily="34" charset="0"/>
              </a:rPr>
              <a:t>Απόδοση του Οργανισμού</a:t>
            </a:r>
          </a:p>
          <a:p>
            <a:pPr marL="533400" indent="-533400" fontAlgn="auto">
              <a:lnSpc>
                <a:spcPct val="150000"/>
              </a:lnSpc>
              <a:spcBef>
                <a:spcPts val="0"/>
              </a:spcBef>
              <a:spcAft>
                <a:spcPts val="0"/>
              </a:spcAft>
              <a:buFont typeface="Wingdings" pitchFamily="2" charset="2"/>
              <a:buAutoNum type="arabicPeriod"/>
              <a:defRPr/>
            </a:pPr>
            <a:r>
              <a:rPr lang="el-GR" sz="2800" dirty="0" err="1" smtClean="0">
                <a:latin typeface="Arial" pitchFamily="34" charset="0"/>
                <a:cs typeface="Arial" pitchFamily="34" charset="0"/>
              </a:rPr>
              <a:t>Προμηθευτέσ</a:t>
            </a:r>
            <a:endParaRPr lang="el-GR" sz="2800" dirty="0">
              <a:latin typeface="Arial" pitchFamily="34" charset="0"/>
              <a:cs typeface="Arial" pitchFamily="34" charset="0"/>
            </a:endParaRPr>
          </a:p>
          <a:p>
            <a:pPr marL="533400" indent="-533400" fontAlgn="auto">
              <a:lnSpc>
                <a:spcPct val="150000"/>
              </a:lnSpc>
              <a:spcBef>
                <a:spcPts val="0"/>
              </a:spcBef>
              <a:spcAft>
                <a:spcPts val="0"/>
              </a:spcAft>
              <a:buFont typeface="Wingdings" pitchFamily="2" charset="2"/>
              <a:buAutoNum type="arabicPeriod"/>
              <a:defRPr/>
            </a:pPr>
            <a:r>
              <a:rPr lang="el-GR" sz="2800" dirty="0">
                <a:latin typeface="Arial" pitchFamily="34" charset="0"/>
                <a:cs typeface="Arial" pitchFamily="34" charset="0"/>
              </a:rPr>
              <a:t>Κανάλια </a:t>
            </a:r>
            <a:r>
              <a:rPr lang="el-GR" sz="2800" dirty="0" err="1" smtClean="0">
                <a:latin typeface="Arial" pitchFamily="34" charset="0"/>
                <a:cs typeface="Arial" pitchFamily="34" charset="0"/>
              </a:rPr>
              <a:t>Διανομήσ</a:t>
            </a:r>
            <a:endParaRPr lang="el-GR" sz="2800" dirty="0">
              <a:latin typeface="Arial" pitchFamily="34" charset="0"/>
              <a:cs typeface="Arial" pitchFamily="34" charset="0"/>
            </a:endParaRPr>
          </a:p>
          <a:p>
            <a:pPr marL="533400" indent="-533400" fontAlgn="auto">
              <a:lnSpc>
                <a:spcPct val="150000"/>
              </a:lnSpc>
              <a:spcBef>
                <a:spcPts val="0"/>
              </a:spcBef>
              <a:spcAft>
                <a:spcPts val="0"/>
              </a:spcAft>
              <a:buFont typeface="Wingdings" pitchFamily="2" charset="2"/>
              <a:buAutoNum type="arabicPeriod"/>
              <a:defRPr/>
            </a:pPr>
            <a:r>
              <a:rPr lang="el-GR" sz="2800" dirty="0">
                <a:latin typeface="Arial" pitchFamily="34" charset="0"/>
                <a:cs typeface="Arial" pitchFamily="34" charset="0"/>
              </a:rPr>
              <a:t>Οικονομικοί Ενδιάμεσοι </a:t>
            </a:r>
            <a:r>
              <a:rPr lang="el-GR" sz="2800" dirty="0" err="1" smtClean="0">
                <a:latin typeface="Arial" pitchFamily="34" charset="0"/>
                <a:cs typeface="Arial" pitchFamily="34" charset="0"/>
              </a:rPr>
              <a:t>Φορείσ</a:t>
            </a:r>
            <a:r>
              <a:rPr lang="el-GR" sz="2800" dirty="0" smtClean="0">
                <a:latin typeface="Arial" pitchFamily="34" charset="0"/>
                <a:cs typeface="Arial" pitchFamily="34" charset="0"/>
              </a:rPr>
              <a:t> </a:t>
            </a:r>
            <a:endParaRPr lang="el-GR" sz="2800" dirty="0">
              <a:latin typeface="Arial" pitchFamily="34" charset="0"/>
              <a:cs typeface="Arial" pitchFamily="34" charset="0"/>
            </a:endParaRPr>
          </a:p>
          <a:p>
            <a:pPr marL="533400" indent="-533400" fontAlgn="auto">
              <a:lnSpc>
                <a:spcPct val="150000"/>
              </a:lnSpc>
              <a:spcBef>
                <a:spcPts val="0"/>
              </a:spcBef>
              <a:spcAft>
                <a:spcPts val="0"/>
              </a:spcAft>
              <a:buFont typeface="Wingdings" pitchFamily="2" charset="2"/>
              <a:buAutoNum type="arabicPeriod"/>
              <a:defRPr/>
            </a:pPr>
            <a:r>
              <a:rPr lang="el-GR" sz="2800" dirty="0">
                <a:latin typeface="Arial" pitchFamily="34" charset="0"/>
                <a:cs typeface="Arial" pitchFamily="34" charset="0"/>
              </a:rPr>
              <a:t>Ενδιάμεσοι Φορείς του Μάρκετινγκ</a:t>
            </a:r>
            <a:r>
              <a:rPr lang="en-US" sz="2800" dirty="0">
                <a:solidFill>
                  <a:schemeClr val="accent1"/>
                </a:solidFill>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17600" y="2389189"/>
            <a:ext cx="5435600" cy="4468811"/>
            <a:chOff x="1616" y="1658"/>
            <a:chExt cx="2568" cy="2772"/>
          </a:xfrm>
        </p:grpSpPr>
        <p:sp>
          <p:nvSpPr>
            <p:cNvPr id="14347" name="Oval 3"/>
            <p:cNvSpPr>
              <a:spLocks noChangeAspect="1" noChangeArrowheads="1"/>
            </p:cNvSpPr>
            <p:nvPr/>
          </p:nvSpPr>
          <p:spPr bwMode="auto">
            <a:xfrm>
              <a:off x="1616" y="1658"/>
              <a:ext cx="2568" cy="2568"/>
            </a:xfrm>
            <a:prstGeom prst="ellipse">
              <a:avLst/>
            </a:prstGeom>
            <a:solidFill>
              <a:srgbClr val="FF0000"/>
            </a:solidFill>
            <a:ln w="9525">
              <a:solidFill>
                <a:schemeClr val="tx1"/>
              </a:solidFill>
              <a:round/>
              <a:headEnd/>
              <a:tailEnd/>
            </a:ln>
          </p:spPr>
          <p:txBody>
            <a:bodyPr wrap="none" anchor="ctr"/>
            <a:lstStyle/>
            <a:p>
              <a:endParaRPr lang="el-GR"/>
            </a:p>
          </p:txBody>
        </p:sp>
        <p:sp>
          <p:nvSpPr>
            <p:cNvPr id="58372" name="Text Box 4"/>
            <p:cNvSpPr txBox="1">
              <a:spLocks noChangeArrowheads="1"/>
            </p:cNvSpPr>
            <p:nvPr/>
          </p:nvSpPr>
          <p:spPr bwMode="auto">
            <a:xfrm>
              <a:off x="2167" y="3713"/>
              <a:ext cx="1051" cy="717"/>
            </a:xfrm>
            <a:prstGeom prst="rect">
              <a:avLst/>
            </a:prstGeom>
            <a:noFill/>
            <a:ln w="9525">
              <a:noFill/>
              <a:miter lim="800000"/>
              <a:headEnd/>
              <a:tailEnd/>
            </a:ln>
            <a:effectLst/>
          </p:spPr>
          <p:txBody>
            <a:bodyPr wrap="none">
              <a:spAutoFit/>
            </a:bodyPr>
            <a:lstStyle/>
            <a:p>
              <a:pPr algn="ctr">
                <a:defRPr/>
              </a:pPr>
              <a:r>
                <a:rPr kumimoji="0" lang="el-GR" sz="2400">
                  <a:latin typeface="Tahoma" pitchFamily="34" charset="0"/>
                </a:rPr>
                <a:t>Υποστηρικτικό </a:t>
              </a:r>
            </a:p>
            <a:p>
              <a:pPr algn="ctr">
                <a:defRPr/>
              </a:pPr>
              <a:r>
                <a:rPr kumimoji="0" lang="el-GR" sz="2400">
                  <a:latin typeface="Tahoma" pitchFamily="34" charset="0"/>
                </a:rPr>
                <a:t>Προϊόν</a:t>
              </a:r>
              <a:endParaRPr kumimoji="0" lang="en-US" sz="2400">
                <a:latin typeface="Tahoma" pitchFamily="34" charset="0"/>
              </a:endParaRPr>
            </a:p>
            <a:p>
              <a:pPr algn="ctr">
                <a:defRPr/>
              </a:pPr>
              <a:endParaRPr kumimoji="0" lang="en-US" sz="2000">
                <a:solidFill>
                  <a:srgbClr val="000000"/>
                </a:solidFill>
                <a:effectLst>
                  <a:outerShdw blurRad="38100" dist="38100" dir="2700000" algn="tl">
                    <a:srgbClr val="C0C0C0"/>
                  </a:outerShdw>
                </a:effectLst>
                <a:latin typeface="Tahoma" pitchFamily="34" charset="0"/>
              </a:endParaRPr>
            </a:p>
          </p:txBody>
        </p:sp>
      </p:grpSp>
      <p:sp>
        <p:nvSpPr>
          <p:cNvPr id="58373" name="Rectangle 5"/>
          <p:cNvSpPr>
            <a:spLocks noChangeArrowheads="1"/>
          </p:cNvSpPr>
          <p:nvPr/>
        </p:nvSpPr>
        <p:spPr bwMode="auto">
          <a:xfrm>
            <a:off x="1007533" y="115888"/>
            <a:ext cx="10160000" cy="762000"/>
          </a:xfrm>
          <a:prstGeom prst="rect">
            <a:avLst/>
          </a:prstGeom>
          <a:noFill/>
          <a:ln w="9525">
            <a:noFill/>
            <a:miter lim="800000"/>
            <a:headEnd/>
            <a:tailEnd/>
          </a:ln>
          <a:effectLst/>
        </p:spPr>
        <p:txBody>
          <a:bodyPr anchor="ctr"/>
          <a:lstStyle/>
          <a:p>
            <a:pPr marL="54864" algn="ctr" defTabSz="457200">
              <a:spcBef>
                <a:spcPct val="0"/>
              </a:spcBef>
              <a:defRPr/>
            </a:pPr>
            <a:r>
              <a:rPr lang="el-GR" sz="3200" b="1" cap="all" dirty="0">
                <a:ln w="3175" cmpd="sng">
                  <a:noFill/>
                </a:ln>
                <a:solidFill>
                  <a:srgbClr val="FFC000"/>
                </a:solidFill>
                <a:effectLst>
                  <a:glow rad="38100">
                    <a:schemeClr val="bg1">
                      <a:lumMod val="65000"/>
                      <a:lumOff val="35000"/>
                      <a:alpha val="40000"/>
                    </a:schemeClr>
                  </a:glow>
                  <a:outerShdw blurRad="28575" dist="38100" dir="14040000" algn="tl" rotWithShape="0">
                    <a:srgbClr val="000000">
                      <a:alpha val="25000"/>
                    </a:srgbClr>
                  </a:outerShdw>
                </a:effectLst>
                <a:latin typeface="Arial" charset="0"/>
                <a:ea typeface="+mj-ea"/>
                <a:cs typeface="Times New Roman" pitchFamily="18" charset="0"/>
              </a:rPr>
              <a:t>1. Προϊόν</a:t>
            </a:r>
            <a:endParaRPr lang="en-US" sz="3200" b="1" cap="all" dirty="0">
              <a:ln w="3175" cmpd="sng">
                <a:noFill/>
              </a:ln>
              <a:solidFill>
                <a:srgbClr val="FFC000"/>
              </a:solidFill>
              <a:effectLst>
                <a:glow rad="38100">
                  <a:schemeClr val="bg1">
                    <a:lumMod val="65000"/>
                    <a:lumOff val="35000"/>
                    <a:alpha val="40000"/>
                  </a:schemeClr>
                </a:glow>
                <a:outerShdw blurRad="28575" dist="38100" dir="14040000" algn="tl" rotWithShape="0">
                  <a:srgbClr val="000000">
                    <a:alpha val="25000"/>
                  </a:srgbClr>
                </a:outerShdw>
              </a:effectLst>
              <a:latin typeface="Arial" charset="0"/>
              <a:ea typeface="+mj-ea"/>
              <a:cs typeface="Times New Roman" pitchFamily="18" charset="0"/>
            </a:endParaRPr>
          </a:p>
        </p:txBody>
      </p:sp>
      <p:sp>
        <p:nvSpPr>
          <p:cNvPr id="14340" name="Rectangle 6"/>
          <p:cNvSpPr>
            <a:spLocks noChangeArrowheads="1"/>
          </p:cNvSpPr>
          <p:nvPr/>
        </p:nvSpPr>
        <p:spPr bwMode="auto">
          <a:xfrm>
            <a:off x="0" y="914400"/>
            <a:ext cx="12192000" cy="1371600"/>
          </a:xfrm>
          <a:prstGeom prst="rect">
            <a:avLst/>
          </a:prstGeom>
          <a:solidFill>
            <a:schemeClr val="accent1"/>
          </a:solidFill>
          <a:ln w="9525">
            <a:solidFill>
              <a:schemeClr val="tx1"/>
            </a:solidFill>
            <a:miter lim="800000"/>
            <a:headEnd/>
            <a:tailEnd/>
          </a:ln>
        </p:spPr>
        <p:txBody>
          <a:bodyPr wrap="none" anchor="ctr"/>
          <a:lstStyle/>
          <a:p>
            <a:pPr algn="just"/>
            <a:r>
              <a:rPr lang="el-GR" sz="2000" dirty="0" smtClean="0">
                <a:solidFill>
                  <a:schemeClr val="bg1"/>
                </a:solidFill>
              </a:rPr>
              <a:t>Το σύνολο των χαρακτηριστικών του προϊόντος, και τα οφέλη που αποκομίζουν</a:t>
            </a:r>
            <a:r>
              <a:rPr lang="en-US" sz="2000" dirty="0" smtClean="0">
                <a:solidFill>
                  <a:schemeClr val="bg1"/>
                </a:solidFill>
              </a:rPr>
              <a:t> </a:t>
            </a:r>
            <a:r>
              <a:rPr lang="el-GR" sz="2000" dirty="0" smtClean="0">
                <a:solidFill>
                  <a:schemeClr val="bg1"/>
                </a:solidFill>
              </a:rPr>
              <a:t>οι καταναλωτές </a:t>
            </a:r>
            <a:endParaRPr lang="en-US" sz="2000" dirty="0" smtClean="0">
              <a:solidFill>
                <a:schemeClr val="bg1"/>
              </a:solidFill>
            </a:endParaRPr>
          </a:p>
          <a:p>
            <a:pPr algn="just"/>
            <a:r>
              <a:rPr lang="el-GR" sz="2000" dirty="0" smtClean="0">
                <a:solidFill>
                  <a:schemeClr val="bg1"/>
                </a:solidFill>
              </a:rPr>
              <a:t>(στην περίπτωση των υπηρεσιών). </a:t>
            </a:r>
            <a:r>
              <a:rPr lang="el-GR" sz="2000" i="1" dirty="0" smtClean="0">
                <a:solidFill>
                  <a:schemeClr val="bg1"/>
                </a:solidFill>
              </a:rPr>
              <a:t>Προκειμένου να απαντήσουμε αυτά τα ερωτήματα πρέπει</a:t>
            </a:r>
            <a:endParaRPr lang="en-US" sz="2000" i="1" dirty="0" smtClean="0">
              <a:solidFill>
                <a:schemeClr val="bg1"/>
              </a:solidFill>
            </a:endParaRPr>
          </a:p>
          <a:p>
            <a:pPr algn="ctr"/>
            <a:r>
              <a:rPr lang="el-GR" sz="2000" i="1" dirty="0" smtClean="0">
                <a:solidFill>
                  <a:schemeClr val="bg1"/>
                </a:solidFill>
              </a:rPr>
              <a:t>να αναλύσουμε</a:t>
            </a:r>
            <a:r>
              <a:rPr lang="en-US" sz="2000" i="1" dirty="0" smtClean="0">
                <a:solidFill>
                  <a:schemeClr val="bg1"/>
                </a:solidFill>
              </a:rPr>
              <a:t> </a:t>
            </a:r>
            <a:r>
              <a:rPr lang="el-GR" sz="2000" i="1" dirty="0" smtClean="0">
                <a:solidFill>
                  <a:schemeClr val="bg1"/>
                </a:solidFill>
              </a:rPr>
              <a:t>το προϊόν και να ορίσουμε τα τρία επίπεδά του.</a:t>
            </a:r>
            <a:endParaRPr kumimoji="0" lang="en-US" sz="2000" i="1" dirty="0">
              <a:solidFill>
                <a:schemeClr val="bg1"/>
              </a:solidFill>
              <a:latin typeface="Tahoma" pitchFamily="34" charset="0"/>
            </a:endParaRPr>
          </a:p>
        </p:txBody>
      </p:sp>
      <p:sp>
        <p:nvSpPr>
          <p:cNvPr id="14341" name="Text Box 7"/>
          <p:cNvSpPr txBox="1">
            <a:spLocks noChangeArrowheads="1"/>
          </p:cNvSpPr>
          <p:nvPr/>
        </p:nvSpPr>
        <p:spPr bwMode="auto">
          <a:xfrm>
            <a:off x="6671734" y="2924176"/>
            <a:ext cx="4959351" cy="830997"/>
          </a:xfrm>
          <a:prstGeom prst="rect">
            <a:avLst/>
          </a:prstGeom>
          <a:noFill/>
          <a:ln w="9525">
            <a:noFill/>
            <a:miter lim="800000"/>
            <a:headEnd/>
            <a:tailEnd/>
          </a:ln>
        </p:spPr>
        <p:txBody>
          <a:bodyPr>
            <a:spAutoFit/>
          </a:bodyPr>
          <a:lstStyle/>
          <a:p>
            <a:pPr algn="ctr"/>
            <a:r>
              <a:rPr kumimoji="0" lang="el-GR" sz="2400" b="1" dirty="0">
                <a:solidFill>
                  <a:srgbClr val="92D050"/>
                </a:solidFill>
                <a:latin typeface="Tahoma" pitchFamily="34" charset="0"/>
              </a:rPr>
              <a:t>Τα Επίπεδα του Προϊόντος</a:t>
            </a:r>
          </a:p>
          <a:p>
            <a:pPr algn="ctr"/>
            <a:endParaRPr kumimoji="0" lang="en-US" sz="2400" dirty="0">
              <a:latin typeface="Tahoma" pitchFamily="34" charset="0"/>
            </a:endParaRPr>
          </a:p>
        </p:txBody>
      </p:sp>
      <p:grpSp>
        <p:nvGrpSpPr>
          <p:cNvPr id="3" name="Group 8"/>
          <p:cNvGrpSpPr>
            <a:grpSpLocks/>
          </p:cNvGrpSpPr>
          <p:nvPr/>
        </p:nvGrpSpPr>
        <p:grpSpPr bwMode="auto">
          <a:xfrm>
            <a:off x="2133600" y="3200400"/>
            <a:ext cx="3327400" cy="2495550"/>
            <a:chOff x="2112" y="2160"/>
            <a:chExt cx="1572" cy="1572"/>
          </a:xfrm>
        </p:grpSpPr>
        <p:sp>
          <p:nvSpPr>
            <p:cNvPr id="14345" name="Oval 9"/>
            <p:cNvSpPr>
              <a:spLocks noChangeAspect="1" noChangeArrowheads="1"/>
            </p:cNvSpPr>
            <p:nvPr/>
          </p:nvSpPr>
          <p:spPr bwMode="auto">
            <a:xfrm>
              <a:off x="2112" y="2160"/>
              <a:ext cx="1572" cy="1572"/>
            </a:xfrm>
            <a:prstGeom prst="ellipse">
              <a:avLst/>
            </a:prstGeom>
            <a:solidFill>
              <a:schemeClr val="accent2"/>
            </a:solidFill>
            <a:ln w="9525">
              <a:solidFill>
                <a:schemeClr val="tx1"/>
              </a:solidFill>
              <a:round/>
              <a:headEnd/>
              <a:tailEnd/>
            </a:ln>
          </p:spPr>
          <p:txBody>
            <a:bodyPr wrap="none" anchor="ctr"/>
            <a:lstStyle/>
            <a:p>
              <a:endParaRPr lang="el-GR"/>
            </a:p>
          </p:txBody>
        </p:sp>
        <p:sp>
          <p:nvSpPr>
            <p:cNvPr id="58378" name="Text Box 10"/>
            <p:cNvSpPr txBox="1">
              <a:spLocks noChangeArrowheads="1"/>
            </p:cNvSpPr>
            <p:nvPr/>
          </p:nvSpPr>
          <p:spPr bwMode="auto">
            <a:xfrm>
              <a:off x="2306" y="2177"/>
              <a:ext cx="903" cy="717"/>
            </a:xfrm>
            <a:prstGeom prst="rect">
              <a:avLst/>
            </a:prstGeom>
            <a:noFill/>
            <a:ln w="9525">
              <a:noFill/>
              <a:miter lim="800000"/>
              <a:headEnd/>
              <a:tailEnd/>
            </a:ln>
            <a:effectLst/>
          </p:spPr>
          <p:txBody>
            <a:bodyPr wrap="none">
              <a:spAutoFit/>
            </a:bodyPr>
            <a:lstStyle/>
            <a:p>
              <a:pPr algn="ctr">
                <a:defRPr/>
              </a:pPr>
              <a:r>
                <a:rPr kumimoji="0" lang="el-GR" sz="2400">
                  <a:latin typeface="Tahoma" pitchFamily="34" charset="0"/>
                </a:rPr>
                <a:t>Χειροπιαστό </a:t>
              </a:r>
            </a:p>
            <a:p>
              <a:pPr algn="ctr">
                <a:defRPr/>
              </a:pPr>
              <a:r>
                <a:rPr kumimoji="0" lang="el-GR" sz="2400">
                  <a:latin typeface="Tahoma" pitchFamily="34" charset="0"/>
                </a:rPr>
                <a:t>Προϊόν</a:t>
              </a:r>
            </a:p>
            <a:p>
              <a:pPr algn="ctr">
                <a:defRPr/>
              </a:pPr>
              <a:endParaRPr kumimoji="0" lang="en-US" sz="2000">
                <a:solidFill>
                  <a:srgbClr val="000000"/>
                </a:solidFill>
                <a:effectLst>
                  <a:outerShdw blurRad="38100" dist="38100" dir="2700000" algn="tl">
                    <a:srgbClr val="C0C0C0"/>
                  </a:outerShdw>
                </a:effectLst>
                <a:latin typeface="Tahoma" pitchFamily="34" charset="0"/>
              </a:endParaRPr>
            </a:p>
          </p:txBody>
        </p:sp>
      </p:grpSp>
      <p:sp>
        <p:nvSpPr>
          <p:cNvPr id="58379" name="Oval 11"/>
          <p:cNvSpPr>
            <a:spLocks noChangeAspect="1" noChangeArrowheads="1"/>
          </p:cNvSpPr>
          <p:nvPr/>
        </p:nvSpPr>
        <p:spPr bwMode="auto">
          <a:xfrm>
            <a:off x="3048001" y="3962401"/>
            <a:ext cx="1462617" cy="1096963"/>
          </a:xfrm>
          <a:prstGeom prst="ellipse">
            <a:avLst/>
          </a:prstGeom>
          <a:solidFill>
            <a:schemeClr val="accent1"/>
          </a:solidFill>
          <a:ln w="9525">
            <a:solidFill>
              <a:schemeClr val="tx1"/>
            </a:solidFill>
            <a:round/>
            <a:headEnd/>
            <a:tailEnd/>
          </a:ln>
          <a:effectLst/>
        </p:spPr>
        <p:txBody>
          <a:bodyPr wrap="none" anchor="ctr"/>
          <a:lstStyle/>
          <a:p>
            <a:pPr algn="ctr">
              <a:defRPr/>
            </a:pPr>
            <a:r>
              <a:rPr kumimoji="0" lang="el-GR" sz="2400">
                <a:latin typeface="Tahoma" pitchFamily="34" charset="0"/>
              </a:rPr>
              <a:t>Κύριο </a:t>
            </a:r>
          </a:p>
          <a:p>
            <a:pPr algn="ctr">
              <a:defRPr/>
            </a:pPr>
            <a:r>
              <a:rPr kumimoji="0" lang="el-GR" sz="2400">
                <a:latin typeface="Tahoma" pitchFamily="34" charset="0"/>
              </a:rPr>
              <a:t>Προϊόν</a:t>
            </a:r>
            <a:endParaRPr kumimoji="0" lang="en-US" sz="2000">
              <a:solidFill>
                <a:srgbClr val="000000"/>
              </a:solidFill>
              <a:effectLst>
                <a:outerShdw blurRad="38100" dist="38100" dir="2700000" algn="tl">
                  <a:srgbClr val="FFFFFF"/>
                </a:outerShdw>
              </a:effectLst>
              <a:latin typeface="Tahoma" pitchFamily="34" charset="0"/>
            </a:endParaRPr>
          </a:p>
        </p:txBody>
      </p:sp>
      <p:sp>
        <p:nvSpPr>
          <p:cNvPr id="14344" name="Text Box 12"/>
          <p:cNvSpPr txBox="1">
            <a:spLocks noChangeArrowheads="1"/>
          </p:cNvSpPr>
          <p:nvPr/>
        </p:nvSpPr>
        <p:spPr bwMode="auto">
          <a:xfrm>
            <a:off x="6479117" y="3716338"/>
            <a:ext cx="5306483" cy="3416320"/>
          </a:xfrm>
          <a:prstGeom prst="rect">
            <a:avLst/>
          </a:prstGeom>
          <a:noFill/>
          <a:ln w="9525">
            <a:noFill/>
            <a:miter lim="800000"/>
            <a:headEnd/>
            <a:tailEnd/>
          </a:ln>
        </p:spPr>
        <p:txBody>
          <a:bodyPr anchor="ctr">
            <a:spAutoFit/>
          </a:bodyPr>
          <a:lstStyle/>
          <a:p>
            <a:pPr algn="ctr"/>
            <a:r>
              <a:rPr kumimoji="0" lang="el-GR" dirty="0">
                <a:solidFill>
                  <a:srgbClr val="92D050"/>
                </a:solidFill>
                <a:latin typeface="Tahoma" pitchFamily="34" charset="0"/>
              </a:rPr>
              <a:t>Κύριο Προϊόν</a:t>
            </a:r>
            <a:r>
              <a:rPr kumimoji="0" lang="el-GR" dirty="0">
                <a:latin typeface="Tahoma" pitchFamily="34" charset="0"/>
              </a:rPr>
              <a:t> </a:t>
            </a:r>
            <a:r>
              <a:rPr lang="el-GR" dirty="0" smtClean="0"/>
              <a:t>Σχετίζεται με την βασική ανάγκη που ικανοποιούμε ως υπηρεσία.</a:t>
            </a:r>
            <a:endParaRPr kumimoji="0" lang="el-GR" dirty="0">
              <a:latin typeface="Tahoma" pitchFamily="34" charset="0"/>
            </a:endParaRPr>
          </a:p>
          <a:p>
            <a:pPr algn="ctr"/>
            <a:r>
              <a:rPr kumimoji="0" lang="el-GR" dirty="0">
                <a:latin typeface="Tahoma" pitchFamily="34" charset="0"/>
              </a:rPr>
              <a:t>(π.χ. Ψυχαγωγία)</a:t>
            </a:r>
          </a:p>
          <a:p>
            <a:pPr algn="ctr"/>
            <a:endParaRPr kumimoji="0" lang="el-GR" dirty="0">
              <a:latin typeface="Tahoma" pitchFamily="34" charset="0"/>
            </a:endParaRPr>
          </a:p>
          <a:p>
            <a:pPr algn="ctr"/>
            <a:r>
              <a:rPr kumimoji="0" lang="el-GR" dirty="0">
                <a:solidFill>
                  <a:srgbClr val="92D050"/>
                </a:solidFill>
                <a:latin typeface="Tahoma" pitchFamily="34" charset="0"/>
              </a:rPr>
              <a:t>Χειροπιαστό Προϊόν</a:t>
            </a:r>
            <a:r>
              <a:rPr kumimoji="0" lang="el-GR" dirty="0">
                <a:latin typeface="Tahoma" pitchFamily="34" charset="0"/>
              </a:rPr>
              <a:t> </a:t>
            </a:r>
            <a:r>
              <a:rPr lang="el-GR" dirty="0" smtClean="0"/>
              <a:t>Αποτελεί το υλικό στοιχείο.</a:t>
            </a:r>
            <a:endParaRPr kumimoji="0" lang="el-GR" dirty="0">
              <a:latin typeface="Tahoma" pitchFamily="34" charset="0"/>
            </a:endParaRPr>
          </a:p>
          <a:p>
            <a:pPr algn="ctr"/>
            <a:r>
              <a:rPr kumimoji="0" lang="el-GR" dirty="0">
                <a:latin typeface="Tahoma" pitchFamily="34" charset="0"/>
              </a:rPr>
              <a:t>(π.χ. </a:t>
            </a:r>
            <a:r>
              <a:rPr lang="el-GR" dirty="0" smtClean="0"/>
              <a:t>εγκαταστάσεις, όργανα γυμναστικής, αποδυτήρια, γήπεδα, κτλ.</a:t>
            </a:r>
            <a:r>
              <a:rPr kumimoji="0" lang="el-GR" dirty="0" smtClean="0">
                <a:latin typeface="Tahoma" pitchFamily="34" charset="0"/>
              </a:rPr>
              <a:t>)</a:t>
            </a:r>
            <a:endParaRPr kumimoji="0" lang="el-GR" dirty="0">
              <a:latin typeface="Tahoma" pitchFamily="34" charset="0"/>
            </a:endParaRPr>
          </a:p>
          <a:p>
            <a:pPr algn="ctr"/>
            <a:endParaRPr kumimoji="0" lang="el-GR" dirty="0">
              <a:latin typeface="Tahoma" pitchFamily="34" charset="0"/>
            </a:endParaRPr>
          </a:p>
          <a:p>
            <a:pPr algn="ctr"/>
            <a:r>
              <a:rPr kumimoji="0" lang="el-GR" dirty="0">
                <a:solidFill>
                  <a:srgbClr val="92D050"/>
                </a:solidFill>
                <a:latin typeface="Tahoma" pitchFamily="34" charset="0"/>
              </a:rPr>
              <a:t>Υποστηρικτικό Προϊόν </a:t>
            </a:r>
          </a:p>
          <a:p>
            <a:pPr algn="ctr"/>
            <a:r>
              <a:rPr kumimoji="0" lang="el-GR" dirty="0">
                <a:latin typeface="Tahoma" pitchFamily="34" charset="0"/>
              </a:rPr>
              <a:t>(</a:t>
            </a:r>
            <a:r>
              <a:rPr kumimoji="0" lang="el-GR" dirty="0" err="1" smtClean="0">
                <a:latin typeface="Tahoma" pitchFamily="34" charset="0"/>
              </a:rPr>
              <a:t>π.χ</a:t>
            </a:r>
            <a:r>
              <a:rPr lang="el-GR" dirty="0" smtClean="0"/>
              <a:t> Καφετέρια, </a:t>
            </a:r>
            <a:r>
              <a:rPr lang="el-GR" dirty="0" err="1" smtClean="0"/>
              <a:t>πάρκινγκ</a:t>
            </a:r>
            <a:r>
              <a:rPr lang="el-GR" dirty="0" smtClean="0"/>
              <a:t>, σάουνα, διατροφή, ιατρικές υπηρεσίες, κτλ. </a:t>
            </a:r>
            <a:r>
              <a:rPr kumimoji="0" lang="el-GR" dirty="0" smtClean="0">
                <a:latin typeface="Tahoma" pitchFamily="34" charset="0"/>
              </a:rPr>
              <a:t>)</a:t>
            </a:r>
            <a:endParaRPr kumimoji="0" lang="en-US" dirty="0">
              <a:latin typeface="Tahoma" pitchFamily="34" charset="0"/>
            </a:endParaRPr>
          </a:p>
          <a:p>
            <a:pPr algn="ctr"/>
            <a:endParaRPr kumimoji="0" lang="en-US" dirty="0">
              <a:latin typeface="Tahom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Πλέγμα">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Πλέγμα">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Πλέγμα">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Πλέγμα</Template>
  <TotalTime>499</TotalTime>
  <Words>2102</Words>
  <Application>Microsoft Office PowerPoint</Application>
  <PresentationFormat>Προσαρμογή</PresentationFormat>
  <Paragraphs>422</Paragraphs>
  <Slides>33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Πλέγμα</vt:lpstr>
      <vt:lpstr>Διαφάνεια 1</vt:lpstr>
      <vt:lpstr>Διαφάνεια 2</vt:lpstr>
      <vt:lpstr>Διαφάνεια 3</vt:lpstr>
      <vt:lpstr>Διαφάνεια 4</vt:lpstr>
      <vt:lpstr>Διαφάνεια 5</vt:lpstr>
      <vt:lpstr>Διαφάνεια 6</vt:lpstr>
      <vt:lpstr>Διαφάνεια 7</vt:lpstr>
      <vt:lpstr>ΑΝΑΛΥΣΗ ΕΣΩΤΕΡΙΚΟΥ ΠΕΡΙΒΑΛΛΟΝΤΟΣ</vt:lpstr>
      <vt:lpstr>Διαφάνεια 9</vt:lpstr>
      <vt:lpstr>2.ΠελΑτεΣ</vt:lpstr>
      <vt:lpstr> 3. Οργανωτική Δομή </vt:lpstr>
      <vt:lpstr> Παραδείγματα </vt:lpstr>
      <vt:lpstr>3. ΠροσωπικΟ και ΧαρακτηριστικΑ τουΣ</vt:lpstr>
      <vt:lpstr>Παραδείγματα</vt:lpstr>
      <vt:lpstr>4. ΑπΟδοση του ΟργανισμοΥ</vt:lpstr>
      <vt:lpstr>4. ΑπΟδοση του ΟργανισμοΥ</vt:lpstr>
      <vt:lpstr>5. ΠρομηθευτΕΣ</vt:lpstr>
      <vt:lpstr>6. ΕΝΔΙΑΜΕΣΟΙ ΦΟΡΕΙΣ ΤΟΥ ΜΑΡΚΕΤΙΝΓΚ</vt:lpstr>
      <vt:lpstr> 7. ΟΙΚΟΝΟΜΙΚΟΙ ΕΝΔΙΑΜΕΣΟΙ ΦΟΡΕΙΣ </vt:lpstr>
      <vt:lpstr>ΑΝΑΛΥΣΗ ΕΞΩΤΕΡΙΚΟΥ (ΜΑΚΡΟ) ΠΕΡΙΒΑΛΛΟΝΤΟΣ</vt:lpstr>
      <vt:lpstr>ΑΝΑΛΥΣΗ ΕΞΩΤΕΡΙΚΟΥ (ΜΑΚΡΟ) ΠΕΡΙΒΑΛΛΟΝΤΟΣ</vt:lpstr>
      <vt:lpstr>Διαφάνεια 22</vt:lpstr>
      <vt:lpstr>Διαφάνεια 23</vt:lpstr>
      <vt:lpstr>Διαφάνεια 24</vt:lpstr>
      <vt:lpstr>ΤΕΧΝΟΛΟΓΙΚΟ ΠΕΡΙΒΑΛΛΟΝ</vt:lpstr>
      <vt:lpstr>Διαφάνεια 26</vt:lpstr>
      <vt:lpstr>Διαφάνεια 27</vt:lpstr>
      <vt:lpstr>SWOT ANALYSIS</vt:lpstr>
      <vt:lpstr>Διαφάνεια 29</vt:lpstr>
      <vt:lpstr>Διαφάνεια 30</vt:lpstr>
      <vt:lpstr>Διαφάνεια 31</vt:lpstr>
      <vt:lpstr>Διαφάνεια 32</vt:lpstr>
      <vt:lpstr>Διαφάνεια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MATINA</cp:lastModifiedBy>
  <cp:revision>92</cp:revision>
  <dcterms:modified xsi:type="dcterms:W3CDTF">2024-04-03T08:27:46Z</dcterms:modified>
</cp:coreProperties>
</file>