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5359-5991-4C29-A9BB-1222880D182A}" type="datetimeFigureOut">
              <a:rPr lang="el-GR" smtClean="0"/>
              <a:pPr/>
              <a:t>3/3/2021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68F32-CFA2-4BFD-A950-89AEBE173AA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/>
              <a:t>Διοίκηση- Κοστολόγηση 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Χρυσοστομίδου Θεοδώρα ΜΑ, </a:t>
            </a:r>
            <a:r>
              <a:rPr lang="es-ES" dirty="0" smtClean="0"/>
              <a:t>MSc</a:t>
            </a:r>
            <a:endParaRPr lang="el-GR" dirty="0" smtClean="0"/>
          </a:p>
          <a:p>
            <a:r>
              <a:rPr lang="el-GR" dirty="0" smtClean="0"/>
              <a:t>ΙΕΚ Σίνδου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Τι πρέπει να κάνω πριν προχωρήσω στη δημιουργία μιας επιχείρησης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Να καθορίσω τους στόχους της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καθορίσω το χρονοδιάγραμμα των ενεργειών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Ν</a:t>
            </a:r>
            <a:r>
              <a:rPr lang="el-GR" dirty="0" smtClean="0"/>
              <a:t>α αναλύσω τις συνθήκες του περιβάλλοντος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διαμορφώσω τη στρατηγική της επιχείρησης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Αποφάσεις που σχετίζονται με τη ίδρυση της επιχείρησης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Τι προϊόντα θα παράγω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ιδιαίτερα χαρακτηριστικά </a:t>
            </a:r>
            <a:r>
              <a:rPr lang="el-GR" dirty="0" smtClean="0"/>
              <a:t>τ</a:t>
            </a:r>
            <a:r>
              <a:rPr lang="el-GR" dirty="0" smtClean="0"/>
              <a:t>ων προϊόντων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Που θα </a:t>
            </a:r>
            <a:r>
              <a:rPr lang="el-GR" dirty="0" smtClean="0"/>
              <a:t> εγκαταστήσω την επιχείρηση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Σε ποια τιμή θα </a:t>
            </a:r>
            <a:r>
              <a:rPr lang="el-GR" dirty="0" smtClean="0"/>
              <a:t> προσφέρω τα προϊόντα </a:t>
            </a:r>
            <a:r>
              <a:rPr lang="el-GR" dirty="0" smtClean="0"/>
              <a:t>στον τελικό καταναλωτή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Ποιοι είναι οι τελικοί καταναλωτές μου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Ποιοι είναι οι ανταγωνιστές μου 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Πως χρηματοδοτείται μια ατομική επιχείρηση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Ιδία κεφάλαια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Εξωτερικό δανεισμό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Χρηματοδότηση</a:t>
            </a:r>
            <a:r>
              <a:rPr lang="es-ES" dirty="0" smtClean="0"/>
              <a:t> </a:t>
            </a:r>
            <a:r>
              <a:rPr lang="en-US" dirty="0" smtClean="0"/>
              <a:t>( </a:t>
            </a:r>
            <a:r>
              <a:rPr lang="el-GR" dirty="0" smtClean="0"/>
              <a:t>ΕΣΠΑ κλπ)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  <p:pic>
        <p:nvPicPr>
          <p:cNvPr id="5" name="Picture 2" descr="C:\Users\dora\Desktop\SOADCeramicsWheel-1024x6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666" y="3933056"/>
            <a:ext cx="3514265" cy="2337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Τιμολόγηση του προϊόντος μας, θα πρέπει να λάβουμε υπόψη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Το κόστος των α’ υλών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εργασιακό μας κόστος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σταθερά κόστη της επιχείρησης μας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Οι τιμές των ανταγωνιστικών προϊόντων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σημείο που θα εγκατασταθεί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φορολογικό καθεστώς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Οι προτιμήσεις των καταναλωτών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Περιγράψτε σε μια παράγραφο την «υποθετική» επιχείρηση που θέλετε να ιδρύσετε , ακολουθώντας τις ερωτήσεις της διαφάνειας 3.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165</Words>
  <Application>Microsoft Office PowerPoint</Application>
  <PresentationFormat>Προβολή στην οθόνη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Διοίκηση- Κοστολόγηση </vt:lpstr>
      <vt:lpstr>Τι πρέπει να κάνω πριν προχωρήσω στη δημιουργία μιας επιχείρησης</vt:lpstr>
      <vt:lpstr>Αποφάσεις που σχετίζονται με τη ίδρυση της επιχείρησης</vt:lpstr>
      <vt:lpstr>Πως χρηματοδοτείται μια ατομική επιχείρηση </vt:lpstr>
      <vt:lpstr>Τιμολόγηση του προϊόντος μας, θα πρέπει να λάβουμε υπόψη:</vt:lpstr>
      <vt:lpstr>Εργασία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Διοίκηση- Κοστολόγηση </dc:title>
  <dc:creator>dora</dc:creator>
  <cp:lastModifiedBy>dora</cp:lastModifiedBy>
  <cp:revision>5</cp:revision>
  <dcterms:created xsi:type="dcterms:W3CDTF">2021-03-03T03:23:25Z</dcterms:created>
  <dcterms:modified xsi:type="dcterms:W3CDTF">2021-03-03T13:33:04Z</dcterms:modified>
</cp:coreProperties>
</file>