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6" r:id="rId4"/>
    <p:sldId id="267" r:id="rId5"/>
    <p:sldId id="268" r:id="rId6"/>
    <p:sldId id="269" r:id="rId7"/>
    <p:sldId id="264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5BDFFC1-5E53-4E51-B6AA-CB8F0B283388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7961FB7-A803-4AA5-B4D0-457ED3FE8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480" y="928670"/>
            <a:ext cx="5825202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dirty="0" smtClean="0">
                <a:solidFill>
                  <a:schemeClr val="accent1"/>
                </a:solidFill>
                <a:latin typeface="Calibri" pitchFamily="34" charset="0"/>
              </a:rPr>
              <a:t>Υλικά</a:t>
            </a:r>
            <a:r>
              <a:rPr lang="en-US" sz="480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el-GR" sz="4800" dirty="0" smtClean="0">
                <a:solidFill>
                  <a:schemeClr val="accent1"/>
                </a:solidFill>
                <a:latin typeface="Calibri" pitchFamily="34" charset="0"/>
              </a:rPr>
              <a:t>διακόσμησης και Σχήματα Γαλλικού Μανικιούρ</a:t>
            </a:r>
            <a:endParaRPr lang="en-US" sz="48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4678" y="4214818"/>
            <a:ext cx="5754585" cy="1096899"/>
          </a:xfrm>
        </p:spPr>
        <p:txBody>
          <a:bodyPr>
            <a:normAutofit fontScale="25000" lnSpcReduction="20000"/>
          </a:bodyPr>
          <a:lstStyle/>
          <a:p>
            <a:pPr lvl="0" algn="r">
              <a:buClr>
                <a:srgbClr val="90C226"/>
              </a:buClr>
            </a:pPr>
            <a:r>
              <a:rPr lang="el-GR" sz="96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Ειδικότητα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l-GR" sz="96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Τεχνικός Αισθητικός Ποδολογίας – Καλλωπισμού Νυχιών και Ονυχοπλαστικής</a:t>
            </a:r>
          </a:p>
          <a:p>
            <a:pPr lvl="0" algn="r">
              <a:buClr>
                <a:srgbClr val="90C226"/>
              </a:buClr>
            </a:pP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A</a:t>
            </a:r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’ εξάμηνο</a:t>
            </a:r>
            <a:endParaRPr lang="el-GR" sz="96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lvl="0" algn="r">
              <a:buClr>
                <a:srgbClr val="90C226"/>
              </a:buClr>
            </a:pPr>
            <a:r>
              <a:rPr lang="el-GR" sz="96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Μάθημα</a:t>
            </a: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Πρακτική Εφαρμογή στην Ειδικότητα</a:t>
            </a:r>
            <a:endParaRPr lang="el-GR" sz="96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lvl="0" algn="r">
              <a:buClr>
                <a:srgbClr val="90C226"/>
              </a:buClr>
            </a:pPr>
            <a:r>
              <a:rPr lang="el-GR" sz="96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Ματοπούλου Ελενη  </a:t>
            </a:r>
          </a:p>
          <a:p>
            <a:pPr lvl="0" algn="r">
              <a:buClr>
                <a:srgbClr val="90C226"/>
              </a:buClr>
            </a:pPr>
            <a:r>
              <a:rPr lang="el-GR" sz="96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Θεσσαλονίκη 2020 </a:t>
            </a:r>
            <a:endParaRPr lang="en-US" sz="96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n-US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1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42910" y="1500174"/>
            <a:ext cx="79296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Αναφέρατε τα υλικά που χρησιμοποιούμε για το γαλλικό μανικιούρ.</a:t>
            </a:r>
          </a:p>
          <a:p>
            <a:pPr>
              <a:buFont typeface="Wingdings" pitchFamily="2" charset="2"/>
              <a:buChar char="Ø"/>
            </a:pPr>
            <a:endParaRPr lang="el-GR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n-US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το γαλλικό μανικιούρ χρησιμοποιούμε:</a:t>
            </a:r>
          </a:p>
          <a:p>
            <a:pPr fontAlgn="base"/>
            <a:endParaRPr lang="el-GR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1.Βάση</a:t>
            </a:r>
          </a:p>
          <a:p>
            <a:pPr fontAlgn="base"/>
            <a:endParaRPr lang="el-GR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2.λευκό βερνίκι</a:t>
            </a:r>
          </a:p>
          <a:p>
            <a:pPr fontAlgn="base"/>
            <a:endParaRPr lang="el-GR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3.χρώμα (συνήθως απαλό, φυσικό)</a:t>
            </a:r>
          </a:p>
          <a:p>
            <a:pPr fontAlgn="base"/>
            <a:endParaRPr lang="el-GR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4.top coat</a:t>
            </a:r>
          </a:p>
          <a:p>
            <a:endParaRPr lang="el-GR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n-US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ΕΡΩΤΗΣΗ ΠΙΣΤΟΠΟΙΗΣΗΣ ΟΜΑΔΑ Β’ - ΕΙΔΙΚΕΣ ΕΡΩΤΗΣΕΙΣ)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1500174"/>
            <a:ext cx="8429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000" u="sng" dirty="0">
                <a:solidFill>
                  <a:schemeClr val="accent1"/>
                </a:solidFill>
                <a:latin typeface="Calibri" pitchFamily="34" charset="0"/>
              </a:rPr>
              <a:t>Αναφέρατε ονομαστικά τα σχήματα του γαλλικού </a:t>
            </a:r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μανικιούρ</a:t>
            </a:r>
          </a:p>
          <a:p>
            <a:pPr algn="ctr" fontAlgn="base"/>
            <a:endParaRPr lang="el-GR" sz="2000" u="sng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Τα κυριότερα σχήματα του γαλλικού είναι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1. χαμόγελο (που είναι και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το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κλασσικό)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2. βαθύ χαμόγελο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3. πλάγιο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4. σε σχήμα V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5. ανάποδο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γαλλικό</a:t>
            </a: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(Ερώτηση πιστοποίησης – ομάδα Β’ ειδικές ερωτήσεις)</a:t>
            </a:r>
          </a:p>
          <a:p>
            <a:pPr fontAlgn="base"/>
            <a:endParaRPr lang="el-GR" sz="20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1443840"/>
            <a:ext cx="8286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000" u="sng" dirty="0">
                <a:solidFill>
                  <a:schemeClr val="accent1"/>
                </a:solidFill>
                <a:latin typeface="Calibri" pitchFamily="34" charset="0"/>
              </a:rPr>
              <a:t>Αναφέρατε τα υλικά που χρησιμοποιούμε για να ζωγραφίσουμε τα </a:t>
            </a:r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νύχια</a:t>
            </a:r>
          </a:p>
          <a:p>
            <a:pPr algn="ctr" fontAlgn="base"/>
            <a:endParaRPr lang="el-GR" sz="2000" u="sng" dirty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sz="2000" u="sng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Για να ζωγραφίσουμε τα νύχια χρειαζόμαστε χρώματα και πινέλα: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Τα χρώματα μπορεί να είναι βερνίκια νυχιών, ημιμόνιμα βερνίκια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, nail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art και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ραπιδογράφοι. Πινέλα χρειαζόμαστε σε διάφορα μεγέθη και διάφορες μορφές ανάλογα με το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σχέδιο διακόσμηση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που θέλουμε να δημιουργήσουμε. Όπως για βεντάλια, γαλλικού, για όμπρε, για one stroke, κ.α.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,εργαλεία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νερών, σφουγγαράκια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(Ερώτηση πιστοποίησης – ομάδα Β’ ειδικές ερωτήσεις)</a:t>
            </a:r>
          </a:p>
          <a:p>
            <a:pPr fontAlgn="base"/>
            <a:endParaRPr lang="el-GR" sz="20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1357298"/>
            <a:ext cx="792961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000" u="sng" dirty="0">
                <a:solidFill>
                  <a:schemeClr val="accent1"/>
                </a:solidFill>
                <a:latin typeface="Calibri" pitchFamily="34" charset="0"/>
              </a:rPr>
              <a:t>Αναφέρετε τα υλικά που χρησιμοποιούμε για να διακοσμήσουμε τα νύχια</a:t>
            </a:r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Για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τη διακόσμηση των νυχιών μπορούμε να χρησιμοποιήσουμε πάρα πολλά υλικά. Όπως: στρας, διάφορες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πέτρες, ταινίες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, σκόνες και χρυσόσκονες, 3D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διακοσμητικά,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κρυστάλλους, διάφορα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χρυσόχαρτα, διάφορα αυτοκόλλητα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, σφραγίδες και στάμπες, σκόνες mirror, γοργονόσκονες, πούλιες, χρώματα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τέμπερες, βερνίκια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, κομμάτια χαρτιού, δαντέλες, πέρλες, χαβιάρι και ότι άλλο μας αρέσει. Βεβαίως χρειαζόμαστε και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κάποια εργαλεία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πινέλα, εργαλεία νερών, σφουγγαράκια, ξυλάκια, τσιμπίδες κ.α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l-GR" sz="20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(Ερώτηση πιστοποίησης – ομάδα Β’ ειδικές ερωτήσεις)</a:t>
            </a:r>
          </a:p>
          <a:p>
            <a:pPr fontAlgn="base"/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428596" y="2428868"/>
            <a:ext cx="8358246" cy="2000548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600" b="1" u="sng" dirty="0" smtClean="0">
                <a:solidFill>
                  <a:schemeClr val="accent1"/>
                </a:solidFill>
                <a:latin typeface="Calibri" pitchFamily="34" charset="0"/>
              </a:rPr>
              <a:t>ΑΣΚΗΣΗ</a:t>
            </a:r>
          </a:p>
          <a:p>
            <a:pPr algn="ctr"/>
            <a:endParaRPr lang="el-GR" sz="3200" dirty="0" smtClean="0">
              <a:latin typeface="Calibri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1"/>
                </a:solidFill>
                <a:latin typeface="Calibri" pitchFamily="34" charset="0"/>
              </a:rPr>
              <a:t>Ποια από τα σχήματα του γαλλικού θα επιλέγατε σε φυσικό νύχι. Τεκμηριώστε την απάντηση σας.</a:t>
            </a:r>
            <a:endParaRPr lang="el-GR" sz="2800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Στρογγυλεμένο ορθογώνιο"/>
          <p:cNvSpPr/>
          <p:nvPr/>
        </p:nvSpPr>
        <p:spPr>
          <a:xfrm>
            <a:off x="785786" y="857232"/>
            <a:ext cx="7572428" cy="564360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ΑΠΑΝΤΗΣΗ ΑΣΚΗΣΗΣ 22/12/2020</a:t>
            </a:r>
          </a:p>
          <a:p>
            <a:pPr algn="ctr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r>
              <a:rPr lang="el-GR" b="1" u="sng" dirty="0" smtClean="0">
                <a:solidFill>
                  <a:schemeClr val="accent1"/>
                </a:solidFill>
                <a:latin typeface="Calibri" pitchFamily="34" charset="0"/>
              </a:rPr>
              <a:t>ΑΣΚΗΣΗ </a:t>
            </a:r>
          </a:p>
          <a:p>
            <a:pPr algn="ctr"/>
            <a:endParaRPr lang="el-GR" b="1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ΝΑ ΑΠΑΝΤΗΘΕΙ ΜΕ ΒΑΣΗ ΤΗ ΔΙΚΗ ΣΑΣ ΚΡΙΣΗ Η ΕΞΗΣ ΕΡΩΤΗΣΗ </a:t>
            </a:r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 Αναφέρατε τις αντενδείξεις της εφαρμογής του παραφινόλουτρου.</a:t>
            </a:r>
            <a:endParaRPr lang="en-US" dirty="0" smtClean="0">
              <a:solidFill>
                <a:schemeClr val="accent1"/>
              </a:solidFill>
              <a:latin typeface="Calibri" pitchFamily="34" charset="0"/>
            </a:endParaRPr>
          </a:p>
          <a:p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Απάντηση </a:t>
            </a:r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Αντενδείξεις παραφινόλουτρου;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• Υπαισθησία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• Υπερευαισθησία στη θερμότητα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• Δερματικές μολύνσεις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• Ανοικτά τραύματα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•Οξύ στάδιο φλεγμονωδών και μετατραυματικών καταστάσεων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•Αγγειακά προβλήματα</a:t>
            </a:r>
          </a:p>
          <a:p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ΕΡΩΤΗΣΗ ΠΙΣΤΟΠΟΙΗΣΗΣ ΟΜΑΔΑ Β’ - ΕΙΔΙΚΕΣ ΕΡΩΤΗΣΕΙΣ)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el-G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00166" y="1142984"/>
            <a:ext cx="5429250" cy="1362075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l-GR" u="sng" dirty="0" smtClean="0">
                <a:solidFill>
                  <a:schemeClr val="accent1"/>
                </a:solidFill>
                <a:latin typeface="Calibri" pitchFamily="34" charset="0"/>
                <a:cs typeface="Times New Roman" pitchFamily="18" charset="0"/>
              </a:rPr>
              <a:t>ΕΥΧΑΡΙΣΤΩ ΓΙΑ ΤΗΝ ΠΡΟΣΟΧΗ ΣΑΣ!!!</a:t>
            </a:r>
            <a:endParaRPr lang="el-GR" u="sng" dirty="0">
              <a:solidFill>
                <a:schemeClr val="accent1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56" y="2928934"/>
            <a:ext cx="4766853" cy="3596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2036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Προσαρμοσμένος 28">
      <a:dk1>
        <a:sysClr val="windowText" lastClr="000000"/>
      </a:dk1>
      <a:lt1>
        <a:sysClr val="window" lastClr="FFFFFF"/>
      </a:lt1>
      <a:dk2>
        <a:srgbClr val="DBDDCC"/>
      </a:dk2>
      <a:lt2>
        <a:srgbClr val="C9CCB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</TotalTime>
  <Words>393</Words>
  <Application>Microsoft Office PowerPoint</Application>
  <PresentationFormat>Προβολή στην οθόνη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Αστικό</vt:lpstr>
      <vt:lpstr>Υλικά διακόσμησης και Σχήματα Γαλλικού Μανικιούρ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ΕΥΧΑΡΙΣΤΩ ΓΙΑ ΤΗΝ ΠΡΟΣΟΧΗ ΣΑΣ!!!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Γαλλικό Μανικιούρ</dc:title>
  <dc:creator>user</dc:creator>
  <cp:lastModifiedBy>user</cp:lastModifiedBy>
  <cp:revision>13</cp:revision>
  <dcterms:created xsi:type="dcterms:W3CDTF">2021-01-05T10:33:57Z</dcterms:created>
  <dcterms:modified xsi:type="dcterms:W3CDTF">2021-01-11T12:12:36Z</dcterms:modified>
</cp:coreProperties>
</file>