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2037D-922D-4125-B264-4D1065285E1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11685-A754-4BF1-A705-A2F176D521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ΚΥΤΤΑΡΙΤΙΔΑ</a:t>
            </a:r>
            <a:br>
              <a:rPr lang="el-GR" b="1" dirty="0" smtClean="0"/>
            </a:br>
            <a:r>
              <a:rPr lang="el-GR" b="1" dirty="0" smtClean="0"/>
              <a:t>( ΟΡΙΣΜΟΣ – ΑΙΤΙΟΛΟΓΙΑ )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ΜΑΘΗΜΑ : ΘΕΡΑΠΕΙΕΣ ΣΩΜΑΤΟΣ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ΕΚΠΑΙΔΕΥΤΡΙΑ : ΔΑΛΙΑΝΟΠΟΥΛΟΥ ΜΑΡΙΑ 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l-GR" b="1" i="1" dirty="0" smtClean="0"/>
              <a:t>ΠΑΡΑΓΟΝΤΕΣ ΠΟΥ ΠΡΟΔΙΑΘΕΤΟΥΝ ΤΗΝ ΕΜΦΑΝΙΣΗ ΚΥΤΤΑΡΙΤΙΔΑΣ – ΚΛΗΡΟΝΟΜΙΚΟΙ ΠΑΡΑΓΟΝΤΕΣ 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b="1" i="1" dirty="0" smtClean="0"/>
              <a:t>ΤΟ ΦΥΛΟ . </a:t>
            </a:r>
            <a:r>
              <a:rPr lang="el-GR" dirty="0" smtClean="0"/>
              <a:t>Η κυτταρίτιδα επηρεάζει , στην κλασσική της μορφή , σχεδόν αποκλειστικά τις γυναίκες . Η ανάπτυξη του λιπώδους ιστού κατά τη διάρκεια της εφηβείας είναι πολύ μεγαλύτερη στις γυναίκες απ’ ότι στους άντρες , γεγονός που πιθανολογείται πως οφείλεται στην επίδραση των οιστρογόνων .</a:t>
            </a:r>
            <a:endParaRPr lang="el-GR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l-GR" b="1" i="1" dirty="0" smtClean="0"/>
              <a:t>Η ΦΥΛΗ . </a:t>
            </a:r>
            <a:r>
              <a:rPr lang="el-GR" dirty="0" smtClean="0"/>
              <a:t>Οι λευκές γυναίκες τείνουν να εμφανίζουν περισσότερη κυτταρίτιδα από ασιάτισσες ή μαύρες γυναίκες 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el-GR" b="1" i="1" dirty="0" smtClean="0"/>
              <a:t>Ο ΣΩΜΑΤΙΚΟΣ ΤΥΠΟΣ .</a:t>
            </a:r>
            <a:r>
              <a:rPr lang="el-GR" dirty="0" smtClean="0"/>
              <a:t> Οι Λατίνες γυναίκες αναπτύσσουν κυτταρίτιδα στους γοφούς , ενώ οι Αγγλίδες και οι σκανδιναβές γυναίκες αναπτύσσουν κυτταρίτιδα στην κοιλιά .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b="1" i="1" dirty="0" smtClean="0"/>
              <a:t>ΚΑΤΑΝΟΜΗ ΛΙΠΩΔΟΥΣ ΙΣΤΟΥ</a:t>
            </a:r>
            <a:endParaRPr lang="el-GR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l-GR" b="1" i="1" dirty="0" smtClean="0"/>
              <a:t>Ο ΑΡΙΘΜΟΣ , Η ΔΙΑΘΕΣΗ ΚΑΙ Η ΕΥΑΙΣΘΗΣΙΑ ΤΩΝ ΥΠΟΔΟΧΕΩΝ ΟΡΜΟΝΩΝ ΣΤΑ ΠΡΟΣΒΕΒΛΗΜΕΝΑ ΚΥΤΤΑΡΑ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l-GR" b="1" i="1" dirty="0" smtClean="0"/>
              <a:t>Η ΠΡΟΔΙΑΘΕΣΗ ΓΙΑ ΑΝΑΠΤΥΞΗ ΠΕΡΙΦΕΡΕΙΑΚΗΣ ΑΓΓΕΙΟΠΑΘΕΙΑΣ ( Ή ΕΥΑΙΣΘΗΣΙΑ ΣΤΗΝ ΚΥΚΛΟΦΟΡΙΚΗ ΑΝΕΠΑΡΚΕΙΑ )</a:t>
            </a:r>
            <a:endParaRPr lang="el-GR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l-GR" b="1" i="1" dirty="0" smtClean="0"/>
              <a:t>ΜΗ ΙΣΟΡΡΟΠΗΜΕΝΗ ΔΙΑΤΡΟΦΗ </a:t>
            </a:r>
            <a:r>
              <a:rPr lang="el-GR" dirty="0" smtClean="0"/>
              <a:t>. Η μη ισορροπημένη διατροφή που περιλαμβάνει αυξημένη πρόσληψη λιπών και υδατανθράκων , οδηγεί σε υπερινσουλιναιμία και αύξηση της λιπογένεσης . Επιπλέον , η υπερβολική πρόσληψη αλατιού έχει ως αποτέλεσμα την κατακράτηση υγρών , ενώ μια διατροφή φτωχή σε φυτικές ίνες προκαλεί δυσκοιλιότητα και στάση της αιματικής κυκλοφορίας στα κάτω άκρα . Φυσικά και η ανεπαρκής κατανάλωση  ύδατος  συγκαταλέγεται στους λόγους εμφάνισης κυτταρίτιδας 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b="1" i="1" dirty="0" smtClean="0"/>
              <a:t>ΚΑΘΙΣΤΙΚΟΣ ΤΡΟΠΟΣ ΖΩΗΣ </a:t>
            </a:r>
            <a:r>
              <a:rPr lang="el-GR" dirty="0" smtClean="0"/>
              <a:t>. Ο καθιστικός τρόπος ζωής συμβάλλει στην εμφάνιση και επιδείνωση της κυτταρίτιδας με τους εξής τρόπους : α) </a:t>
            </a:r>
            <a:r>
              <a:rPr lang="el-GR" i="1" dirty="0" smtClean="0"/>
              <a:t>επιφέρει μείωση της μυϊκής μάζας και επομένως αύξηση της λιπαρής μάζας β ) προκαλεί χαλάρωση των τενόντων και των μυών γ ) μειώνει τον μηχανισμό άντλησης στα κάτω άκρα με αποτέλεσμα να μειώνει τη φλεβική ροή και να προκαλεί στάση .</a:t>
            </a:r>
            <a:endParaRPr lang="el-GR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ΕΓΚΥΜΟΣΥΝΗ </a:t>
            </a:r>
            <a:r>
              <a:rPr lang="el-GR" dirty="0" smtClean="0"/>
              <a:t>. Η εγκυμοσύνη συνδέεται με την αύξηση των επιπέδων ορισμένων ορμονών όπως η προλακτίνη και η ινσουλίνη . Επιπλέον προκαλείται διαταραχή της φλεβικής κυκλοφορίας στα κάτω άκρα , με αποτέλεσμα να καταγράφεται η δημιουργία οζιδίων κατά τη διάρκειά της .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ΚΑΠΝΙΣΜΑ ΚΑΙ ΑΛΚΟΟΛ </a:t>
            </a:r>
            <a:r>
              <a:rPr lang="el-GR" dirty="0" smtClean="0"/>
              <a:t>. Το κάπνισμα προκαλεί αλλοιώσεις στη μικροκυκλοφορία με αποτέλεσμα να μειώνεται η οξυγόνωση των ιστών και ταυτόχρονα αυξάνει το σχηματισμό ελευθέρων ριζών . Όσον αφορά το αλκοόλ προκαλεί αύξηση της λιπογένεσης με αποτέλεσμα την επιδείνωση του προβλήματος της κυτταρίτιδας .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ΣΤΕΝΑ ΡΟΥΧΑ ΚΑΙ ΨΗΛΑ ΠΑΠΟΥΤΣΙΑ </a:t>
            </a:r>
            <a:r>
              <a:rPr lang="el-GR" dirty="0" smtClean="0"/>
              <a:t>. Τα στενά ρούχα , ιδιαίτερα τα παντελόνια που αφορούν τις περιοχές των ποδιών και της κοιλιάς , είναι δυνατό να προκαλέσουν διαταραχή της φλεβικής κυκλοφορίας και επιδείνωση της κυτταρίτιδας . 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l-GR" b="1" i="1" dirty="0" smtClean="0"/>
              <a:t>ΨΥΧΟΛΟΓΙΚΟΙ ΠΑΡΑΓΟΝΤΕΣ </a:t>
            </a:r>
            <a:r>
              <a:rPr lang="el-GR" dirty="0" smtClean="0"/>
              <a:t>. Οι συναισθηματικές διαταραχές οδηγούν σε αύξηση των κατεχολαμινών ( αδρεναλίνη κα ι νοραδρεναλίνη ) , που σε υψηλές συγκεντρώσεις διεγείρουν τη λιπογένεση . Πολλοί συγγραφείς κατατάσσουν την κυτταρίτιδα στις ψυχοσωματικές διαταραχές με τον ισχυρισμό ότι τροποποιήσεις στα κέντρα του υποθαλάμου προκαλούν μεταβολικές διαφοροποιήσεις . Τα κέντρα αυτά ενδέχεται να επηρεάζονται από το άγχος , την απογοήτευση και την κατάθλιψη 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el-GR" b="1" i="1" dirty="0" smtClean="0"/>
              <a:t>ΑΛΛΟΙ ΠΑΡΑΓΟΝΤΕΣ </a:t>
            </a:r>
            <a:r>
              <a:rPr lang="el-GR" dirty="0" smtClean="0"/>
              <a:t>. Οι συνυπάρχουσες διαταραχές πολλές φορές διαδραματίζουν σημαντικό ρόλο . Αυτές περιλαμβάνουν ορμονικές  , κυκλοφορικές , μεταβολικές , γυναικολογικές , νεφρικές και γαστρεντερικές αλλοιώσεις . Μερικές θεραπείες , όπως , οιστρογόνα , αντιισταμινικά , αντι-</a:t>
            </a:r>
            <a:r>
              <a:rPr lang="el-GR" dirty="0" err="1" smtClean="0"/>
              <a:t>θυρεοειδικές</a:t>
            </a:r>
            <a:r>
              <a:rPr lang="el-GR" dirty="0" smtClean="0"/>
              <a:t> αγωγές και β-αναστολείς , μπορεί επίσης να συμβάλλουν στην ανάπτυξη της κυτταρίτιδας. Επίσης υπάρχουν ένζυμα , οι βλεννοπολυσακχαριδάσες , κυριότερη των οποίων είναι η υαλουρονιδάση , τα οποία είναι υπεύθυνα για την εμφάνιση της κυτταρίτιδας.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ΕΙΣΑΓΩΓΗ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Ο όρος κυτταρίτιδα πρωτοχρησιμοποιήθηκε τη δεκαετία του ‘20  για να περιγράψει μια αισθητική διαφοροποίηση της επιφάνειας του δέρματος . Στην πάροδο των χρόνων , πολλά ονόματα , ιδιαιτέρως περιγραφικά προτάθηκαν για την κατάσταση αυτή , ωστόσο επικράτησε ο όρος που χρησιμοποιήθηκε αρχικά 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ΟΡΙΣΜΟΣ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514350" indent="-514350" algn="just">
              <a:buNone/>
            </a:pPr>
            <a:r>
              <a:rPr lang="el-GR" dirty="0" smtClean="0"/>
              <a:t>Ως κυτταρίτιδα ορίζεται μια τοπική μεταβολική διαταραχή του υποδόριου ιστού που προκαλεί τοπική διαφοροποίηση στο σχήμα του σώματος 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ΓΕΝΙΚΑ ΣΤΟΙΧΕΙΑ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Η κυτταρίτιδα δεν αποτελεί παθολογική κατάσταση μιας και δεν σχετίζεται με νοσηρότητα και θνησιμότητα . Παραμένει ωστόσο θέμα αισθητικού ενδιαφέροντος σε μεγάλο αριθμό ατόμων . Παρά το γεγονός όμως ότι απασχολεί σε τόσο μεγάλο βαθμό τον γυναικείο , κυρίως , πληθυσμό , είναι περιορισμένη η έρευνα που έχει γίνει στον τομέα αυτό . Έτσι η κυτταρίτιδα δεν είναι απόλυτα καθορισμένο πως εμφανίζεται .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ΓΕΝΙΚΑ ΣΤΟΙΧΕΙΑ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Ένα άτομο εμφανίζει κυτταρίτιδα όταν έχει κάποια διαταραχή στο μεσοκυττάριο υγρό . Όταν η σύσταση των μεσοκυττάριων υγρών είναι κανονική , τότε δημιουργείται ομαλή θρέψη των κυττάρων και ο συνδετικός ιστός διατηρείται εύκαμπτος και υγιής . Η σύσταση των μεσοκυττάριων υγρών εξαρτάται από τη σωστή διακίνησή τους και την ανταλλαγή μεταξύ τριχοειδών αγγείων . Την ευθύνη για τη φυσιολογική αυτή ανταλλαγή την έχουν οι ορμόνες και τα ένζυμα.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ΠΕΡΙΟΧΕΣ ΣΤΟ ΣΩΜΑ  ΠΟΥ ΕΝΤΟΠΙΖΕΤΑΙ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Η κυτταρίτιδα μπορεί να βρίσκεται σε οποιαδήποτε περιοχή του σώματος που έχει υποδόριο λιπώδη ιστό . Ορισμένες περιοχές είναι , ωστόσο , πιο ευαίσθητες , όπως είναι οι μηροί ψηλά και εξωτερικά , η οπίσθια πλευρά των μηρών και οι γλουτοί . Κυτταρίτιδα μπορεί επίσης να εμφανιστεί στο κάτω μέρος της κοιλιάς και στα μπράτσα . Σπανιότερα εμφανίζεται στον αυχένα όταν υπάρχει συσσώρευση λιπώδους ιστού .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ΠΕΡΙΟΧΕΣ ΣΤΟ ΣΩΜΑ  ΠΟΥ ΕΝΤΟΠΙΖΕΤΑΙ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Αν και η κυτταρίτιδα μπορεί να βρεθεί σε οποιαδήποτε περιοχή όπου η περίσσεια λιπώδους ιστού έχει κατατεθεί , η παχυσαρκία δεν είναι αναγκαία για την παρουσία του 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l-GR" b="1" i="1" dirty="0" smtClean="0"/>
              <a:t>ΟΡΜΟΝΙΚΟΙ ΠΑΡΑΓΟΝΤΕΣ  </a:t>
            </a:r>
            <a:r>
              <a:rPr lang="el-GR" dirty="0" smtClean="0"/>
              <a:t>μπορεί να προδιαθέσουν ή να επιδεινώσουν την ύπαρξη της κυτταρίτιδας . Οι ορμόνες των ωοθηκών είναι κυρίως υπεύθυνες για τη κυτταρίτιδα . Τα οιστρογόνα είναι αυτά που διαδραματίζουν καταλυτικό ρόλο στην εμφάνιση της κυτταρίτιδας στην εφηβεία αλλά και σε ολόκληρη την πορεία της ζωής του ατόμου , καθώς επηρεάζουν  την κυτταρίτιδα της γυναίκας στη διάρκεια της κύησης , της εμμηνόρροιας , της θεραπείας με οιστρογόνα  , της εμμηνόπαυσης κλπ.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ΑΙΤΙΟΛΟΓΙΑ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b="1" i="1" dirty="0" smtClean="0"/>
              <a:t>( ΟΡΜΟΝΙΚΟΙ ΠΑΡΑΓΟΝΤΕΣ )  </a:t>
            </a:r>
            <a:r>
              <a:rPr lang="el-GR" dirty="0" smtClean="0"/>
              <a:t>άλλες ορμόνες συμμετέχουν επίσης στην παθοφυσιολογία της κυτταρίτιδας . Η ινσουλίνη διεγείρει τη λιπογένεση και αναστέλλει τη λιπόλυση μέσω της ενεργοποίησης του </a:t>
            </a:r>
            <a:r>
              <a:rPr lang="en-US" dirty="0" smtClean="0"/>
              <a:t>LPL</a:t>
            </a:r>
            <a:r>
              <a:rPr lang="el-GR" dirty="0" smtClean="0"/>
              <a:t> . Οι κατεχολαμίνες ( αδρεναλίνη και νοραδρεναλίνη ) μπορούν είτε να διεγείρουν είτα να αναστείλουν τη λιπόλυση . Επιπλέον οι ορμόνες του θυρεοειδούς επηρεάζουν την εμφάνιση και την επιδείνωση της κυτταρίτιδας αφού διεγείρουν ή αναστέλλουν τη δημιουργία λιπώδους ιστού .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981</Words>
  <Application>Microsoft Office PowerPoint</Application>
  <PresentationFormat>Προβολή στην οθόνη (4:3)</PresentationFormat>
  <Paragraphs>43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ΚΥΤΤΑΡΙΤΙΔΑ ( ΟΡΙΣΜΟΣ – ΑΙΤΙΟΛΟΓΙΑ )</vt:lpstr>
      <vt:lpstr>ΕΙΣΑΓΩΓΗ</vt:lpstr>
      <vt:lpstr>ΟΡΙΣΜΟΣ</vt:lpstr>
      <vt:lpstr>ΓΕΝΙΚΑ ΣΤΟΙΧΕΙΑ</vt:lpstr>
      <vt:lpstr>ΓΕΝΙΚΑ ΣΤΟΙΧΕΙΑ</vt:lpstr>
      <vt:lpstr>ΠΕΡΙΟΧΕΣ ΣΤΟ ΣΩΜΑ  ΠΟΥ ΕΝΤΟΠΙΖΕΤΑΙ </vt:lpstr>
      <vt:lpstr>ΠΕΡΙΟΧΕΣ ΣΤΟ ΣΩΜΑ  ΠΟΥ ΕΝΤΟΠΙΖΕΤΑΙ </vt:lpstr>
      <vt:lpstr>ΑΙΤΙΟΛΟΓΙΑ</vt:lpstr>
      <vt:lpstr>ΑΙΤΙΟΛΟΓΙΑ</vt:lpstr>
      <vt:lpstr>ΑΙΤΙΟΛΟΓΙΑ</vt:lpstr>
      <vt:lpstr>ΑΙΤΙΟΛΟΓΙΑ</vt:lpstr>
      <vt:lpstr>ΑΙΤΙΟΛΟΓΙΑ</vt:lpstr>
      <vt:lpstr>ΑΙΤΙΟΛΟΓΙΑ</vt:lpstr>
      <vt:lpstr>ΑΙΤΙΟΛΟΓΙΑ</vt:lpstr>
      <vt:lpstr>ΑΙΤΙΟΛΟΓΙΑ</vt:lpstr>
      <vt:lpstr>ΑΙΤΙΟΛΟΓΙΑ</vt:lpstr>
      <vt:lpstr>ΑΙΤΙΟΛΟΓΙΑ</vt:lpstr>
      <vt:lpstr>ΑΙΤΙΟΛΟΓΙΑ</vt:lpstr>
      <vt:lpstr>ΑΙΤΙΟΛΟΓΙΑ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ΚΥΤΤΑΡΙΤΙΔΑ ( ΟΡΙΣΜΟΣ – ΑΙΤΙΟΛΟΓΙΑ )</dc:title>
  <dc:creator>user</dc:creator>
  <cp:lastModifiedBy>user</cp:lastModifiedBy>
  <cp:revision>42</cp:revision>
  <dcterms:created xsi:type="dcterms:W3CDTF">2025-03-08T19:48:09Z</dcterms:created>
  <dcterms:modified xsi:type="dcterms:W3CDTF">2025-03-31T18:04:38Z</dcterms:modified>
</cp:coreProperties>
</file>