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6BAADB6-EFB8-4B24-98DB-E3ADA5D2C866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A16AFC-A653-4019-8857-4CE5001ABE0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Πρακτική εφαρμογή στην ειδικότητα 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786182" y="3286124"/>
            <a:ext cx="5357818" cy="1199704"/>
          </a:xfrm>
        </p:spPr>
        <p:txBody>
          <a:bodyPr>
            <a:normAutofit fontScale="25000" lnSpcReduction="20000"/>
          </a:bodyPr>
          <a:lstStyle/>
          <a:p>
            <a:r>
              <a:rPr lang="el-GR" sz="8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Ειδικότητα</a:t>
            </a:r>
            <a:r>
              <a:rPr lang="en-US" sz="8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8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Τεχνικός Αισθητικός Ποδολογίας-Καλλωπισμού νυχιών και Ονυχοπλαστικής</a:t>
            </a:r>
          </a:p>
          <a:p>
            <a:r>
              <a:rPr lang="el-GR" sz="8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Εξάμηνο Α’</a:t>
            </a:r>
          </a:p>
          <a:p>
            <a:r>
              <a:rPr lang="el-GR" sz="8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Μάθημα</a:t>
            </a:r>
            <a:r>
              <a:rPr lang="en-US" sz="8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8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Πρακτική Εφαρμογή στην ειδικότητα</a:t>
            </a:r>
          </a:p>
          <a:p>
            <a:r>
              <a:rPr lang="el-GR" sz="8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Ματοπούλου Ελένη</a:t>
            </a:r>
          </a:p>
          <a:p>
            <a:r>
              <a:rPr lang="el-GR" sz="8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Θεσσαλονίκη 2020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71472" y="857232"/>
            <a:ext cx="80724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4 τεχνικές προώθησης των υπηρεσιών ποδολογίας</a:t>
            </a:r>
            <a:endParaRPr lang="en-US" sz="2000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endParaRPr lang="en-US" sz="2000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endParaRPr lang="en-US" sz="2000" u="sng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1.Προγραμμα πιστότητας πελατών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Παροχή κάποιων προνομίων 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ή υπηρεσιών σε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“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τακτικούς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”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πελάτες ως ανταμοιβή αλλά για διατήρηση / ενίσχυση των επαναλαμβανόμενων επισκέψεων τους στο κέντρο.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2.Από πελάτη σε πελάτη(από στόμα σε στόμα) προώθηση για κατάκτηση νέων πελατών-παρόμοιο και παράλληλο με το πρόγραμμα πιστότητας.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3.Συνεργασίες με αθλητικά κέντρα ή κέντρα αποκατάστασης άκρων με προβολή εξειδικευμένων ποδολογικών θεραπειών.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4.Συμμετοχή σε ιατρικά / αθλιατρικά συνέδρια(ή χορηγίες τους) με εξειδικευμένες ποδολογικές θεραπείες.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(ΕΡΩΤΗΣΗ ΠΙΣΤΟΠΟΙΗΣΗΣ-ΟΜΑΔΑ Β’-ΕΙΔΙΚΕΣ ΕΡΩΤΗΣΕΙΣ)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l-GR" sz="2000" u="sng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85786" y="357166"/>
            <a:ext cx="74295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Διαχωρισμός όρων συντηρητικά, αντισηπτικά, απολυμαντικά, μικροβιοκτόνα.</a:t>
            </a:r>
          </a:p>
          <a:p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Τα </a:t>
            </a:r>
            <a:r>
              <a:rPr lang="el-GR" sz="2000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συντηρητικά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είναι ουσίες που σε μικρές συγκεντρώσεις καταστρέφουν ή παρεμποδίζουν την ανάπτυξη των μικροοργανισμών. Τα συντηρητικά δεν έχουν καμία σχέση με τα απολυμαντικά, τα αντισηπτικά και τα μικροβιοκτόνα.</a:t>
            </a:r>
          </a:p>
          <a:p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Αντισηπτικά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είναι οι ουσίες που καταστρέφουν ή εμποδίζουν την ανάπτυξη διαφόρων οργανισμών στους ζωτικούς ιστούς.</a:t>
            </a:r>
          </a:p>
          <a:p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Απολυμαντικά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είναι οι ουσίες που προξενούν την καταστροφή των παθογόνων μικροοργανισμών που βρίσκονται σε διάφορα αντικείμενα π.χ. τοίχους, πατώματα, μηχανήματα.</a:t>
            </a:r>
          </a:p>
          <a:p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Μικροβιοκτόνα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είναι οι ουσίες που σκοτώνουν τους μικροοργανισμούς.</a:t>
            </a:r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71472" y="785794"/>
            <a:ext cx="792961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ΕΡΩΤΗΣΗ ΠΙΣΤΟΠΟΙΗΣΗΣ-ΟΜΑΔΑ Β’-ΕΙΔΙΚΕΣ ΕΡΩΤΗΣΕΙΣ</a:t>
            </a:r>
          </a:p>
          <a:p>
            <a:pPr algn="ctr"/>
            <a:endParaRPr lang="en-US" sz="2000" b="1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n-US" sz="2000" b="1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n-US" sz="2000" b="1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l-GR" sz="2000" b="1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ΑΣΚΗΣΗ</a:t>
            </a:r>
          </a:p>
          <a:p>
            <a:pPr algn="ctr">
              <a:buFont typeface="Wingdings" pitchFamily="2" charset="2"/>
              <a:buChar char="§"/>
            </a:pP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Να απαντηθεί με βάση τη δική σας κρίση η παρακάτω ερώτηση</a:t>
            </a:r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b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endParaRPr lang="el-GR" sz="2000" dirty="0" smtClean="0"/>
          </a:p>
          <a:p>
            <a:pPr algn="ctr">
              <a:buFont typeface="Wingdings" pitchFamily="2" charset="2"/>
              <a:buChar char="§"/>
            </a:pP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§"/>
            </a:pP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§"/>
            </a:pP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§"/>
            </a:pP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Αναφέρατε επιγραμματικά τρεις (3) τρόπους προβολής ενός κέντρου ποδολογίας.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endParaRPr lang="el-GR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38" y="2000240"/>
            <a:ext cx="7011810" cy="3732093"/>
          </a:xfrm>
          <a:prstGeom prst="rect">
            <a:avLst/>
          </a:prstGeom>
          <a:effectLst/>
        </p:spPr>
      </p:pic>
      <p:sp>
        <p:nvSpPr>
          <p:cNvPr id="3" name="2 - TextBox"/>
          <p:cNvSpPr txBox="1"/>
          <p:nvPr/>
        </p:nvSpPr>
        <p:spPr>
          <a:xfrm>
            <a:off x="357158" y="785794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1"/>
                </a:solidFill>
                <a:latin typeface="Calibri" pitchFamily="34" charset="0"/>
              </a:rPr>
              <a:t>ΕΥΧΑΡΙΣΤΩ ΓΙΑ ΤΗΝ ΠΡΟΣΟΧΗ ΣΑΣ</a:t>
            </a:r>
            <a:endParaRPr lang="el-GR" sz="4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Προσαρμοσμένος 27">
      <a:dk1>
        <a:sysClr val="windowText" lastClr="000000"/>
      </a:dk1>
      <a:lt1>
        <a:sysClr val="window" lastClr="FFFFFF"/>
      </a:lt1>
      <a:dk2>
        <a:srgbClr val="DBDDCC"/>
      </a:dk2>
      <a:lt2>
        <a:srgbClr val="EBDDC3"/>
      </a:lt2>
      <a:accent1>
        <a:srgbClr val="808759"/>
      </a:accent1>
      <a:accent2>
        <a:srgbClr val="C9CCB3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230</Words>
  <Application>Microsoft Office PowerPoint</Application>
  <PresentationFormat>Προβολή στην οθόνη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Συγκέντρωση</vt:lpstr>
      <vt:lpstr>Πρακτική εφαρμογή στην ειδικότητα 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Πρακτική εφαρμογή στην ειδικότητα </dc:title>
  <dc:creator>user</dc:creator>
  <cp:lastModifiedBy>user</cp:lastModifiedBy>
  <cp:revision>1</cp:revision>
  <dcterms:created xsi:type="dcterms:W3CDTF">2020-11-24T15:18:27Z</dcterms:created>
  <dcterms:modified xsi:type="dcterms:W3CDTF">2020-11-24T15:26:17Z</dcterms:modified>
</cp:coreProperties>
</file>