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1597660"/>
          </a:xfrm>
        </p:spPr>
        <p:txBody>
          <a:bodyPr>
            <a:normAutofit fontScale="90000"/>
          </a:bodyPr>
          <a:lstStyle/>
          <a:p>
            <a:r>
              <a:rPr lang="el-GR" altLang="en-US" dirty="0"/>
              <a:t>χριστουγεννιατικα σχεδια στα νυχια</a:t>
            </a:r>
            <a:endParaRPr lang="el-G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https://www.youtube.com/watch?v=p6ItUw0Ah2s</a:t>
            </a:r>
            <a:endParaRPr lang="en-US"/>
          </a:p>
          <a:p>
            <a:r>
              <a:rPr lang="en-US"/>
              <a:t>https://www.youtube.com/watch?v=Z8mGF9BkYoQ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WPS Presentation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χριστουγεννιατικα σχεδια στα νυχια</dc:title>
  <dc:creator/>
  <cp:lastModifiedBy>mitsos only</cp:lastModifiedBy>
  <cp:revision>1</cp:revision>
  <dcterms:created xsi:type="dcterms:W3CDTF">2022-12-12T21:57:24Z</dcterms:created>
  <dcterms:modified xsi:type="dcterms:W3CDTF">2022-12-12T21:57:24Z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6936F251ADC744B0AEF5F2B487553D2E</vt:lpwstr>
  </property>
  <property fmtid="{D5CDD505-2E9C-101B-9397-08002B2CF9AE}" pid="3" name="KSOProductBuildVer">
    <vt:lpwstr>1033-11.2.0.11388</vt:lpwstr>
  </property>
</Properties>
</file>