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3"/>
                </a:solidFill>
              </a:rPr>
              <a:t>Ψυχολογία της </a:t>
            </a:r>
            <a:r>
              <a:rPr lang="el-GR" dirty="0" smtClean="0">
                <a:solidFill>
                  <a:schemeClr val="accent3"/>
                </a:solidFill>
              </a:rPr>
              <a:t>προσωπικότητας</a:t>
            </a:r>
            <a:endParaRPr lang="el-GR" dirty="0" smtClean="0">
              <a:solidFill>
                <a:schemeClr val="accent3"/>
              </a:solidFill>
            </a:endParaRPr>
          </a:p>
        </p:txBody>
      </p:sp>
      <p:sp>
        <p:nvSpPr>
          <p:cNvPr id="29698" name="AutoShape 2" descr="ΔΟΜΗ ΚΑΙ ΛΕΙΤΟΥΡΓΙΑ ΤΩΝ ΣΤΑΣΕΩΝ Thrurstone Trurstone Pratkanis Greenwald -  StuDo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9700" name="Picture 4" descr="ΠΡΟΣΩΠΙΚΟΤΗΤΑ - ΒΑΣΙΚΟΙ ΠΑΡΑΓΟΝΤΕΣ ΠΟΥ ΤΗΝ ΕΠΗΡΕΑΖΟΥ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28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προσωπικότητα;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Προσωπικότητα είναι το κομμάτι εκείνο της ψυχολογίας που ασχολείται περισσότερο με τους ανθρώπους ως ολοκληρωμένα άτομα και σύνθετα όντα.</a:t>
            </a:r>
          </a:p>
          <a:p>
            <a:r>
              <a:rPr lang="el-GR" dirty="0" smtClean="0"/>
              <a:t>Αναπαριστά εκείνα </a:t>
            </a:r>
            <a:r>
              <a:rPr lang="el-GR" b="1" dirty="0" smtClean="0"/>
              <a:t>χαρακτηριστικά του ατόμου</a:t>
            </a:r>
            <a:r>
              <a:rPr lang="el-GR" dirty="0" smtClean="0"/>
              <a:t> τα οποία το κάνουν να ξεχωρίζει από τα άλλα- που λειτουργούν ως </a:t>
            </a:r>
            <a:r>
              <a:rPr lang="el-GR" b="1" dirty="0" smtClean="0"/>
              <a:t>σταθερά πρότυπα</a:t>
            </a:r>
            <a:r>
              <a:rPr lang="el-GR" dirty="0" smtClean="0"/>
              <a:t> του </a:t>
            </a:r>
            <a:r>
              <a:rPr lang="el-GR" b="1" u="sng" dirty="0" smtClean="0"/>
              <a:t>συναισθήματος</a:t>
            </a:r>
            <a:r>
              <a:rPr lang="el-GR" dirty="0" smtClean="0"/>
              <a:t>, της </a:t>
            </a:r>
            <a:r>
              <a:rPr lang="el-GR" b="1" u="sng" dirty="0" smtClean="0"/>
              <a:t>σκέψης</a:t>
            </a:r>
            <a:r>
              <a:rPr lang="el-GR" dirty="0" smtClean="0"/>
              <a:t> και της </a:t>
            </a:r>
            <a:r>
              <a:rPr lang="el-GR" b="1" u="sng" dirty="0" smtClean="0"/>
              <a:t>συμπεριφοράς, </a:t>
            </a:r>
            <a:r>
              <a:rPr lang="el-GR" dirty="0" smtClean="0"/>
              <a:t>ενώ αυτά τα 3 συνδέονται μεταξύ τους.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Δομή-Διαδικασία-Εξέλιξη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θεωρίες προσωπικότητας θέτουν το ερώτημα  του </a:t>
            </a:r>
            <a:r>
              <a:rPr lang="el-GR" b="1" dirty="0" smtClean="0"/>
              <a:t>τι(δομή</a:t>
            </a:r>
            <a:r>
              <a:rPr lang="el-GR" dirty="0" smtClean="0"/>
              <a:t>),  </a:t>
            </a:r>
            <a:r>
              <a:rPr lang="el-GR" b="1" dirty="0" smtClean="0"/>
              <a:t>γιατί( διαδικασία</a:t>
            </a:r>
            <a:r>
              <a:rPr lang="el-GR" dirty="0" smtClean="0"/>
              <a:t>) του </a:t>
            </a:r>
            <a:r>
              <a:rPr lang="el-GR" b="1" dirty="0" smtClean="0"/>
              <a:t>πως </a:t>
            </a:r>
            <a:r>
              <a:rPr lang="el-GR" dirty="0" smtClean="0"/>
              <a:t>(ανάπτυξη &amp; εξέλιξη) αναφορικά με την ανθρώπινη λειτουργία. Επίσης, θέτουν ερωτήματα σχετικά με την φύση της </a:t>
            </a:r>
            <a:r>
              <a:rPr lang="el-GR" b="1" dirty="0" smtClean="0"/>
              <a:t>ψυχοπαθολογίας</a:t>
            </a:r>
            <a:r>
              <a:rPr lang="el-GR" dirty="0" smtClean="0"/>
              <a:t> και την </a:t>
            </a:r>
            <a:r>
              <a:rPr lang="el-GR" b="1" dirty="0" smtClean="0"/>
              <a:t>αλλαγής</a:t>
            </a:r>
            <a:r>
              <a:rPr lang="el-GR" dirty="0" smtClean="0"/>
              <a:t> στην προσωπικότητα.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 θεωριών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i="1" dirty="0"/>
              <a:t>α) Πώς είναι τα άτομα</a:t>
            </a:r>
            <a:r>
              <a:rPr lang="el-GR" i="1" dirty="0" smtClean="0"/>
              <a:t>;</a:t>
            </a:r>
          </a:p>
          <a:p>
            <a:pPr>
              <a:buNone/>
            </a:pPr>
            <a:r>
              <a:rPr lang="el-GR" dirty="0"/>
              <a:t>Ποια είναι </a:t>
            </a:r>
            <a:r>
              <a:rPr lang="el-GR" u="sng" dirty="0"/>
              <a:t>τα χαρακτηριστικά </a:t>
            </a:r>
            <a:r>
              <a:rPr lang="el-GR" u="sng" dirty="0" smtClean="0"/>
              <a:t>του ατόμου </a:t>
            </a:r>
            <a:r>
              <a:rPr lang="el-GR" dirty="0" smtClean="0"/>
              <a:t>(με υψηλές προσδοκίες, ειλικρινές)</a:t>
            </a:r>
            <a:r>
              <a:rPr lang="el-GR" dirty="0"/>
              <a:t> και πώς έχουν οργανωθεί μεταξύ τους;</a:t>
            </a:r>
            <a:endParaRPr lang="el-GR" dirty="0" smtClean="0"/>
          </a:p>
          <a:p>
            <a:pPr>
              <a:buNone/>
            </a:pPr>
            <a:r>
              <a:rPr lang="el-GR" i="1" dirty="0"/>
              <a:t>β) Πώς έγιναν έτσι όπως είναι</a:t>
            </a:r>
            <a:r>
              <a:rPr lang="el-GR" i="1" dirty="0" smtClean="0"/>
              <a:t>;</a:t>
            </a:r>
          </a:p>
          <a:p>
            <a:pPr>
              <a:buNone/>
            </a:pPr>
            <a:r>
              <a:rPr lang="el-GR" dirty="0"/>
              <a:t>Ποιοι είναι οι </a:t>
            </a:r>
            <a:r>
              <a:rPr lang="el-GR" u="sng" dirty="0" smtClean="0"/>
              <a:t>καθοριστικοί </a:t>
            </a:r>
            <a:r>
              <a:rPr lang="el-GR" dirty="0" smtClean="0"/>
              <a:t>παράγοντες (γενετικοί &amp; περιβαλλοντικοί) </a:t>
            </a:r>
            <a:r>
              <a:rPr lang="el-GR" dirty="0"/>
              <a:t>που επέδρασαν στη διαμόρφωση της προσωπικότητας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 θεωριών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dirty="0"/>
              <a:t>γ) Γιατί συμπεριφέρονται έτσι όπως συμπεριφέρονται;</a:t>
            </a:r>
            <a:endParaRPr lang="el-GR" dirty="0"/>
          </a:p>
          <a:p>
            <a:pPr>
              <a:buNone/>
            </a:pPr>
            <a:r>
              <a:rPr lang="el-GR" dirty="0"/>
              <a:t>Ποιοι είναι οι λόγοι της </a:t>
            </a:r>
            <a:r>
              <a:rPr lang="el-GR" dirty="0" smtClean="0"/>
              <a:t>συγκεκριμένης συμπεριφοράς (τα</a:t>
            </a:r>
            <a:r>
              <a:rPr lang="el-GR" dirty="0"/>
              <a:t> </a:t>
            </a:r>
            <a:r>
              <a:rPr lang="el-GR" u="sng" dirty="0"/>
              <a:t>κίνητρα και οι στόχοι</a:t>
            </a:r>
            <a:r>
              <a:rPr lang="el-GR" u="sng" dirty="0" smtClean="0"/>
              <a:t>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Επίδραση γενετικού και περιβαλλοντικού παράγοντα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 Οι γενετικοί και περιβαλλοντικοί παράγοντες θεωρούνται υπεύθυνοι για την ανάπτυξη, την διαμόρφωση και την τροποποίηση της ανθρώπινης προσωπικότητας.</a:t>
            </a:r>
          </a:p>
          <a:p>
            <a:pPr algn="just"/>
            <a:r>
              <a:rPr lang="el-GR" dirty="0" smtClean="0"/>
              <a:t> Η διαμάχη ανάμεσα στους γενετιστές και στους υποστηρικτές της επίδρασης του περιβάλλοντος είναι γνωστή για χρόνια.</a:t>
            </a:r>
          </a:p>
          <a:p>
            <a:pPr algn="just"/>
            <a:r>
              <a:rPr lang="el-GR" dirty="0" smtClean="0"/>
              <a:t> Η σύγκρουση οφείλεται στο γεγονός ότι το αντικείμενο παρατήρησης αλλά και ο ερευνητής είναι ο άνθρωπος.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Επίδραση γενετικού και περιβαλλοντικού παράγοντα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συνεργασία πολλών κλάδων έχει αποδείξει ότι η ανθρώπινη προσωπικότητα και η συμπεριφορά βρίσκονται κάτω από τον γενετικό έλεγχο, καθώς αυτός προικοδοτεί την ανθρώπινη ύπαρξη με δυνατότητες.</a:t>
            </a:r>
          </a:p>
          <a:p>
            <a:pPr algn="just"/>
            <a:r>
              <a:rPr lang="el-GR" dirty="0" smtClean="0"/>
              <a:t> Για να ανθίσουν αυτές οι δυνατότητες ρόλο παίζει ο περιβαλλοντικός παράγοντας.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Προσωπικότητας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θεωρίες προσωπικότητας δεν αλληλοαναιρούνται πλήρως. </a:t>
            </a:r>
          </a:p>
          <a:p>
            <a:r>
              <a:rPr lang="el-GR" dirty="0" smtClean="0"/>
              <a:t> Η διαφορά τους βρίσκεται στην έμφαση του παράγοντα που η καθεμιά υιοθετεί ως πρωτεύοντα στην όλη διαδικασία της διαμόρφωσης της προσωπικότητας.</a:t>
            </a:r>
          </a:p>
          <a:p>
            <a:r>
              <a:rPr lang="el-GR" dirty="0"/>
              <a:t>Κάθε θεωρητική προσέγγιση έχει διαμορφώσει μια θεωρία για την ερμηνεία της ανθρώπινης φύσης, της προσωπικότητας, της ψυχοπαθολογίας και της </a:t>
            </a:r>
            <a:r>
              <a:rPr lang="el-GR" dirty="0" smtClean="0"/>
              <a:t>ψυχοθεραπείας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Προσωπικότητας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u="sng" dirty="0"/>
              <a:t>Ψυχοδυναμική προσέγγιση</a:t>
            </a:r>
            <a:r>
              <a:rPr lang="el-GR" b="1" dirty="0"/>
              <a:t>:</a:t>
            </a:r>
            <a:r>
              <a:rPr lang="el-GR" dirty="0"/>
              <a:t> κυρίαρχος ο ρόλος των </a:t>
            </a:r>
            <a:r>
              <a:rPr lang="el-GR" b="1" i="1" dirty="0"/>
              <a:t>ασυνείδητων συγκρούσεων</a:t>
            </a:r>
            <a:r>
              <a:rPr lang="el-GR" dirty="0"/>
              <a:t> στην ανάπτυξη της προσωπικότητας του </a:t>
            </a:r>
            <a:r>
              <a:rPr lang="el-GR" dirty="0" smtClean="0"/>
              <a:t>ατόμου</a:t>
            </a:r>
            <a:r>
              <a:rPr lang="el-GR" b="1" i="1" dirty="0"/>
              <a:t> </a:t>
            </a:r>
            <a:endParaRPr lang="el-GR" dirty="0"/>
          </a:p>
          <a:p>
            <a:r>
              <a:rPr lang="el-GR" b="1" u="sng" dirty="0"/>
              <a:t>Συμπεριφοριστική προσέγγιση</a:t>
            </a:r>
            <a:r>
              <a:rPr lang="el-GR" dirty="0"/>
              <a:t>: τόσο η φυσιολογική όσο και η παθολογική συμπεριφορά του ατόμου θεωρούνται </a:t>
            </a:r>
            <a:r>
              <a:rPr lang="el-GR" b="1" i="1" dirty="0"/>
              <a:t>προϊόν </a:t>
            </a:r>
            <a:r>
              <a:rPr lang="el-GR" b="1" i="1" dirty="0" smtClean="0"/>
              <a:t>μάθησης</a:t>
            </a:r>
            <a:r>
              <a:rPr lang="el-GR" b="1" i="1" dirty="0"/>
              <a:t> </a:t>
            </a:r>
            <a:endParaRPr lang="el-GR" dirty="0"/>
          </a:p>
          <a:p>
            <a:r>
              <a:rPr lang="el-GR" b="1" u="sng" dirty="0"/>
              <a:t>Ανθρωπιστική/Υπαρξιστική προσέγγιση</a:t>
            </a:r>
            <a:r>
              <a:rPr lang="el-GR" dirty="0"/>
              <a:t>: δίνεται πρωταρχική σημασία στην </a:t>
            </a:r>
            <a:r>
              <a:rPr lang="el-GR" b="1" i="1" dirty="0"/>
              <a:t>ελευθερία της βούλησης</a:t>
            </a:r>
            <a:r>
              <a:rPr lang="el-GR" dirty="0"/>
              <a:t> του ατόμου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270</Words>
  <Application>Microsoft Office PowerPoint</Application>
  <PresentationFormat>Προβολή στην οθόνη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Τι είναι προσωπικότητα;</vt:lpstr>
      <vt:lpstr>Δομή-Διαδικασία-Εξέλιξη</vt:lpstr>
      <vt:lpstr>Ερωτήματα θεωριών</vt:lpstr>
      <vt:lpstr>Ερωτήματα θεωριών</vt:lpstr>
      <vt:lpstr>Επίδραση γενετικού και περιβαλλοντικού παράγοντα</vt:lpstr>
      <vt:lpstr>Επίδραση γενετικού και περιβαλλοντικού παράγοντα</vt:lpstr>
      <vt:lpstr>Θεωρίες Προσωπικότητας</vt:lpstr>
      <vt:lpstr>Θεωρίες Προσωπικότητας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info@abem.gr</dc:creator>
  <cp:lastModifiedBy>info@abem.gr</cp:lastModifiedBy>
  <cp:revision>24</cp:revision>
  <dcterms:created xsi:type="dcterms:W3CDTF">2020-12-11T11:49:50Z</dcterms:created>
  <dcterms:modified xsi:type="dcterms:W3CDTF">2020-12-11T13:15:01Z</dcterms:modified>
</cp:coreProperties>
</file>