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autyview.gr/article/%CE%B1%CF%80%CE%BF%CE%B3%CE%B5%CF%85%CE%BC%CE%B1%CF%84%CE%B9%CE%BD%CF%8C-%CE%BC%CE%B1%CE%BA%CE%B9%CE%B3%CE%B9%CE%AC%CE%B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AE065A-B42F-BB4C-4589-A436F60E63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Απογευματινό </a:t>
            </a:r>
            <a:r>
              <a:rPr lang="el-GR" dirty="0" err="1"/>
              <a:t>μακιγιαζ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DC98C0F-43D4-4710-D92D-8048C92616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Κοσμίδου </a:t>
            </a:r>
            <a:r>
              <a:rPr lang="el-GR" dirty="0" err="1"/>
              <a:t>Νατασσα</a:t>
            </a:r>
            <a:endParaRPr lang="el-GR" dirty="0"/>
          </a:p>
          <a:p>
            <a:r>
              <a:rPr lang="el-GR" dirty="0"/>
              <a:t>Αισθητικός</a:t>
            </a:r>
          </a:p>
        </p:txBody>
      </p:sp>
    </p:spTree>
    <p:extLst>
      <p:ext uri="{BB962C8B-B14F-4D97-AF65-F5344CB8AC3E}">
        <p14:creationId xmlns:p14="http://schemas.microsoft.com/office/powerpoint/2010/main" val="92263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152A8C-404D-7A06-B873-FC3E6FDB9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Δικτυογραφια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639A222-315B-E8D3-2CDB-73D6F655C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err="1">
                <a:hlinkClick r:id="rId2"/>
              </a:rPr>
              <a:t>www.beautyview.gr</a:t>
            </a:r>
            <a:r>
              <a:rPr lang="en-GB" dirty="0">
                <a:hlinkClick r:id="rId2"/>
              </a:rPr>
              <a:t>/article/%CE%B1%CF%80%CE%BF%CE%B3%CE%B5%CF%85%CE%BC%CE%B1%CF%84%CE%B9%CE%BD%CF%8C-%CE%BC%CE%B1%CE%BA%CE%B9%CE%B3%CE%B9%CE%AC%CE%B6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082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28A485D3-86E9-8DF0-FE9A-BE1478C481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63950" y="640080"/>
            <a:ext cx="5118396" cy="526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23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108CAED0-2A4E-844B-0E33-FDA787DAEB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000" b="1876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29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2815AE-FCE9-2087-F7E1-B90615ED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Στάδια του </a:t>
            </a:r>
            <a:r>
              <a:rPr lang="el-GR" dirty="0" err="1"/>
              <a:t>μακιγιαζ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305693-33CB-3BCC-0FB0-274F8EFCB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Ντεμακιγιαζ</a:t>
            </a:r>
            <a:endParaRPr lang="el-GR" dirty="0"/>
          </a:p>
          <a:p>
            <a:r>
              <a:rPr lang="el-GR" dirty="0" err="1"/>
              <a:t>Ενυδατωση</a:t>
            </a:r>
            <a:endParaRPr lang="el-GR" dirty="0"/>
          </a:p>
          <a:p>
            <a:r>
              <a:rPr lang="el-GR" dirty="0"/>
              <a:t>Βάση-</a:t>
            </a:r>
            <a:r>
              <a:rPr lang="en-GB" dirty="0"/>
              <a:t>primer</a:t>
            </a:r>
          </a:p>
          <a:p>
            <a:r>
              <a:rPr lang="el-GR" dirty="0" err="1"/>
              <a:t>Εξουδετερωτικα</a:t>
            </a:r>
            <a:r>
              <a:rPr lang="el-GR" dirty="0"/>
              <a:t> όπου είναι απαραίτητο</a:t>
            </a:r>
          </a:p>
          <a:p>
            <a:r>
              <a:rPr lang="el-GR" dirty="0" err="1"/>
              <a:t>Καλυπτικο</a:t>
            </a:r>
            <a:r>
              <a:rPr lang="el-GR" dirty="0"/>
              <a:t>-</a:t>
            </a:r>
            <a:r>
              <a:rPr lang="en-GB" dirty="0"/>
              <a:t>make up </a:t>
            </a:r>
            <a:r>
              <a:rPr lang="el-GR" dirty="0"/>
              <a:t>στον τόνο της επιδερμίδας υγρό διότι είναι ελαφρύ κ ταυτόχρονα καλύπτει</a:t>
            </a:r>
          </a:p>
          <a:p>
            <a:r>
              <a:rPr lang="el-GR" dirty="0"/>
              <a:t>Πούδρα</a:t>
            </a:r>
          </a:p>
          <a:p>
            <a:r>
              <a:rPr lang="el-GR" dirty="0"/>
              <a:t>Φωτοσκιάσεις ελαφρές με σκόνη κατά προτίμηση κι όχι με συμπαγή </a:t>
            </a:r>
            <a:r>
              <a:rPr lang="el-GR" dirty="0" err="1"/>
              <a:t>προιοντα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5571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06FC04-268B-2AA3-0682-9930E7FB2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Στάδια του </a:t>
            </a:r>
            <a:r>
              <a:rPr lang="el-GR" dirty="0" err="1"/>
              <a:t>μακιγιαζ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514069-3FCB-B8DD-B9D9-51D8B4BF1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Σχηματισμός ή γέμισμα φρυδιών με μολύβι ή σκιά</a:t>
            </a:r>
          </a:p>
          <a:p>
            <a:r>
              <a:rPr lang="el-GR" dirty="0" err="1"/>
              <a:t>Σκιες</a:t>
            </a:r>
            <a:r>
              <a:rPr lang="el-GR" dirty="0"/>
              <a:t> ματιών μεσαίας έντασης ματ ή ελαφρώς </a:t>
            </a:r>
            <a:r>
              <a:rPr lang="el-GR" dirty="0" err="1"/>
              <a:t>ιριδιζουσες</a:t>
            </a:r>
            <a:r>
              <a:rPr lang="el-GR" dirty="0"/>
              <a:t> ΣΕ ΚΑΜΙΑ ΠΕΡΙΠΤΩΣΗ </a:t>
            </a:r>
            <a:r>
              <a:rPr lang="en-GB" dirty="0"/>
              <a:t>GLITTER </a:t>
            </a:r>
          </a:p>
          <a:p>
            <a:r>
              <a:rPr lang="el-GR" dirty="0"/>
              <a:t>Μολύβι Ματιών χωρίς ιδιαίτερο  πάχος κ όχι χρήση </a:t>
            </a:r>
            <a:r>
              <a:rPr lang="en-GB" dirty="0"/>
              <a:t>eye liner </a:t>
            </a:r>
          </a:p>
          <a:p>
            <a:r>
              <a:rPr lang="en-GB" dirty="0"/>
              <a:t>Mascara </a:t>
            </a:r>
            <a:r>
              <a:rPr lang="el-GR" dirty="0"/>
              <a:t>κ πάλι σε ικανοποιητική ποσότητα κι όχι υπερβολική</a:t>
            </a:r>
          </a:p>
          <a:p>
            <a:r>
              <a:rPr lang="el-GR" dirty="0" err="1"/>
              <a:t>Πεειγραμμα</a:t>
            </a:r>
            <a:r>
              <a:rPr lang="el-GR" dirty="0"/>
              <a:t> </a:t>
            </a:r>
            <a:r>
              <a:rPr lang="el-GR" dirty="0" err="1"/>
              <a:t>χειλιων</a:t>
            </a:r>
            <a:r>
              <a:rPr lang="el-GR" dirty="0"/>
              <a:t> με μολύβι κ </a:t>
            </a:r>
            <a:r>
              <a:rPr lang="el-GR" dirty="0" err="1"/>
              <a:t>κραγιον</a:t>
            </a:r>
            <a:r>
              <a:rPr lang="el-GR" dirty="0"/>
              <a:t> σε φυσικούς τόνους</a:t>
            </a:r>
          </a:p>
          <a:p>
            <a:r>
              <a:rPr lang="el-GR" dirty="0"/>
              <a:t>Καλό είναι ν αποφύγουμε το </a:t>
            </a:r>
            <a:r>
              <a:rPr lang="en-GB" dirty="0"/>
              <a:t>lip gloss </a:t>
            </a:r>
          </a:p>
          <a:p>
            <a:r>
              <a:rPr lang="el-GR" dirty="0"/>
              <a:t>Ρουζ μεσαίας έντασης </a:t>
            </a:r>
          </a:p>
        </p:txBody>
      </p:sp>
    </p:spTree>
    <p:extLst>
      <p:ext uri="{BB962C8B-B14F-4D97-AF65-F5344CB8AC3E}">
        <p14:creationId xmlns:p14="http://schemas.microsoft.com/office/powerpoint/2010/main" val="975008023"/>
      </p:ext>
    </p:extLst>
  </p:cSld>
  <p:clrMapOvr>
    <a:masterClrMapping/>
  </p:clrMapOvr>
</p:sld>
</file>

<file path=ppt/theme/theme1.xml><?xml version="1.0" encoding="utf-8"?>
<a:theme xmlns:a="http://schemas.openxmlformats.org/drawingml/2006/main" name="Δέμα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6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Δέμα</vt:lpstr>
      <vt:lpstr>Απογευματινό μακιγιαζ</vt:lpstr>
      <vt:lpstr>Δικτυογραφια</vt:lpstr>
      <vt:lpstr>Παρουσίαση του PowerPoint</vt:lpstr>
      <vt:lpstr>Παρουσίαση του PowerPoint</vt:lpstr>
      <vt:lpstr>Στάδια του μακιγιαζ</vt:lpstr>
      <vt:lpstr>Στάδια του μακιγιαζ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Απογευματινό μακιγιαζ</dc:title>
  <dc:creator>Periklis Vlachakis</dc:creator>
  <cp:lastModifiedBy>Periklis Vlachakis</cp:lastModifiedBy>
  <cp:revision>2</cp:revision>
  <dcterms:created xsi:type="dcterms:W3CDTF">2024-03-22T08:23:43Z</dcterms:created>
  <dcterms:modified xsi:type="dcterms:W3CDTF">2024-03-22T09:03:49Z</dcterms:modified>
</cp:coreProperties>
</file>