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2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ΠΕΡΙΓΡΑΦΙΚΗ ΣΤΑΤΙΣΤΙΚΗ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297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ΠΙΝΑΚΑΣ ΣΥΧΝΟΤΗΤΩΝ ΓΙΑ ΔΙΑΚΡΙΤΑ ΑΡΙΘΜΗΤΙΚΑ ΔΕΔΟΜΕΝΑ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542248"/>
            <a:ext cx="8915400" cy="29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7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ΠΕΡΙΓΡΑΦΙΚΗ ΣΤΑΤΙΣΤΙΚΗ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1625600"/>
            <a:ext cx="8915400" cy="421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5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ΣΤΑΤΙΣΤΙΚΟΙ ΠΙΝΑΚΕΣ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676400"/>
            <a:ext cx="11226800" cy="490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dirty="0" smtClean="0"/>
              <a:t>Οι στατιστικοί πίνακες </a:t>
            </a:r>
            <a:r>
              <a:rPr lang="el-GR" sz="2400" b="1" u="sng" dirty="0" smtClean="0"/>
              <a:t>χρησιμοποιούνται</a:t>
            </a:r>
          </a:p>
          <a:p>
            <a:r>
              <a:rPr lang="el-GR" sz="2400" dirty="0" smtClean="0"/>
              <a:t>Για τη σύμπτυξη</a:t>
            </a:r>
          </a:p>
          <a:p>
            <a:r>
              <a:rPr lang="el-GR" sz="2400" dirty="0" smtClean="0"/>
              <a:t>Και τη συνοπτική παρουσίαση στατιστικών δεδομένων</a:t>
            </a:r>
          </a:p>
          <a:p>
            <a:endParaRPr lang="el-GR" sz="2400" dirty="0"/>
          </a:p>
          <a:p>
            <a:r>
              <a:rPr lang="el-GR" sz="2400" dirty="0" smtClean="0"/>
              <a:t>Η </a:t>
            </a:r>
            <a:r>
              <a:rPr lang="el-GR" sz="2400" b="1" u="sng" dirty="0" smtClean="0"/>
              <a:t>μορφή τους </a:t>
            </a:r>
            <a:r>
              <a:rPr lang="el-GR" sz="2400" dirty="0" smtClean="0"/>
              <a:t>παρουσιάζει κάποιες μικρές διαφοροποιήσεις </a:t>
            </a:r>
          </a:p>
          <a:p>
            <a:pPr marL="0" indent="0" algn="ctr">
              <a:buNone/>
            </a:pPr>
            <a:r>
              <a:rPr lang="el-GR" sz="2400" b="1" dirty="0" smtClean="0"/>
              <a:t>ΑΝΑΛΟΓΑ</a:t>
            </a:r>
          </a:p>
          <a:p>
            <a:r>
              <a:rPr lang="el-GR" sz="2400" dirty="0" smtClean="0"/>
              <a:t>Με το τύπο των δεδομένων (κατηγορικά ή αριθμητικά) που χρησιμοποιούνται για το σχηματισμό του στατιστικού πίνακα.,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0504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ΣΥΧΝΟΤΗΤΑ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0" y="2222500"/>
            <a:ext cx="9561513" cy="33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ΣΧΕΤΙΚΗ ΣΥΧΝΟΤΗΤΑ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76400"/>
            <a:ext cx="9675813" cy="33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7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ΠΙΝΑΚΑΣ ΣΥΧΝΟΤΗΤΩΝ ΓΙΑ ΚΑΤΗΓΟΡΙΚΑ ΔΕΔΟΜΕΝΑ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459" y="2133600"/>
            <a:ext cx="888290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2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0" y="2133600"/>
            <a:ext cx="9359900" cy="4445000"/>
          </a:xfrm>
          <a:prstGeom prst="rect">
            <a:avLst/>
          </a:prstGeom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ΠΙΝΑΚΑΣ ΣΥΧΝΟΤΗΤΩΝ ΓΙΑ ΚΑΤΗΓΟΡΙΚΑ ΔΕΔΟΜΕΝΑ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5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ΑΘΡΟΙΣΤΙΚΗ ΣΥΧΝΟΤΗΤΑ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209800"/>
            <a:ext cx="8915400" cy="25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ΑΘΡΟΙΣΤΙΚΗ ΣΧΕΤΙΚΗ ΣΥΧΝΟΤΗΤΑ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0" y="2298700"/>
            <a:ext cx="106045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30499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70</Words>
  <Application>Microsoft Office PowerPoint</Application>
  <PresentationFormat>Ευρεία οθόνη</PresentationFormat>
  <Paragraphs>17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Θρόισμα</vt:lpstr>
      <vt:lpstr>ΠΕΡΙΓΡΑΦΙΚΗ ΣΤΑΤΙΣΤΙΚΗ</vt:lpstr>
      <vt:lpstr>ΠΕΡΙΓΡΑΦΙΚΗ ΣΤΑΤΙΣΤΙΚΗ</vt:lpstr>
      <vt:lpstr>ΣΤΑΤΙΣΤΙΚΟΙ ΠΙΝΑΚΕΣ</vt:lpstr>
      <vt:lpstr>ΣΥΧΝΟΤΗΤΑ</vt:lpstr>
      <vt:lpstr>ΣΧΕΤΙΚΗ ΣΥΧΝΟΤΗΤΑ</vt:lpstr>
      <vt:lpstr>ΠΙΝΑΚΑΣ ΣΥΧΝΟΤΗΤΩΝ ΓΙΑ ΚΑΤΗΓΟΡΙΚΑ ΔΕΔΟΜΕΝΑ</vt:lpstr>
      <vt:lpstr>ΠΙΝΑΚΑΣ ΣΥΧΝΟΤΗΤΩΝ ΓΙΑ ΚΑΤΗΓΟΡΙΚΑ ΔΕΔΟΜΕΝΑ</vt:lpstr>
      <vt:lpstr>ΑΘΡΟΙΣΤΙΚΗ ΣΥΧΝΟΤΗΤΑ</vt:lpstr>
      <vt:lpstr>ΑΘΡΟΙΣΤΙΚΗ ΣΧΕΤΙΚΗ ΣΥΧΝΟΤΗΤΑ</vt:lpstr>
      <vt:lpstr>ΠΙΝΑΚΑΣ ΣΥΧΝΟΤΗΤΩΝ ΓΙΑ ΔΙΑΚΡΙΤΑ ΑΡΙΘΜΗΤΙΚΑ ΔΕΔΟΜΕΝΑ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ΠΕΡΙΓΡΑΦΙΚΗ ΣΤΑΤΙΣΤΙΚΗ</dc:title>
  <dc:creator>Χρήστης των Windows</dc:creator>
  <cp:lastModifiedBy>Χρήστης των Windows</cp:lastModifiedBy>
  <cp:revision>5</cp:revision>
  <dcterms:created xsi:type="dcterms:W3CDTF">2022-11-14T16:34:53Z</dcterms:created>
  <dcterms:modified xsi:type="dcterms:W3CDTF">2022-11-19T07:49:50Z</dcterms:modified>
</cp:coreProperties>
</file>