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9467D-8021-4949-ADC5-C65914E4E3D9}" type="datetimeFigureOut">
              <a:rPr lang="el-GR" smtClean="0"/>
              <a:t>28/5/2020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8BB2C-50D9-4698-9695-178441B8989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ΑΓΓΕΙΑΚΑ ΕΓΚΕΦΑΛΙΚΕΣ ΠΑΘΗΣΕΙΣ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 </a:t>
            </a:r>
            <a:r>
              <a:rPr lang="el-GR" dirty="0" err="1" smtClean="0"/>
              <a:t>αγγειακες</a:t>
            </a:r>
            <a:r>
              <a:rPr lang="el-GR" dirty="0" smtClean="0"/>
              <a:t> </a:t>
            </a:r>
            <a:r>
              <a:rPr lang="el-GR" dirty="0" err="1" smtClean="0"/>
              <a:t>παθησεις</a:t>
            </a:r>
            <a:r>
              <a:rPr lang="el-GR" dirty="0" smtClean="0"/>
              <a:t> του </a:t>
            </a:r>
            <a:r>
              <a:rPr lang="el-GR" dirty="0" err="1" smtClean="0"/>
              <a:t>εγκεφαλου</a:t>
            </a:r>
            <a:r>
              <a:rPr lang="el-GR" dirty="0" smtClean="0"/>
              <a:t>  </a:t>
            </a:r>
            <a:r>
              <a:rPr lang="el-GR" dirty="0" err="1" smtClean="0"/>
              <a:t>εμφανιζονται</a:t>
            </a:r>
            <a:r>
              <a:rPr lang="el-GR" dirty="0" smtClean="0"/>
              <a:t> </a:t>
            </a:r>
            <a:r>
              <a:rPr lang="el-GR" dirty="0" err="1" smtClean="0"/>
              <a:t>συνηθως</a:t>
            </a:r>
            <a:r>
              <a:rPr lang="el-GR" dirty="0" smtClean="0"/>
              <a:t> </a:t>
            </a:r>
            <a:r>
              <a:rPr lang="el-GR" dirty="0" err="1" smtClean="0"/>
              <a:t>αιφνιδια</a:t>
            </a:r>
            <a:r>
              <a:rPr lang="el-GR" dirty="0" smtClean="0"/>
              <a:t> με την </a:t>
            </a:r>
            <a:r>
              <a:rPr lang="el-GR" dirty="0" err="1" smtClean="0"/>
              <a:t>μορφη</a:t>
            </a:r>
            <a:r>
              <a:rPr lang="el-GR" dirty="0" smtClean="0"/>
              <a:t> των </a:t>
            </a:r>
            <a:r>
              <a:rPr lang="el-GR" dirty="0" err="1" smtClean="0"/>
              <a:t>εγκεφαλικων</a:t>
            </a:r>
            <a:r>
              <a:rPr lang="el-GR" dirty="0" smtClean="0"/>
              <a:t> </a:t>
            </a:r>
            <a:r>
              <a:rPr lang="el-GR" dirty="0" err="1" smtClean="0"/>
              <a:t>επεισοδιων</a:t>
            </a:r>
            <a:endParaRPr lang="el-GR" dirty="0" smtClean="0"/>
          </a:p>
          <a:p>
            <a:r>
              <a:rPr lang="el-GR" dirty="0" smtClean="0">
                <a:solidFill>
                  <a:schemeClr val="tx2"/>
                </a:solidFill>
              </a:rPr>
              <a:t>ΠΡΟΔΙΑΘΕΣΙΑΚΟΙ  ΠΑΡΑΓΟΝΤΕΣ</a:t>
            </a:r>
          </a:p>
          <a:p>
            <a:r>
              <a:rPr lang="el-GR" dirty="0" smtClean="0"/>
              <a:t>1)</a:t>
            </a:r>
            <a:r>
              <a:rPr lang="el-GR" dirty="0" err="1" smtClean="0"/>
              <a:t>Υπερταση</a:t>
            </a:r>
            <a:endParaRPr lang="el-GR" dirty="0" smtClean="0"/>
          </a:p>
          <a:p>
            <a:r>
              <a:rPr lang="el-GR" dirty="0" smtClean="0"/>
              <a:t>2)</a:t>
            </a:r>
            <a:r>
              <a:rPr lang="el-GR" dirty="0" err="1" smtClean="0"/>
              <a:t>Σακχαρωδης</a:t>
            </a:r>
            <a:r>
              <a:rPr lang="el-GR" dirty="0" smtClean="0"/>
              <a:t> </a:t>
            </a:r>
            <a:r>
              <a:rPr lang="el-GR" dirty="0" err="1" smtClean="0"/>
              <a:t>διαβητης</a:t>
            </a:r>
            <a:endParaRPr lang="el-GR" dirty="0" smtClean="0"/>
          </a:p>
          <a:p>
            <a:r>
              <a:rPr lang="el-GR" dirty="0" smtClean="0"/>
              <a:t>3)</a:t>
            </a:r>
            <a:r>
              <a:rPr lang="el-GR" dirty="0" err="1" smtClean="0"/>
              <a:t>Καρδιοπαθειες</a:t>
            </a:r>
            <a:endParaRPr lang="el-GR" dirty="0" smtClean="0"/>
          </a:p>
          <a:p>
            <a:r>
              <a:rPr lang="el-GR" dirty="0" smtClean="0"/>
              <a:t>4)</a:t>
            </a:r>
            <a:r>
              <a:rPr lang="el-GR" dirty="0" err="1" smtClean="0"/>
              <a:t>Καπνισμα</a:t>
            </a:r>
            <a:endParaRPr lang="el-GR" dirty="0" smtClean="0"/>
          </a:p>
          <a:p>
            <a:r>
              <a:rPr lang="el-GR" dirty="0" smtClean="0"/>
              <a:t>5)</a:t>
            </a:r>
            <a:r>
              <a:rPr lang="el-GR" dirty="0" err="1" smtClean="0"/>
              <a:t>Κληρονομικοτητα</a:t>
            </a:r>
            <a:endParaRPr lang="el-GR" dirty="0" smtClean="0"/>
          </a:p>
          <a:p>
            <a:r>
              <a:rPr lang="el-GR" dirty="0" smtClean="0"/>
              <a:t>6)</a:t>
            </a:r>
            <a:r>
              <a:rPr lang="el-GR" dirty="0" err="1" smtClean="0"/>
              <a:t>Ληψη</a:t>
            </a:r>
            <a:r>
              <a:rPr lang="el-GR" dirty="0" smtClean="0"/>
              <a:t> </a:t>
            </a:r>
            <a:r>
              <a:rPr lang="el-GR" dirty="0" err="1" smtClean="0"/>
              <a:t>αντισυλληπτικων</a:t>
            </a:r>
            <a:r>
              <a:rPr lang="el-GR" dirty="0" smtClean="0"/>
              <a:t> </a:t>
            </a:r>
            <a:r>
              <a:rPr lang="el-GR" dirty="0" err="1" smtClean="0"/>
              <a:t>χαπιων</a:t>
            </a:r>
            <a:r>
              <a:rPr lang="el-GR" dirty="0" smtClean="0"/>
              <a:t> </a:t>
            </a:r>
          </a:p>
          <a:p>
            <a:endParaRPr lang="el-GR" dirty="0">
              <a:solidFill>
                <a:schemeClr val="tx2"/>
              </a:solidFill>
            </a:endParaRPr>
          </a:p>
          <a:p>
            <a:pPr>
              <a:buNone/>
            </a:pP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ΙΣΧΑΙΜΙΚΑ  ΕΓΚΕΦΑΛΙΚΑ ΕΠΕΙΣΟΔΙΑ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ΑΙΤΙΑ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l-GR" dirty="0" err="1" smtClean="0"/>
              <a:t>Συνηθως</a:t>
            </a:r>
            <a:r>
              <a:rPr lang="el-GR" dirty="0" smtClean="0"/>
              <a:t> </a:t>
            </a:r>
            <a:r>
              <a:rPr lang="el-GR" dirty="0" err="1" smtClean="0"/>
              <a:t>προκαλειται</a:t>
            </a:r>
            <a:r>
              <a:rPr lang="el-GR" dirty="0" smtClean="0"/>
              <a:t> από </a:t>
            </a:r>
            <a:r>
              <a:rPr lang="el-GR" dirty="0" err="1" smtClean="0"/>
              <a:t>αθηρωματικες</a:t>
            </a:r>
            <a:r>
              <a:rPr lang="el-GR" dirty="0" smtClean="0"/>
              <a:t> </a:t>
            </a:r>
            <a:r>
              <a:rPr lang="el-GR" dirty="0" err="1" smtClean="0"/>
              <a:t>πλακες</a:t>
            </a:r>
            <a:r>
              <a:rPr lang="el-GR" dirty="0" smtClean="0"/>
              <a:t> που </a:t>
            </a:r>
            <a:r>
              <a:rPr lang="el-GR" dirty="0" err="1" smtClean="0"/>
              <a:t>σχηματιζονται</a:t>
            </a:r>
            <a:r>
              <a:rPr lang="el-GR" dirty="0" smtClean="0"/>
              <a:t> στα </a:t>
            </a:r>
            <a:r>
              <a:rPr lang="el-GR" dirty="0" err="1" smtClean="0"/>
              <a:t>αγγεια</a:t>
            </a:r>
            <a:r>
              <a:rPr lang="el-GR" dirty="0" smtClean="0"/>
              <a:t> με </a:t>
            </a:r>
            <a:r>
              <a:rPr lang="el-GR" dirty="0" err="1" smtClean="0"/>
              <a:t>αποτελεσμα</a:t>
            </a:r>
            <a:r>
              <a:rPr lang="el-GR" dirty="0" smtClean="0"/>
              <a:t> την </a:t>
            </a:r>
            <a:r>
              <a:rPr lang="el-GR" dirty="0" err="1" smtClean="0"/>
              <a:t>θρομβωση</a:t>
            </a:r>
            <a:r>
              <a:rPr lang="el-GR" dirty="0" smtClean="0"/>
              <a:t> της </a:t>
            </a:r>
            <a:r>
              <a:rPr lang="el-GR" dirty="0" err="1" smtClean="0"/>
              <a:t>αρτηριας</a:t>
            </a:r>
            <a:r>
              <a:rPr lang="el-GR" dirty="0" smtClean="0"/>
              <a:t>.</a:t>
            </a:r>
          </a:p>
          <a:p>
            <a:pPr lvl="5"/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ΚΛΙΝΙΚΗ  ΕΙΚΟΝΑ</a:t>
            </a:r>
          </a:p>
          <a:p>
            <a:r>
              <a:rPr lang="el-GR" dirty="0" smtClean="0"/>
              <a:t>1)</a:t>
            </a:r>
            <a:r>
              <a:rPr lang="el-GR" dirty="0" err="1" smtClean="0"/>
              <a:t>Κινητικες</a:t>
            </a:r>
            <a:r>
              <a:rPr lang="el-GR" dirty="0" smtClean="0"/>
              <a:t> </a:t>
            </a:r>
            <a:r>
              <a:rPr lang="el-GR" dirty="0" err="1" smtClean="0"/>
              <a:t>διαταραχες</a:t>
            </a:r>
            <a:r>
              <a:rPr lang="el-GR" dirty="0" smtClean="0"/>
              <a:t>(</a:t>
            </a:r>
            <a:r>
              <a:rPr lang="el-GR" dirty="0" err="1" smtClean="0"/>
              <a:t>παρεση</a:t>
            </a:r>
            <a:r>
              <a:rPr lang="el-GR" dirty="0" smtClean="0"/>
              <a:t> των </a:t>
            </a:r>
            <a:r>
              <a:rPr lang="el-GR" dirty="0" err="1" smtClean="0"/>
              <a:t>ακρων</a:t>
            </a:r>
            <a:r>
              <a:rPr lang="el-GR" dirty="0" smtClean="0"/>
              <a:t> στην </a:t>
            </a:r>
            <a:r>
              <a:rPr lang="el-GR" dirty="0" err="1" smtClean="0"/>
              <a:t>αντιθετη</a:t>
            </a:r>
            <a:r>
              <a:rPr lang="el-GR" dirty="0" smtClean="0"/>
              <a:t> </a:t>
            </a:r>
            <a:r>
              <a:rPr lang="el-GR" dirty="0" err="1" smtClean="0"/>
              <a:t>πλευρα</a:t>
            </a:r>
            <a:r>
              <a:rPr lang="el-GR" dirty="0" smtClean="0"/>
              <a:t> της </a:t>
            </a:r>
            <a:r>
              <a:rPr lang="el-GR" dirty="0" err="1" smtClean="0"/>
              <a:t>βλαβης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2)</a:t>
            </a:r>
            <a:r>
              <a:rPr lang="el-GR" dirty="0" err="1" smtClean="0"/>
              <a:t>Αισθητικες</a:t>
            </a:r>
            <a:r>
              <a:rPr lang="el-GR" dirty="0" smtClean="0"/>
              <a:t> </a:t>
            </a:r>
            <a:r>
              <a:rPr lang="el-GR" dirty="0" err="1" smtClean="0"/>
              <a:t>διαταραχες</a:t>
            </a:r>
            <a:endParaRPr lang="el-GR" dirty="0" smtClean="0"/>
          </a:p>
          <a:p>
            <a:r>
              <a:rPr lang="el-GR" dirty="0" smtClean="0"/>
              <a:t>3)</a:t>
            </a:r>
            <a:r>
              <a:rPr lang="el-GR" dirty="0" err="1" smtClean="0"/>
              <a:t>Διαταραχες</a:t>
            </a:r>
            <a:r>
              <a:rPr lang="el-GR" dirty="0" smtClean="0"/>
              <a:t> του </a:t>
            </a:r>
            <a:r>
              <a:rPr lang="el-GR" dirty="0" err="1" smtClean="0"/>
              <a:t>λογου</a:t>
            </a:r>
            <a:endParaRPr lang="el-GR" dirty="0" smtClean="0"/>
          </a:p>
          <a:p>
            <a:r>
              <a:rPr lang="el-GR" dirty="0" smtClean="0">
                <a:solidFill>
                  <a:schemeClr val="tx2"/>
                </a:solidFill>
              </a:rPr>
              <a:t>ΔΙΑΓΝΩΣΗ</a:t>
            </a:r>
          </a:p>
          <a:p>
            <a:r>
              <a:rPr lang="el-GR" dirty="0" smtClean="0"/>
              <a:t>1)</a:t>
            </a:r>
            <a:r>
              <a:rPr lang="el-GR" dirty="0" err="1" smtClean="0"/>
              <a:t>Αξονικη</a:t>
            </a:r>
            <a:r>
              <a:rPr lang="el-GR" dirty="0" smtClean="0"/>
              <a:t>  </a:t>
            </a:r>
            <a:r>
              <a:rPr lang="el-GR" dirty="0" err="1" smtClean="0"/>
              <a:t>τομογραφια</a:t>
            </a:r>
            <a:endParaRPr lang="el-GR" dirty="0" smtClean="0"/>
          </a:p>
          <a:p>
            <a:r>
              <a:rPr lang="el-GR" dirty="0" smtClean="0"/>
              <a:t>2)</a:t>
            </a:r>
            <a:r>
              <a:rPr lang="el-GR" dirty="0" err="1" smtClean="0"/>
              <a:t>Μαγνητικη</a:t>
            </a:r>
            <a:r>
              <a:rPr lang="el-GR" dirty="0" smtClean="0"/>
              <a:t> </a:t>
            </a:r>
            <a:r>
              <a:rPr lang="el-GR" dirty="0" err="1" smtClean="0"/>
              <a:t>τομογραφια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ΑΙΜΟΡΡΑΓΙΚΑ  ΕΓΚΕΦΑΛΙΚΑ  ΕΠΕΙΣΟΔΙΑ</a:t>
            </a:r>
          </a:p>
          <a:p>
            <a:r>
              <a:rPr lang="el-GR" dirty="0" err="1" smtClean="0"/>
              <a:t>Εκδηλωνονται</a:t>
            </a:r>
            <a:r>
              <a:rPr lang="el-GR" dirty="0" smtClean="0"/>
              <a:t> όταν μια </a:t>
            </a:r>
            <a:r>
              <a:rPr lang="el-GR" dirty="0" err="1" smtClean="0"/>
              <a:t>αρτηρια</a:t>
            </a:r>
            <a:r>
              <a:rPr lang="el-GR" dirty="0" smtClean="0"/>
              <a:t> </a:t>
            </a:r>
            <a:r>
              <a:rPr lang="el-GR" dirty="0" err="1" smtClean="0"/>
              <a:t>ραγη</a:t>
            </a:r>
            <a:r>
              <a:rPr lang="el-GR" dirty="0" smtClean="0"/>
              <a:t> με </a:t>
            </a:r>
            <a:r>
              <a:rPr lang="el-GR" dirty="0" err="1" smtClean="0"/>
              <a:t>αποτελεσμα</a:t>
            </a:r>
            <a:r>
              <a:rPr lang="el-GR" dirty="0" smtClean="0"/>
              <a:t> να </a:t>
            </a:r>
            <a:r>
              <a:rPr lang="el-GR" dirty="0" err="1" smtClean="0"/>
              <a:t>χυθει</a:t>
            </a:r>
            <a:r>
              <a:rPr lang="el-GR" dirty="0" smtClean="0"/>
              <a:t> </a:t>
            </a:r>
            <a:r>
              <a:rPr lang="el-GR" dirty="0" err="1" smtClean="0"/>
              <a:t>αιμα</a:t>
            </a:r>
            <a:r>
              <a:rPr lang="el-GR" dirty="0" smtClean="0"/>
              <a:t> </a:t>
            </a:r>
            <a:r>
              <a:rPr lang="el-GR" dirty="0" err="1" smtClean="0"/>
              <a:t>μεσα</a:t>
            </a:r>
            <a:r>
              <a:rPr lang="el-GR" dirty="0" smtClean="0"/>
              <a:t> η ‘</a:t>
            </a:r>
            <a:r>
              <a:rPr lang="el-GR" dirty="0" err="1" smtClean="0"/>
              <a:t>γυρω</a:t>
            </a:r>
            <a:r>
              <a:rPr lang="el-GR" dirty="0" smtClean="0"/>
              <a:t> στο </a:t>
            </a:r>
            <a:r>
              <a:rPr lang="el-GR" dirty="0" err="1" smtClean="0"/>
              <a:t>εγκεφαλο</a:t>
            </a:r>
            <a:r>
              <a:rPr lang="el-GR" dirty="0" smtClean="0"/>
              <a:t>.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ΚΛΙΝΙΚΕΣ ΕΚΔΗΛΩΣΕΙΣ</a:t>
            </a:r>
            <a:endParaRPr lang="el-GR" dirty="0" smtClean="0"/>
          </a:p>
          <a:p>
            <a:r>
              <a:rPr lang="el-GR" dirty="0" smtClean="0"/>
              <a:t>1)</a:t>
            </a:r>
            <a:r>
              <a:rPr lang="el-GR" dirty="0" err="1" smtClean="0"/>
              <a:t>Κλινικες</a:t>
            </a:r>
            <a:r>
              <a:rPr lang="el-GR" dirty="0" smtClean="0"/>
              <a:t> </a:t>
            </a:r>
            <a:r>
              <a:rPr lang="el-GR" dirty="0" err="1" smtClean="0"/>
              <a:t>εκδηλωσεις</a:t>
            </a:r>
            <a:r>
              <a:rPr lang="el-GR" dirty="0" smtClean="0"/>
              <a:t> που </a:t>
            </a:r>
            <a:r>
              <a:rPr lang="el-GR" dirty="0" err="1" smtClean="0"/>
              <a:t>οφειλονται</a:t>
            </a:r>
            <a:r>
              <a:rPr lang="el-GR" dirty="0" smtClean="0"/>
              <a:t> στην </a:t>
            </a:r>
            <a:r>
              <a:rPr lang="el-GR" dirty="0" err="1" smtClean="0"/>
              <a:t>αμεση</a:t>
            </a:r>
            <a:r>
              <a:rPr lang="el-GR" dirty="0" smtClean="0"/>
              <a:t> </a:t>
            </a:r>
            <a:r>
              <a:rPr lang="el-GR" dirty="0" err="1" smtClean="0"/>
              <a:t>βλαβη</a:t>
            </a:r>
            <a:r>
              <a:rPr lang="el-GR" dirty="0" smtClean="0"/>
              <a:t> της </a:t>
            </a:r>
            <a:r>
              <a:rPr lang="el-GR" dirty="0" err="1" smtClean="0"/>
              <a:t>περιοχης</a:t>
            </a:r>
            <a:r>
              <a:rPr lang="el-GR" dirty="0" smtClean="0"/>
              <a:t> του </a:t>
            </a:r>
            <a:r>
              <a:rPr lang="el-GR" dirty="0" err="1" smtClean="0"/>
              <a:t>εγκεφαλου</a:t>
            </a:r>
            <a:endParaRPr lang="el-GR" dirty="0" smtClean="0"/>
          </a:p>
          <a:p>
            <a:r>
              <a:rPr lang="el-GR" dirty="0" smtClean="0"/>
              <a:t>2)</a:t>
            </a:r>
            <a:r>
              <a:rPr lang="el-GR" dirty="0" err="1" smtClean="0"/>
              <a:t>Εκδηλωσεις</a:t>
            </a:r>
            <a:r>
              <a:rPr lang="el-GR" dirty="0" smtClean="0"/>
              <a:t> που </a:t>
            </a:r>
            <a:r>
              <a:rPr lang="el-GR" dirty="0" err="1" smtClean="0"/>
              <a:t>οφειλονται</a:t>
            </a:r>
            <a:r>
              <a:rPr lang="el-GR" dirty="0" smtClean="0"/>
              <a:t> στη </a:t>
            </a:r>
            <a:r>
              <a:rPr lang="el-GR" dirty="0" err="1" smtClean="0"/>
              <a:t>πιεση</a:t>
            </a:r>
            <a:r>
              <a:rPr lang="el-GR" dirty="0" smtClean="0"/>
              <a:t> που </a:t>
            </a:r>
            <a:r>
              <a:rPr lang="el-GR" dirty="0" err="1" smtClean="0"/>
              <a:t>ασκει</a:t>
            </a:r>
            <a:r>
              <a:rPr lang="el-GR" dirty="0" smtClean="0"/>
              <a:t> το </a:t>
            </a:r>
            <a:r>
              <a:rPr lang="el-GR" dirty="0" err="1" smtClean="0"/>
              <a:t>αιμα</a:t>
            </a:r>
            <a:r>
              <a:rPr lang="el-GR" dirty="0" smtClean="0"/>
              <a:t> στην </a:t>
            </a:r>
            <a:r>
              <a:rPr lang="el-GR" dirty="0" err="1" smtClean="0"/>
              <a:t>γυρω</a:t>
            </a:r>
            <a:r>
              <a:rPr lang="el-GR" dirty="0" smtClean="0"/>
              <a:t> </a:t>
            </a:r>
            <a:r>
              <a:rPr lang="el-GR" dirty="0" err="1" smtClean="0"/>
              <a:t>περιοχη</a:t>
            </a:r>
            <a:endParaRPr lang="el-G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116</Words>
  <Application>Microsoft Office PowerPoint</Application>
  <PresentationFormat>Προβολή στην οθόνη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ΑΓΓΕΙΑΚΑ ΕΓΚΕΦΑΛΙΚΕΣ ΠΑΘΗΣΕΙΣ</vt:lpstr>
      <vt:lpstr>Διαφάνεια 2</vt:lpstr>
      <vt:lpstr>Διαφάνεια 3</vt:lpstr>
      <vt:lpstr>Διαφάνεια 4</vt:lpstr>
      <vt:lpstr>Διαφάνεια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ΑΓΓΕΙΑΚΑ ΕΓΚΕΦΑΛΙΚΕΣ ΠΑΘΗΣΕΙΣ</dc:title>
  <dc:creator>user</dc:creator>
  <cp:lastModifiedBy>user</cp:lastModifiedBy>
  <cp:revision>3</cp:revision>
  <dcterms:created xsi:type="dcterms:W3CDTF">2020-05-28T11:07:45Z</dcterms:created>
  <dcterms:modified xsi:type="dcterms:W3CDTF">2020-05-28T11:28:59Z</dcterms:modified>
</cp:coreProperties>
</file>