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Εκτέλεση πλαγίου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4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4075" cy="5100638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00639"/>
            <a:ext cx="9744075" cy="1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5886450" cy="6686549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586038"/>
            <a:ext cx="4791075" cy="4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1071564"/>
            <a:ext cx="8729662" cy="4779168"/>
          </a:xfrm>
        </p:spPr>
      </p:pic>
    </p:spTree>
    <p:extLst>
      <p:ext uri="{BB962C8B-B14F-4D97-AF65-F5344CB8AC3E}">
        <p14:creationId xmlns:p14="http://schemas.microsoft.com/office/powerpoint/2010/main" val="54638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3" y="1288257"/>
            <a:ext cx="6900863" cy="1943100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2" y="3231357"/>
            <a:ext cx="6900863" cy="31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1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6007"/>
          </a:xfrm>
        </p:spPr>
        <p:txBody>
          <a:bodyPr/>
          <a:lstStyle/>
          <a:p>
            <a:r>
              <a:rPr lang="el-GR" sz="3200" dirty="0" smtClean="0"/>
              <a:t>Πλάνο Β: στρατηγικές &lt;Αν Αυτό… τότε Εκείνο&gt; 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085850"/>
            <a:ext cx="9158286" cy="5600700"/>
          </a:xfrm>
        </p:spPr>
      </p:pic>
    </p:spTree>
    <p:extLst>
      <p:ext uri="{BB962C8B-B14F-4D97-AF65-F5344CB8AC3E}">
        <p14:creationId xmlns:p14="http://schemas.microsoft.com/office/powerpoint/2010/main" val="190536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1732"/>
          </a:xfrm>
        </p:spPr>
        <p:txBody>
          <a:bodyPr/>
          <a:lstStyle/>
          <a:p>
            <a:r>
              <a:rPr lang="el-GR" sz="3200" dirty="0" smtClean="0"/>
              <a:t>Πλάνο Β: αριθμητικό μειονέκτημα/ πλεονέκτημα 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14450"/>
            <a:ext cx="9086850" cy="5272088"/>
          </a:xfrm>
        </p:spPr>
      </p:pic>
    </p:spTree>
    <p:extLst>
      <p:ext uri="{BB962C8B-B14F-4D97-AF65-F5344CB8AC3E}">
        <p14:creationId xmlns:p14="http://schemas.microsoft.com/office/powerpoint/2010/main" val="137046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884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1500188"/>
            <a:ext cx="9629775" cy="4829175"/>
          </a:xfrm>
        </p:spPr>
      </p:pic>
    </p:spTree>
    <p:extLst>
      <p:ext uri="{BB962C8B-B14F-4D97-AF65-F5344CB8AC3E}">
        <p14:creationId xmlns:p14="http://schemas.microsoft.com/office/powerpoint/2010/main" val="8023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" y="728663"/>
            <a:ext cx="9329738" cy="5357812"/>
          </a:xfrm>
        </p:spPr>
      </p:pic>
    </p:spTree>
    <p:extLst>
      <p:ext uri="{BB962C8B-B14F-4D97-AF65-F5344CB8AC3E}">
        <p14:creationId xmlns:p14="http://schemas.microsoft.com/office/powerpoint/2010/main" val="325169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014413"/>
            <a:ext cx="9236445" cy="5272087"/>
          </a:xfrm>
        </p:spPr>
      </p:pic>
    </p:spTree>
    <p:extLst>
      <p:ext uri="{BB962C8B-B14F-4D97-AF65-F5344CB8AC3E}">
        <p14:creationId xmlns:p14="http://schemas.microsoft.com/office/powerpoint/2010/main" val="185562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3170"/>
          </a:xfrm>
        </p:spPr>
        <p:txBody>
          <a:bodyPr/>
          <a:lstStyle/>
          <a:p>
            <a:r>
              <a:rPr lang="el-GR" dirty="0" smtClean="0"/>
              <a:t>Συνεπώς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385889"/>
            <a:ext cx="9297988" cy="5043486"/>
          </a:xfrm>
        </p:spPr>
      </p:pic>
    </p:spTree>
    <p:extLst>
      <p:ext uri="{BB962C8B-B14F-4D97-AF65-F5344CB8AC3E}">
        <p14:creationId xmlns:p14="http://schemas.microsoft.com/office/powerpoint/2010/main" val="335938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l-GR" dirty="0" smtClean="0"/>
              <a:t>Τι είναι η εκτέλεση του πλαγίου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43025"/>
            <a:ext cx="10526714" cy="5114925"/>
          </a:xfrm>
        </p:spPr>
      </p:pic>
    </p:spTree>
    <p:extLst>
      <p:ext uri="{BB962C8B-B14F-4D97-AF65-F5344CB8AC3E}">
        <p14:creationId xmlns:p14="http://schemas.microsoft.com/office/powerpoint/2010/main" val="29805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330994"/>
            <a:ext cx="8443912" cy="265509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2986088"/>
            <a:ext cx="8443913" cy="3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8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971550"/>
            <a:ext cx="9886950" cy="5543550"/>
          </a:xfrm>
        </p:spPr>
      </p:pic>
    </p:spTree>
    <p:extLst>
      <p:ext uri="{BB962C8B-B14F-4D97-AF65-F5344CB8AC3E}">
        <p14:creationId xmlns:p14="http://schemas.microsoft.com/office/powerpoint/2010/main" val="46479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0282"/>
          </a:xfrm>
        </p:spPr>
        <p:txBody>
          <a:bodyPr/>
          <a:lstStyle/>
          <a:p>
            <a:r>
              <a:rPr lang="el-GR" dirty="0" smtClean="0"/>
              <a:t>Συνεπώς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57325"/>
            <a:ext cx="8858249" cy="4657725"/>
          </a:xfrm>
        </p:spPr>
      </p:pic>
    </p:spTree>
    <p:extLst>
      <p:ext uri="{BB962C8B-B14F-4D97-AF65-F5344CB8AC3E}">
        <p14:creationId xmlns:p14="http://schemas.microsoft.com/office/powerpoint/2010/main" val="3244127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για την προσοχή σας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5986463" cy="5529261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3" y="0"/>
            <a:ext cx="6205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600075"/>
            <a:ext cx="9515475" cy="5757863"/>
          </a:xfrm>
        </p:spPr>
      </p:pic>
    </p:spTree>
    <p:extLst>
      <p:ext uri="{BB962C8B-B14F-4D97-AF65-F5344CB8AC3E}">
        <p14:creationId xmlns:p14="http://schemas.microsoft.com/office/powerpoint/2010/main" val="297894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1732"/>
          </a:xfrm>
        </p:spPr>
        <p:txBody>
          <a:bodyPr/>
          <a:lstStyle/>
          <a:p>
            <a:r>
              <a:rPr lang="el-GR" dirty="0" smtClean="0"/>
              <a:t>Προσοχή 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557338"/>
            <a:ext cx="8929687" cy="5057775"/>
          </a:xfrm>
        </p:spPr>
      </p:pic>
    </p:spTree>
    <p:extLst>
      <p:ext uri="{BB962C8B-B14F-4D97-AF65-F5344CB8AC3E}">
        <p14:creationId xmlns:p14="http://schemas.microsoft.com/office/powerpoint/2010/main" val="22431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8870"/>
          </a:xfrm>
        </p:spPr>
        <p:txBody>
          <a:bodyPr/>
          <a:lstStyle/>
          <a:p>
            <a:r>
              <a:rPr lang="el-GR" dirty="0" smtClean="0"/>
              <a:t>Σύμφωνα με έρευνες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16" y="1457326"/>
            <a:ext cx="8443912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828675"/>
            <a:ext cx="9272587" cy="5500688"/>
          </a:xfrm>
        </p:spPr>
      </p:pic>
    </p:spTree>
    <p:extLst>
      <p:ext uri="{BB962C8B-B14F-4D97-AF65-F5344CB8AC3E}">
        <p14:creationId xmlns:p14="http://schemas.microsoft.com/office/powerpoint/2010/main" val="135476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314450"/>
            <a:ext cx="9015413" cy="4943475"/>
          </a:xfrm>
        </p:spPr>
      </p:pic>
    </p:spTree>
    <p:extLst>
      <p:ext uri="{BB962C8B-B14F-4D97-AF65-F5344CB8AC3E}">
        <p14:creationId xmlns:p14="http://schemas.microsoft.com/office/powerpoint/2010/main" val="1634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7457"/>
          </a:xfrm>
        </p:spPr>
        <p:txBody>
          <a:bodyPr/>
          <a:lstStyle/>
          <a:p>
            <a:r>
              <a:rPr lang="el-GR" dirty="0" smtClean="0"/>
              <a:t>Εκτέλεση πέναλτι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85864"/>
            <a:ext cx="8872537" cy="181451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000376"/>
            <a:ext cx="887253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40</Words>
  <Application>Microsoft Office PowerPoint</Application>
  <PresentationFormat>Ευρεία οθόνη</PresentationFormat>
  <Paragraphs>10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Ιόν</vt:lpstr>
      <vt:lpstr>Εκτέλεση πλαγίου </vt:lpstr>
      <vt:lpstr>Τι είναι η εκτέλεση του πλαγίου </vt:lpstr>
      <vt:lpstr>Παρουσίαση του PowerPoint</vt:lpstr>
      <vt:lpstr>Παρουσίαση του PowerPoint</vt:lpstr>
      <vt:lpstr>Προσοχή !</vt:lpstr>
      <vt:lpstr>Σύμφωνα με έρευνες </vt:lpstr>
      <vt:lpstr>Παρουσίαση του PowerPoint</vt:lpstr>
      <vt:lpstr>Παρουσίαση του PowerPoint</vt:lpstr>
      <vt:lpstr>Εκτέλεση πέναλτι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Πλάνο Β: στρατηγικές &lt;Αν Αυτό… τότε Εκείνο&gt; </vt:lpstr>
      <vt:lpstr>Πλάνο Β: αριθμητικό μειονέκτημα/ πλεονέκτημα </vt:lpstr>
      <vt:lpstr>Παρουσίαση του PowerPoint</vt:lpstr>
      <vt:lpstr>Παρουσίαση του PowerPoint</vt:lpstr>
      <vt:lpstr>Παρουσίαση του PowerPoint</vt:lpstr>
      <vt:lpstr>Συνεπώς </vt:lpstr>
      <vt:lpstr>Παρουσίαση του PowerPoint</vt:lpstr>
      <vt:lpstr>Παρουσίαση του PowerPoint</vt:lpstr>
      <vt:lpstr>Συνεπώς </vt:lpstr>
      <vt:lpstr>Ευχαριστώ για την προσοχή σας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Εκτέλεση πλαγίου</dc:title>
  <dc:creator>Evelina</dc:creator>
  <cp:lastModifiedBy>Evelina</cp:lastModifiedBy>
  <cp:revision>6</cp:revision>
  <dcterms:created xsi:type="dcterms:W3CDTF">2023-01-16T22:10:59Z</dcterms:created>
  <dcterms:modified xsi:type="dcterms:W3CDTF">2023-01-17T10:13:51Z</dcterms:modified>
</cp:coreProperties>
</file>