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B124E-F790-4B35-B300-D233E46304A3}" type="datetimeFigureOut">
              <a:rPr lang="el-GR" smtClean="0"/>
              <a:t>10/5/2021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0192-73C9-4474-9E75-1FE3F72ED52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B124E-F790-4B35-B300-D233E46304A3}" type="datetimeFigureOut">
              <a:rPr lang="el-GR" smtClean="0"/>
              <a:t>10/5/2021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0192-73C9-4474-9E75-1FE3F72ED52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B124E-F790-4B35-B300-D233E46304A3}" type="datetimeFigureOut">
              <a:rPr lang="el-GR" smtClean="0"/>
              <a:t>10/5/2021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0192-73C9-4474-9E75-1FE3F72ED52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B124E-F790-4B35-B300-D233E46304A3}" type="datetimeFigureOut">
              <a:rPr lang="el-GR" smtClean="0"/>
              <a:t>10/5/2021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0192-73C9-4474-9E75-1FE3F72ED52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B124E-F790-4B35-B300-D233E46304A3}" type="datetimeFigureOut">
              <a:rPr lang="el-GR" smtClean="0"/>
              <a:t>10/5/2021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0192-73C9-4474-9E75-1FE3F72ED52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B124E-F790-4B35-B300-D233E46304A3}" type="datetimeFigureOut">
              <a:rPr lang="el-GR" smtClean="0"/>
              <a:t>10/5/2021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0192-73C9-4474-9E75-1FE3F72ED52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B124E-F790-4B35-B300-D233E46304A3}" type="datetimeFigureOut">
              <a:rPr lang="el-GR" smtClean="0"/>
              <a:t>10/5/2021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0192-73C9-4474-9E75-1FE3F72ED52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B124E-F790-4B35-B300-D233E46304A3}" type="datetimeFigureOut">
              <a:rPr lang="el-GR" smtClean="0"/>
              <a:t>10/5/2021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0192-73C9-4474-9E75-1FE3F72ED52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B124E-F790-4B35-B300-D233E46304A3}" type="datetimeFigureOut">
              <a:rPr lang="el-GR" smtClean="0"/>
              <a:t>10/5/2021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0192-73C9-4474-9E75-1FE3F72ED52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B124E-F790-4B35-B300-D233E46304A3}" type="datetimeFigureOut">
              <a:rPr lang="el-GR" smtClean="0"/>
              <a:t>10/5/2021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0192-73C9-4474-9E75-1FE3F72ED52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B124E-F790-4B35-B300-D233E46304A3}" type="datetimeFigureOut">
              <a:rPr lang="el-GR" smtClean="0"/>
              <a:t>10/5/2021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0192-73C9-4474-9E75-1FE3F72ED52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B124E-F790-4B35-B300-D233E46304A3}" type="datetimeFigureOut">
              <a:rPr lang="el-GR" smtClean="0"/>
              <a:t>10/5/2021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B0192-73C9-4474-9E75-1FE3F72ED52D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ΔΙΟΙΚΗΣΗ -ΚΟΣΤΟΛΟΓΗΣΗ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 smtClean="0"/>
              <a:t>Χρυσοστομίδου</a:t>
            </a:r>
            <a:r>
              <a:rPr lang="el-GR" dirty="0" smtClean="0"/>
              <a:t> Θεοδώρα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</a:t>
            </a:r>
            <a:r>
              <a:rPr lang="en-US" dirty="0" smtClean="0"/>
              <a:t>-shop</a:t>
            </a:r>
            <a:r>
              <a:rPr lang="el-GR" dirty="0" smtClean="0"/>
              <a:t>: τι είναι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smtClean="0"/>
              <a:t>Είναι η ηλεκτρονική απεικόνιση του φυσικού μας καταστήματος</a:t>
            </a:r>
          </a:p>
          <a:p>
            <a:pPr>
              <a:buNone/>
            </a:pPr>
            <a:r>
              <a:rPr lang="el-GR" dirty="0" smtClean="0"/>
              <a:t>Ο καταναλωτής θα πρέπει να νιώθει την ίδια ευχαρίστηση όταν επισκέπτεται το  εικονικό κατάστημα μας, με αυτή που νιώθει όταν επισκέπτεται με φυσικά το κατάστημα μας</a:t>
            </a:r>
          </a:p>
          <a:p>
            <a:pPr>
              <a:buNone/>
            </a:pPr>
            <a:r>
              <a:rPr lang="el-GR" dirty="0" smtClean="0"/>
              <a:t>Τα προϊόντα μας θα πρέπει να παρουσιάζονται ευκρινώς και με ελκυστικότητα , ώστε να μπορεί ο καταναλωτής να τα αγοράσει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Το ψηφιακό Μάρκετινγκ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400" dirty="0" smtClean="0"/>
              <a:t>Το ψηφιακό Μάρκετινγκ χρησιμοποιεί</a:t>
            </a:r>
            <a:r>
              <a:rPr lang="es-ES" sz="2400" dirty="0" smtClean="0"/>
              <a:t> </a:t>
            </a:r>
            <a:r>
              <a:rPr lang="el-GR" sz="2400" dirty="0" smtClean="0"/>
              <a:t>κυρίως το διαδίκτυο για προωθήσει και να πουλήσει ένα προϊόν ή μια υπηρεσία στον καταναλωτή</a:t>
            </a:r>
          </a:p>
          <a:p>
            <a:pPr algn="just"/>
            <a:r>
              <a:rPr lang="el-GR" sz="2400" dirty="0" smtClean="0"/>
              <a:t>Στόχος είναι στο να αξιοποιήσει όσο το δυνατών καλύτερα  τις πολυάριθμες συσκευές διαδικτύου που χρησιμοποίει ένας καταναλωτής και να συνδέσει τους χρήστες με τις αντίστοιχες επιχειρήσεις</a:t>
            </a:r>
          </a:p>
          <a:p>
            <a:pPr algn="just"/>
            <a:endParaRPr lang="el-GR" sz="2400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Ειδή ψηφιακού Μάρκετινγκ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Social Media Marketing</a:t>
            </a:r>
            <a:r>
              <a:rPr lang="el-GR" sz="2000" dirty="0" smtClean="0"/>
              <a:t>:οι προσφορές που κυριαρχούν στις σελίδες της εταιρείας στα κοινωνικά δίκτυα</a:t>
            </a:r>
          </a:p>
          <a:p>
            <a:r>
              <a:rPr lang="en-US" sz="2000" dirty="0" smtClean="0"/>
              <a:t> Mobile </a:t>
            </a:r>
            <a:r>
              <a:rPr lang="en-US" sz="2000" dirty="0" err="1" smtClean="0"/>
              <a:t>Marketin</a:t>
            </a:r>
            <a:r>
              <a:rPr lang="es-ES" sz="2000" dirty="0" smtClean="0"/>
              <a:t>g</a:t>
            </a:r>
            <a:r>
              <a:rPr lang="el-GR" sz="2000" dirty="0" smtClean="0"/>
              <a:t>: σύνολο πρακτικών που επιτρέπει στις επιχειρήσεις να επικοινωνούν με το κοινό τους με ένα άμεσο τρόπο </a:t>
            </a:r>
          </a:p>
          <a:p>
            <a:r>
              <a:rPr lang="en-US" sz="2000" dirty="0" smtClean="0"/>
              <a:t>Search Engine Marketing</a:t>
            </a:r>
            <a:r>
              <a:rPr lang="el-GR" sz="2000" dirty="0" smtClean="0"/>
              <a:t>:αυτού του είδους οι πολιτικές μάρκετινγκ  στόχο έχουν τη δημιουργία και συντήρηση εμπορικών ονομάτων στις μηχανές αναζήτησης</a:t>
            </a:r>
          </a:p>
          <a:p>
            <a:r>
              <a:rPr lang="en-US" sz="2000" dirty="0" smtClean="0"/>
              <a:t>Viral Marketing</a:t>
            </a:r>
            <a:r>
              <a:rPr lang="el-GR" sz="2000" dirty="0" smtClean="0"/>
              <a:t>:εφαρμόζεται από μεγάλου μεγέθους επιχειρήσεις και αποτελεί μια αποτελεσματική μέθοδο προώθησης προϊόντων</a:t>
            </a:r>
          </a:p>
          <a:p>
            <a:r>
              <a:rPr lang="en-US" sz="2000" dirty="0" smtClean="0"/>
              <a:t>Affiliate Marketing</a:t>
            </a:r>
            <a:r>
              <a:rPr lang="el-GR" sz="2000" dirty="0" smtClean="0"/>
              <a:t>:Το μάρκετινγκ μέσω δικτύου συνεργατών  αποτελεί σημαντικό κομμάτι του ψηφιακού μάρκετινγκ</a:t>
            </a:r>
            <a:endParaRPr lang="en-US" sz="2000" dirty="0" smtClean="0"/>
          </a:p>
          <a:p>
            <a:r>
              <a:rPr lang="en-US" sz="2000" dirty="0" smtClean="0"/>
              <a:t>Email Marketing</a:t>
            </a:r>
            <a:r>
              <a:rPr lang="el-GR" sz="2000" dirty="0" smtClean="0"/>
              <a:t>: ομαδική αποστολή </a:t>
            </a:r>
            <a:r>
              <a:rPr lang="es-ES" sz="2000" dirty="0" smtClean="0"/>
              <a:t>e</a:t>
            </a:r>
            <a:r>
              <a:rPr lang="en-US" sz="2000" dirty="0" smtClean="0"/>
              <a:t>-mail </a:t>
            </a:r>
            <a:r>
              <a:rPr lang="el-GR" sz="2000" dirty="0" smtClean="0"/>
              <a:t>με στόχο την ενημέρωση των παραληπτών για προϊόντα και προσφορές</a:t>
            </a:r>
            <a:endParaRPr lang="el-GR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Content Marketing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sz="2800" dirty="0" err="1" smtClean="0"/>
              <a:t>Content</a:t>
            </a:r>
            <a:r>
              <a:rPr lang="el-GR" sz="2800" dirty="0" smtClean="0"/>
              <a:t> </a:t>
            </a:r>
            <a:r>
              <a:rPr lang="el-GR" sz="2800" dirty="0" err="1" smtClean="0"/>
              <a:t>Marketing</a:t>
            </a:r>
            <a:r>
              <a:rPr lang="el-GR" sz="2800" dirty="0" smtClean="0"/>
              <a:t>: εννοούμε τη δημιουργία και τη διάδοση ποιοτικού και δωρεάν περιεχομένου με στόχο τη μετατροπή των υποψήφιων πελατών σε πελάτες, και των πελατών σε επαναλαμβανόμενους πελάτες (</a:t>
            </a:r>
            <a:r>
              <a:rPr lang="el-GR" sz="2800" dirty="0" err="1" smtClean="0"/>
              <a:t>conversion</a:t>
            </a:r>
            <a:r>
              <a:rPr lang="el-GR" sz="2800" dirty="0" smtClean="0"/>
              <a:t>)</a:t>
            </a:r>
            <a:endParaRPr lang="es-ES" sz="2800" dirty="0" smtClean="0"/>
          </a:p>
          <a:p>
            <a:r>
              <a:rPr lang="el-GR" dirty="0" smtClean="0"/>
              <a:t>Μορφές άσκησης </a:t>
            </a:r>
            <a:r>
              <a:rPr lang="es-ES" dirty="0" smtClean="0"/>
              <a:t>content Marketing</a:t>
            </a:r>
            <a:r>
              <a:rPr lang="el-GR" dirty="0" smtClean="0"/>
              <a:t>: </a:t>
            </a:r>
            <a:r>
              <a:rPr lang="en-US" dirty="0" err="1" smtClean="0"/>
              <a:t>Infographics</a:t>
            </a:r>
            <a:r>
              <a:rPr lang="el-GR" dirty="0" smtClean="0"/>
              <a:t>, Ιστοσελίδες, </a:t>
            </a:r>
            <a:r>
              <a:rPr lang="en-US" dirty="0" smtClean="0"/>
              <a:t>Podcasts</a:t>
            </a:r>
            <a:r>
              <a:rPr lang="el-GR" dirty="0" smtClean="0"/>
              <a:t>,</a:t>
            </a:r>
            <a:r>
              <a:rPr lang="en-US" dirty="0" smtClean="0"/>
              <a:t> Videos</a:t>
            </a:r>
            <a:endParaRPr lang="el-GR" dirty="0"/>
          </a:p>
        </p:txBody>
      </p:sp>
      <p:pic>
        <p:nvPicPr>
          <p:cNvPr id="1026" name="Picture 2" descr="C:\Users\dora\Desktop\digital-marketing-_xtksba_pktsbt-1920x10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-7804248"/>
            <a:ext cx="4744288" cy="14401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Λόγοι χρήσης του διαδικτύου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Αναζήτηση πληροφοριών και υπηρεσιών </a:t>
            </a:r>
          </a:p>
          <a:p>
            <a:r>
              <a:rPr lang="el-GR" dirty="0" smtClean="0"/>
              <a:t>Αποστολή ή λήψη ηλεκτρονικών μηνυμάτων</a:t>
            </a:r>
          </a:p>
          <a:p>
            <a:r>
              <a:rPr lang="el-GR" dirty="0" smtClean="0"/>
              <a:t> Συμμετοχή σε ιστοσελίδες κοινωνικής δικτύωσης (</a:t>
            </a:r>
            <a:r>
              <a:rPr lang="el-GR" dirty="0" err="1" smtClean="0"/>
              <a:t>facebook</a:t>
            </a:r>
            <a:r>
              <a:rPr lang="el-GR" dirty="0" smtClean="0"/>
              <a:t>, </a:t>
            </a:r>
            <a:r>
              <a:rPr lang="el-GR" dirty="0" err="1" smtClean="0"/>
              <a:t>twitter</a:t>
            </a:r>
            <a:r>
              <a:rPr lang="el-GR" dirty="0" smtClean="0"/>
              <a:t>, </a:t>
            </a:r>
            <a:r>
              <a:rPr lang="el-GR" dirty="0" err="1" smtClean="0"/>
              <a:t>instagram</a:t>
            </a:r>
            <a:r>
              <a:rPr lang="el-GR" dirty="0" smtClean="0"/>
              <a:t>, </a:t>
            </a:r>
            <a:r>
              <a:rPr lang="el-GR" dirty="0" err="1" smtClean="0"/>
              <a:t>snapchat</a:t>
            </a:r>
            <a:r>
              <a:rPr lang="el-GR" dirty="0" smtClean="0"/>
              <a:t> </a:t>
            </a:r>
            <a:r>
              <a:rPr lang="el-GR" dirty="0" err="1" smtClean="0"/>
              <a:t>κ.λπ</a:t>
            </a:r>
            <a:endParaRPr lang="el-GR" dirty="0" smtClean="0"/>
          </a:p>
          <a:p>
            <a:r>
              <a:rPr lang="el-GR" dirty="0" smtClean="0"/>
              <a:t>Μουσική</a:t>
            </a:r>
          </a:p>
          <a:p>
            <a:r>
              <a:rPr lang="el-GR" dirty="0" smtClean="0"/>
              <a:t>Αναζήτηση πληροφοριών υγείας, σχετικά με ασθένειες, διατροφή, κακώσεις, </a:t>
            </a:r>
          </a:p>
          <a:p>
            <a:r>
              <a:rPr lang="el-GR" dirty="0" smtClean="0"/>
              <a:t>Πραγματοποίηση κλήσεων ή </a:t>
            </a:r>
            <a:r>
              <a:rPr lang="el-GR" dirty="0" err="1" smtClean="0"/>
              <a:t>βιντεοκλήσεων</a:t>
            </a:r>
            <a:r>
              <a:rPr lang="el-GR" dirty="0" smtClean="0"/>
              <a:t>, </a:t>
            </a:r>
          </a:p>
          <a:p>
            <a:r>
              <a:rPr lang="el-GR" dirty="0" smtClean="0"/>
              <a:t> Παρακολούθηση </a:t>
            </a:r>
            <a:r>
              <a:rPr lang="el-GR" dirty="0" err="1" smtClean="0"/>
              <a:t>video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Γιατί πρέπει να προτιμούμε την ψηφιακή Διαφήμιση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Στοχεύουμε  στα </a:t>
            </a:r>
            <a:r>
              <a:rPr lang="el-GR" dirty="0" err="1" smtClean="0"/>
              <a:t>brands</a:t>
            </a:r>
            <a:r>
              <a:rPr lang="el-GR" dirty="0" smtClean="0"/>
              <a:t> που ενδιαφέρονται οι καταναλωτές</a:t>
            </a:r>
          </a:p>
          <a:p>
            <a:r>
              <a:rPr lang="el-GR" dirty="0" smtClean="0"/>
              <a:t> </a:t>
            </a:r>
            <a:r>
              <a:rPr lang="el-GR" dirty="0" err="1" smtClean="0"/>
              <a:t>Google</a:t>
            </a:r>
            <a:r>
              <a:rPr lang="el-GR" dirty="0" smtClean="0"/>
              <a:t> </a:t>
            </a:r>
            <a:r>
              <a:rPr lang="el-GR" dirty="0" err="1" smtClean="0"/>
              <a:t>Analytics</a:t>
            </a:r>
            <a:r>
              <a:rPr lang="el-GR" dirty="0" smtClean="0"/>
              <a:t> και το </a:t>
            </a:r>
            <a:r>
              <a:rPr lang="el-GR" dirty="0" err="1" smtClean="0"/>
              <a:t>Omniture</a:t>
            </a:r>
            <a:r>
              <a:rPr lang="el-GR" dirty="0" smtClean="0"/>
              <a:t>, παρέχουν στατιστικά στοιχεία μέσω των οποίων γίνεται η καταμέτρηση της απόδοσης της διαφήμισης</a:t>
            </a:r>
            <a:endParaRPr lang="en-US" dirty="0" smtClean="0"/>
          </a:p>
          <a:p>
            <a:r>
              <a:rPr lang="el-GR" dirty="0" smtClean="0"/>
              <a:t>Σχεδόν όλα τα άτομα έχουν πρόσβαση στο </a:t>
            </a:r>
            <a:r>
              <a:rPr lang="el-GR" dirty="0" err="1" smtClean="0"/>
              <a:t>internet</a:t>
            </a:r>
            <a:r>
              <a:rPr lang="el-GR" dirty="0" smtClean="0"/>
              <a:t>,  συνεπώς η </a:t>
            </a:r>
            <a:r>
              <a:rPr lang="el-GR" dirty="0" err="1" smtClean="0"/>
              <a:t>online</a:t>
            </a:r>
            <a:r>
              <a:rPr lang="el-GR" dirty="0" smtClean="0"/>
              <a:t> διαφήμιση στοχεύει σε μεγάλο αριθμό χρηστών</a:t>
            </a:r>
            <a:r>
              <a:rPr lang="en-US" dirty="0" smtClean="0"/>
              <a:t> </a:t>
            </a:r>
            <a:r>
              <a:rPr lang="el-GR" dirty="0" smtClean="0"/>
              <a:t>και άρα πιθανών καταναλωτών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Στάδια για την αγορά ενός </a:t>
            </a:r>
            <a:r>
              <a:rPr lang="el-GR" dirty="0" err="1" smtClean="0"/>
              <a:t>προιόντος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</a:t>
            </a:r>
            <a:r>
              <a:rPr lang="el-GR" dirty="0" smtClean="0"/>
              <a:t>ναγνώριση της ανάγκης </a:t>
            </a:r>
          </a:p>
          <a:p>
            <a:r>
              <a:rPr lang="el-GR" dirty="0" smtClean="0"/>
              <a:t>διαδικασία πριν την αγορά </a:t>
            </a:r>
          </a:p>
          <a:p>
            <a:r>
              <a:rPr lang="el-GR" dirty="0" smtClean="0"/>
              <a:t>απόφαση για την αγορά </a:t>
            </a:r>
          </a:p>
          <a:p>
            <a:r>
              <a:rPr lang="el-GR" dirty="0" smtClean="0"/>
              <a:t>πραγματοποίηση της αγοράς,</a:t>
            </a:r>
          </a:p>
          <a:p>
            <a:r>
              <a:rPr lang="el-GR" dirty="0" smtClean="0"/>
              <a:t> το αίσθημα εφορίας μετά την πραγματοποίηση της αγοράς. 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Σας ευχαριστώ</a:t>
            </a:r>
            <a:endParaRPr lang="el-GR" dirty="0"/>
          </a:p>
        </p:txBody>
      </p:sp>
      <p:pic>
        <p:nvPicPr>
          <p:cNvPr id="2050" name="Picture 2" descr="C:\Users\dora\Desktop\digital-marketing-_xtksba_pktsbt-1920x108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628801"/>
            <a:ext cx="7272808" cy="3456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399</Words>
  <Application>Microsoft Office PowerPoint</Application>
  <PresentationFormat>Προβολή στην οθόνη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ΔΙΟΙΚΗΣΗ -ΚΟΣΤΟΛΟΓΗΣΗ</vt:lpstr>
      <vt:lpstr>E-shop: τι είναι</vt:lpstr>
      <vt:lpstr>Το ψηφιακό Μάρκετινγκ</vt:lpstr>
      <vt:lpstr>Ειδή ψηφιακού Μάρκετινγκ</vt:lpstr>
      <vt:lpstr>Content Marketing</vt:lpstr>
      <vt:lpstr>Λόγοι χρήσης του διαδικτύου</vt:lpstr>
      <vt:lpstr>Γιατί πρέπει να προτιμούμε την ψηφιακή Διαφήμιση</vt:lpstr>
      <vt:lpstr>Στάδια για την αγορά ενός προιόντος</vt:lpstr>
      <vt:lpstr>Σας ευχαριστώ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ΔΙΟΙΚΗΣΗ -ΚΟΣΤΟΛΟΓΗΣΗ</dc:title>
  <dc:creator>dora</dc:creator>
  <cp:lastModifiedBy>dora</cp:lastModifiedBy>
  <cp:revision>4</cp:revision>
  <dcterms:created xsi:type="dcterms:W3CDTF">2021-05-10T13:26:00Z</dcterms:created>
  <dcterms:modified xsi:type="dcterms:W3CDTF">2021-05-10T15:43:26Z</dcterms:modified>
</cp:coreProperties>
</file>