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Ανάλυση αντιπάλου στα Στημένα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3" y="885825"/>
            <a:ext cx="8761413" cy="494769"/>
          </a:xfrm>
        </p:spPr>
        <p:txBody>
          <a:bodyPr/>
          <a:lstStyle/>
          <a:p>
            <a:r>
              <a:rPr lang="el-GR" dirty="0" smtClean="0"/>
              <a:t>Χαρακτηριστικά του κόρνερ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50"/>
            <a:ext cx="11244263" cy="5314950"/>
          </a:xfrm>
        </p:spPr>
      </p:pic>
    </p:spTree>
    <p:extLst>
      <p:ext uri="{BB962C8B-B14F-4D97-AF65-F5344CB8AC3E}">
        <p14:creationId xmlns:p14="http://schemas.microsoft.com/office/powerpoint/2010/main" val="404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 1. 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857375"/>
            <a:ext cx="9043988" cy="5000625"/>
          </a:xfrm>
        </p:spPr>
      </p:pic>
    </p:spTree>
    <p:extLst>
      <p:ext uri="{BB962C8B-B14F-4D97-AF65-F5344CB8AC3E}">
        <p14:creationId xmlns:p14="http://schemas.microsoft.com/office/powerpoint/2010/main" val="8098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 2.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2443162"/>
            <a:ext cx="4829174" cy="398621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680632"/>
            <a:ext cx="6877049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157287"/>
            <a:ext cx="11258550" cy="5557837"/>
          </a:xfrm>
        </p:spPr>
      </p:pic>
    </p:spTree>
    <p:extLst>
      <p:ext uri="{BB962C8B-B14F-4D97-AF65-F5344CB8AC3E}">
        <p14:creationId xmlns:p14="http://schemas.microsoft.com/office/powerpoint/2010/main" val="5000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973668"/>
            <a:ext cx="8901953" cy="5555719"/>
          </a:xfrm>
        </p:spPr>
      </p:pic>
    </p:spTree>
    <p:extLst>
      <p:ext uri="{BB962C8B-B14F-4D97-AF65-F5344CB8AC3E}">
        <p14:creationId xmlns:p14="http://schemas.microsoft.com/office/powerpoint/2010/main" val="15793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973668"/>
            <a:ext cx="8761413" cy="5741457"/>
          </a:xfrm>
        </p:spPr>
      </p:pic>
    </p:spTree>
    <p:extLst>
      <p:ext uri="{BB962C8B-B14F-4D97-AF65-F5344CB8AC3E}">
        <p14:creationId xmlns:p14="http://schemas.microsoft.com/office/powerpoint/2010/main" val="271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73668"/>
            <a:ext cx="8544766" cy="465719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8" y="5500688"/>
            <a:ext cx="7658100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973668"/>
            <a:ext cx="7860460" cy="4998507"/>
          </a:xfrm>
        </p:spPr>
      </p:pic>
    </p:spTree>
    <p:extLst>
      <p:ext uri="{BB962C8B-B14F-4D97-AF65-F5344CB8AC3E}">
        <p14:creationId xmlns:p14="http://schemas.microsoft.com/office/powerpoint/2010/main" val="774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973667"/>
            <a:ext cx="8761413" cy="4998507"/>
          </a:xfrm>
        </p:spPr>
      </p:pic>
    </p:spTree>
    <p:extLst>
      <p:ext uri="{BB962C8B-B14F-4D97-AF65-F5344CB8AC3E}">
        <p14:creationId xmlns:p14="http://schemas.microsoft.com/office/powerpoint/2010/main" val="23915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για την Προσοχή σας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οι στημένες φάσεις 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03" y="2486025"/>
            <a:ext cx="9060610" cy="3757613"/>
          </a:xfrm>
        </p:spPr>
      </p:pic>
    </p:spTree>
    <p:extLst>
      <p:ext uri="{BB962C8B-B14F-4D97-AF65-F5344CB8AC3E}">
        <p14:creationId xmlns:p14="http://schemas.microsoft.com/office/powerpoint/2010/main" val="39796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Στημένες φάσεις σε αμυντικό και επιθετικό τομέα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2243139"/>
            <a:ext cx="9001125" cy="4129086"/>
          </a:xfrm>
        </p:spPr>
      </p:pic>
    </p:spTree>
    <p:extLst>
      <p:ext uri="{BB962C8B-B14F-4D97-AF65-F5344CB8AC3E}">
        <p14:creationId xmlns:p14="http://schemas.microsoft.com/office/powerpoint/2010/main" val="864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Έναρξη παιχνιδιού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943100"/>
            <a:ext cx="9729786" cy="4914901"/>
          </a:xfrm>
        </p:spPr>
      </p:pic>
    </p:spTree>
    <p:extLst>
      <p:ext uri="{BB962C8B-B14F-4D97-AF65-F5344CB8AC3E}">
        <p14:creationId xmlns:p14="http://schemas.microsoft.com/office/powerpoint/2010/main" val="28858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973668"/>
            <a:ext cx="9117759" cy="5686425"/>
          </a:xfrm>
        </p:spPr>
      </p:pic>
    </p:spTree>
    <p:extLst>
      <p:ext uri="{BB962C8B-B14F-4D97-AF65-F5344CB8AC3E}">
        <p14:creationId xmlns:p14="http://schemas.microsoft.com/office/powerpoint/2010/main" val="11591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3" y="873656"/>
            <a:ext cx="8761413" cy="706964"/>
          </a:xfrm>
        </p:spPr>
        <p:txBody>
          <a:bodyPr/>
          <a:lstStyle/>
          <a:p>
            <a:r>
              <a:rPr lang="el-GR" dirty="0" smtClean="0"/>
              <a:t>Εκτέλεση φάουλ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759337"/>
            <a:ext cx="4629990" cy="344858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0238"/>
            <a:ext cx="6172199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Ανάλυση αντιπάλου σε εκτέλεση φάουλ στην επίθεση 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95" y="2271713"/>
            <a:ext cx="8402218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9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rgbClr val="EBEBEB"/>
                </a:solidFill>
              </a:rPr>
              <a:t>Ανάλυση αντιπάλου σε εκτέλεση φάουλ στην </a:t>
            </a:r>
            <a:r>
              <a:rPr lang="el-GR" sz="3200" dirty="0" smtClean="0">
                <a:solidFill>
                  <a:srgbClr val="EBEBEB"/>
                </a:solidFill>
              </a:rPr>
              <a:t>άμυνα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2185988"/>
            <a:ext cx="7915275" cy="15922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529013"/>
            <a:ext cx="8215312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</a:t>
            </a:r>
            <a:r>
              <a:rPr lang="el-GR" dirty="0" err="1" smtClean="0"/>
              <a:t>κορνερ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857375"/>
            <a:ext cx="9403510" cy="4857749"/>
          </a:xfrm>
        </p:spPr>
      </p:pic>
    </p:spTree>
    <p:extLst>
      <p:ext uri="{BB962C8B-B14F-4D97-AF65-F5344CB8AC3E}">
        <p14:creationId xmlns:p14="http://schemas.microsoft.com/office/powerpoint/2010/main" val="20197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51</Words>
  <Application>Microsoft Office PowerPoint</Application>
  <PresentationFormat>Ευρεία οθόνη</PresentationFormat>
  <Paragraphs>12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Αίθουσα συσκέψεων "Ιόν"</vt:lpstr>
      <vt:lpstr>Ανάλυση αντιπάλου στα Στημένα </vt:lpstr>
      <vt:lpstr>Τι είναι οι στημένες φάσεις ?</vt:lpstr>
      <vt:lpstr>Στημένες φάσεις σε αμυντικό και επιθετικό τομέα </vt:lpstr>
      <vt:lpstr>Έναρξη παιχνιδιού </vt:lpstr>
      <vt:lpstr>Παρουσίαση του PowerPoint</vt:lpstr>
      <vt:lpstr>Εκτέλεση φάουλ </vt:lpstr>
      <vt:lpstr>Ανάλυση αντιπάλου σε εκτέλεση φάουλ στην επίθεση </vt:lpstr>
      <vt:lpstr>Ανάλυση αντιπάλου σε εκτέλεση φάουλ στην άμυνα </vt:lpstr>
      <vt:lpstr>Εκτέλεση κορνερ </vt:lpstr>
      <vt:lpstr>Χαρακτηριστικά του κόρνερ </vt:lpstr>
      <vt:lpstr>Συμπέρασμα 1.  </vt:lpstr>
      <vt:lpstr>Συμπέρασμα 2.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Ευχαριστώ για την Προσοχή σας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Ανάλυση αντιπάλου στα Στημένα</dc:title>
  <dc:creator>Evelina</dc:creator>
  <cp:lastModifiedBy>Evelina</cp:lastModifiedBy>
  <cp:revision>6</cp:revision>
  <dcterms:created xsi:type="dcterms:W3CDTF">2023-01-10T10:20:36Z</dcterms:created>
  <dcterms:modified xsi:type="dcterms:W3CDTF">2023-01-17T10:30:52Z</dcterms:modified>
</cp:coreProperties>
</file>