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8T08:09:15.78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1,'4'0,"7"0,5 0,4 0,4 0,1 0,2 0,0 0,0 0,0 0,-1 0,1 0,-1 0,0 0,-4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8T08:10:09.0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1,'484'0,"-473"0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8T08:10:38.24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0,'37'0,"0"2,0 1,41 9,-35-6,0-1,0-3,70-4,45 2,-132 4,-5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8T08:10:48.33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1,'415'0,"-393"0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8T08:10:56.71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0,'4'0,"11"0,7 0,4 0,2 0,1 0,-1 0,0 0,0 0,-1 0,-1 0,0 0,0 0,0 0,0 0,-5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8T08:11:04.48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1,'391'0,"-366"1,1 1,30 8,-28-5,44 3,-23-9,-33 0,-1 0,0 2,1 0,23 4,-22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8T08:11:11.90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0,'4'0,"7"0,5 0,4 0,4 0,1 0,2 0,0 0,0 0,0 0,-1 0,1 0,-1 0,0 0,0 0,0 0,0 0,-5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D6C05E-3D0F-4A4F-9AFA-041D64756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BD5E1C-9F5B-41E1-9E29-A98A38DC8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60DCEA7-2FA8-4379-B99A-2D938A9B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DFE990-F13A-47CE-AF8E-2331D7A5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B88967-DCF0-42D3-B98F-58734F7E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370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CC87C3-42A1-468F-8B0D-10435CFD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9FF63B-B8D4-4D60-BEF2-826E77DE9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E436B9-20A2-4CC7-95FE-ADE01E93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2990EC-B923-4EED-BA03-0DE30607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45F7FE-0CCC-4F32-8A29-C76D56F8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949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BC7BA46-A335-49EF-B35F-D585B9416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3C8A11F-14E6-4392-8332-31A69A57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FC99B1-4FCD-4D36-8CA6-F98063A3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B8B621-709D-472F-8276-87AACFB9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293592-BBBB-44FE-8A5B-1EC4D094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264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E6CA4B-4E2A-4A5C-ABAC-4146DBDD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C89D72-EF22-4263-833F-08B7DBB5E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DB4ABE-01CF-4CF7-876D-8A8CF569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257C4D-727E-439F-B48D-E6912E4B2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41F4A3-485C-4D12-A5C4-AA0939B9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920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62FEF4-09E0-4635-86FD-8EFA3966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461752-3200-4F9E-96E5-24AE33EB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BD041A-F628-49AE-A19B-0B6AC73F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BAFB8F-34AA-4AF0-A9C6-36F3A65F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2558DA-A5D3-43F3-BA88-ACA3D4C4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33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F3BDCF-EF8B-4AF7-A108-0E6BDB08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F2DEC2-E177-41B6-A1E5-0FE6DD2CF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E5E7AA7-D67E-48E6-81A2-2E91B03C1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D3A2802-8ECD-4C71-9C25-7EBED83E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05E306C-6759-4340-95EB-DB87CB7A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3ED59D-585A-4A9D-994C-0E98381A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792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2B2CE-D43C-4136-A8BA-3DAE122C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32C7E5C-F071-4B59-84D0-A42917929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7E3F11-C6F0-4A61-A205-C130D4DA6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EB8C0E-447E-4A6D-8ADC-DA3363CAD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369FEA1-DA41-4150-BD98-B99215C17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FF149B-B78E-4EE3-B3A8-81AA1E0F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41D0923-ABBD-4BA7-A7B2-D67F0EB9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45BC0C1-8669-4BF5-A928-E8A85EDE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32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EB54E4-CB5F-4BA0-9880-8D4305E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8DF9E2B-AD71-4640-8FE0-EA661B32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C61982-5735-42A0-84BA-F91AC6FF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2A192BB-D785-4CD2-8E83-701B2910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908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6035F7C-2199-4C34-A066-6B46BB9B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9B0629A-4DBC-4EE0-A3CB-5FFD38C6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3BF6093-88DD-43C1-9C11-90C229A8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89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ED062F-2E03-4836-8E22-84653D96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B215F0-0558-43E5-A9D0-9B26FC5E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5A430DB-0F78-415E-A6FF-BDE80D151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B2FC698-58CD-4EEB-825F-2ADB890E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FCBFC6-CE87-4DE9-A773-596E3C43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01FC2E-B647-4370-B361-52BC9AF6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8472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2FF5C9-279B-4999-85DE-4D74B7D1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4C3816-6941-475F-B1B6-7511F808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834DD2-9D8A-44E1-A661-9DF6BFE2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2C75C3E-67ED-40A6-A3CA-01C992F1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F4EA97-EE02-440A-B194-28E39745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8309995-2925-4C08-B45A-82972392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4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291BFCD-D5A3-4B22-B917-28E7A455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LID4096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EB6D8C-E7AE-4161-BBD3-F87CA6EE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LID4096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5F28A3-E50E-4557-A690-A6DC0F07C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D0F9-9758-483C-A277-56CE7E0E95DA}" type="datetimeFigureOut">
              <a:rPr lang="LID4096" smtClean="0"/>
              <a:t>04/28/2022</a:t>
            </a:fld>
            <a:endParaRPr lang="LID4096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F7A4AA-8A92-4DF2-A679-AC97B76BC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632B021-BE9A-4418-88EF-4D96BD4A5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D3BE-B9F5-4664-B781-4352B196898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752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FFBCA7-B80A-4B4D-9817-4D76E8B41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99" y="845596"/>
            <a:ext cx="7659026" cy="5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8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65B0F77-EE06-49D5-858B-D0BA8403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4" y="704614"/>
            <a:ext cx="7292972" cy="54487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7A2668BC-953E-42EA-9958-7889E190984A}"/>
                  </a:ext>
                </a:extLst>
              </p14:cNvPr>
              <p14:cNvContentPartPr/>
              <p14:nvPr/>
            </p14:nvContentPartPr>
            <p14:xfrm>
              <a:off x="9125368" y="5924630"/>
              <a:ext cx="13932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7A2668BC-953E-42EA-9958-7889E19098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1368" y="5816630"/>
                <a:ext cx="2469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386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73C6817-C89F-4DCA-A7C3-E60F0CE6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2" y="712234"/>
            <a:ext cx="7323455" cy="54335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F3C3D8A3-7FD2-4369-A435-F3E128AD5586}"/>
                  </a:ext>
                </a:extLst>
              </p14:cNvPr>
              <p14:cNvContentPartPr/>
              <p14:nvPr/>
            </p14:nvContentPartPr>
            <p14:xfrm>
              <a:off x="9125368" y="5962070"/>
              <a:ext cx="275400" cy="1332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F3C3D8A3-7FD2-4369-A435-F3E128AD55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1368" y="5854430"/>
                <a:ext cx="383040" cy="2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15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37572E-EC87-494A-93B6-1642AD77E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65" y="716045"/>
            <a:ext cx="7254869" cy="54259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2E067441-1847-4004-911B-B9E7388738D8}"/>
                  </a:ext>
                </a:extLst>
              </p14:cNvPr>
              <p14:cNvContentPartPr/>
              <p14:nvPr/>
            </p14:nvContentPartPr>
            <p14:xfrm>
              <a:off x="9096928" y="5943710"/>
              <a:ext cx="14868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2E067441-1847-4004-911B-B9E7388738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3288" y="5835710"/>
                <a:ext cx="2563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96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E02184-21C8-4A97-9258-B72EB2C8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4" y="662700"/>
            <a:ext cx="7292972" cy="5532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8F549A26-8310-4332-9F7D-8A4F491C66F7}"/>
                  </a:ext>
                </a:extLst>
              </p14:cNvPr>
              <p14:cNvContentPartPr/>
              <p14:nvPr/>
            </p14:nvContentPartPr>
            <p14:xfrm>
              <a:off x="9208888" y="5915270"/>
              <a:ext cx="12096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8F549A26-8310-4332-9F7D-8A4F491C66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5248" y="5807630"/>
                <a:ext cx="2286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56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0EA9EB-E982-463A-889D-DF3907A73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4" y="914182"/>
            <a:ext cx="7292972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31C8A1C-9FBE-4852-83C4-594B57B3A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62" y="887510"/>
            <a:ext cx="7110076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5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BE28E93-4570-4CE1-BDEF-1C7D5B88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0" y="914182"/>
            <a:ext cx="7140559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A75F3B-4F9B-4B52-9E3E-61C00651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65" y="693183"/>
            <a:ext cx="7254869" cy="54716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F577EC5F-398C-4C4B-86CD-11F0565D37B1}"/>
                  </a:ext>
                </a:extLst>
              </p14:cNvPr>
              <p14:cNvContentPartPr/>
              <p14:nvPr/>
            </p14:nvContentPartPr>
            <p14:xfrm>
              <a:off x="9181168" y="5952710"/>
              <a:ext cx="17856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F577EC5F-398C-4C4B-86CD-11F0565D37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27528" y="5845070"/>
                <a:ext cx="2862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80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φημερίδα&#10;&#10;Περιγραφή που δημιουργήθηκε αυτόματα">
            <a:extLst>
              <a:ext uri="{FF2B5EF4-FFF2-40B4-BE49-F238E27FC236}">
                <a16:creationId xmlns:a16="http://schemas.microsoft.com/office/drawing/2014/main" id="{0D26E62B-DA07-4046-8987-6F3F36A8B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34" y="693183"/>
            <a:ext cx="7277731" cy="54716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023B74ED-CE36-499C-A988-E73CE7FCD4C2}"/>
                  </a:ext>
                </a:extLst>
              </p14:cNvPr>
              <p14:cNvContentPartPr/>
              <p14:nvPr/>
            </p14:nvContentPartPr>
            <p14:xfrm>
              <a:off x="9096928" y="5924630"/>
              <a:ext cx="229320" cy="1368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023B74ED-CE36-499C-A988-E73CE7FCD4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3288" y="5816630"/>
                <a:ext cx="33696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F379B3-03AF-4C9C-8BAF-3AAFC1FC6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4" y="719855"/>
            <a:ext cx="7292972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4F59D0-95CA-4A9E-B5C0-BB0071505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07" y="719855"/>
            <a:ext cx="7224386" cy="5418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Γραφή 3">
                <a:extLst>
                  <a:ext uri="{FF2B5EF4-FFF2-40B4-BE49-F238E27FC236}">
                    <a16:creationId xmlns:a16="http://schemas.microsoft.com/office/drawing/2014/main" id="{22B88E30-4D3F-4C49-9780-21CC7C5287C8}"/>
                  </a:ext>
                </a:extLst>
              </p14:cNvPr>
              <p14:cNvContentPartPr/>
              <p14:nvPr/>
            </p14:nvContentPartPr>
            <p14:xfrm>
              <a:off x="9106648" y="5915270"/>
              <a:ext cx="157680" cy="360"/>
            </p14:xfrm>
          </p:contentPart>
        </mc:Choice>
        <mc:Fallback xmlns="">
          <p:pic>
            <p:nvPicPr>
              <p:cNvPr id="4" name="Γραφή 3">
                <a:extLst>
                  <a:ext uri="{FF2B5EF4-FFF2-40B4-BE49-F238E27FC236}">
                    <a16:creationId xmlns:a16="http://schemas.microsoft.com/office/drawing/2014/main" id="{22B88E30-4D3F-4C49-9780-21CC7C5287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3008" y="5807630"/>
                <a:ext cx="2653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0529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Joanna Mary St</dc:creator>
  <cp:lastModifiedBy>Vasso Kapetanou</cp:lastModifiedBy>
  <cp:revision>1</cp:revision>
  <dcterms:created xsi:type="dcterms:W3CDTF">2022-04-28T08:02:49Z</dcterms:created>
  <dcterms:modified xsi:type="dcterms:W3CDTF">2022-04-28T08:58:25Z</dcterms:modified>
</cp:coreProperties>
</file>