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8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C6DD07E-EE0E-436F-B7A4-59862433AA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FA00B740-5ADE-4EDE-B40D-533138FEEE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B65E5A7-21FB-45E8-B86B-B2E62738A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4E4A-3369-47DB-970E-6FF5B77FCA05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A292915-9654-46CB-8A81-66F9BCE08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231730B-FEEF-437F-8040-4F0182A9F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5D8F-94EB-4BDC-AB3E-7F46424A3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117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432C0E1-9A1D-49AB-99BE-9022F7D74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B18E16B-6C99-4279-AAB3-BF08FEA4A0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CD2E99B-9489-417D-AFB8-0F4890536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4E4A-3369-47DB-970E-6FF5B77FCA05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3D3FDB2-7682-49C8-9330-3C33386C1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85C6302-B12E-4392-AB6E-89C46FC23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5D8F-94EB-4BDC-AB3E-7F46424A3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994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E197C6B4-7E44-44D2-93AC-F38F004BD6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E4982A6-76FC-45B1-9B2D-DF9DAF4E07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E534FCE-9620-4574-92F0-AC07056AE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4E4A-3369-47DB-970E-6FF5B77FCA05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36CF302-C8C4-41B0-BDAE-279C96F32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5CBBAB1-24FE-4CE1-89F2-A52D7C699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5D8F-94EB-4BDC-AB3E-7F46424A3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153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FD76EC3-8A78-47EC-9131-E529208A8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C313EE3-7E25-4585-95CB-60925E6D6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BC23A00-C519-4720-AFEE-F28FC4215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4E4A-3369-47DB-970E-6FF5B77FCA05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4BB097B-A14C-4590-B2BD-D2CF7870A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8793AD1-6A2A-4B14-908C-7959E63E8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5D8F-94EB-4BDC-AB3E-7F46424A3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5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2F2BB78-A150-4B4F-A261-4BF4D87E1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AE683CF-5DE8-4262-A306-F784B400F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0143054-B852-435E-BD46-274575564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4E4A-3369-47DB-970E-6FF5B77FCA05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172AE64-0B43-4049-BDE2-E699245DC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8711303-FA2C-4FDD-87F8-304FC92B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5D8F-94EB-4BDC-AB3E-7F46424A3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84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EDF336-B78C-45BF-8A2C-726243481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2552771-47AC-4E4C-96D2-707C82F3C9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460D728-9172-4099-B977-3166C01BBC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F29EE3D-E923-4292-85D0-F11AAD403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4E4A-3369-47DB-970E-6FF5B77FCA05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2DBA19D-C6D6-45D9-B970-48E2D01C4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84E83C9-4564-4124-A8A0-3E693E015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5D8F-94EB-4BDC-AB3E-7F46424A3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08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7DA6533-C1AD-4D43-B904-015BAAC3E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4C8DE2E-6828-469F-98D3-985171084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5E1230C-DC68-4005-8130-4B41A0B77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14041D32-06CE-4C89-A140-57F3E65EB7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827117C2-B69C-4359-88BA-F40E67F725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B890812E-215A-41D7-BB65-C8FCB3E41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4E4A-3369-47DB-970E-6FF5B77FCA05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A3610F29-E796-4553-BF7F-CDE46B6D8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94FA32E5-4CE6-4535-AA10-D8FED6DA6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5D8F-94EB-4BDC-AB3E-7F46424A3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070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C2B6AA-E8E7-4663-9422-1147187E1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5294201F-F10A-44BF-9455-3DDBBDAB5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4E4A-3369-47DB-970E-6FF5B77FCA05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35EE6DF-B39B-4520-A01E-8F7470699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F83C0A7-4D14-40A8-BFDB-2EDDD87AE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5D8F-94EB-4BDC-AB3E-7F46424A3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959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F597C449-0D5D-49BD-A35F-60F372B1C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4E4A-3369-47DB-970E-6FF5B77FCA05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71B4CE29-2568-474F-8A64-FF6640DA1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5F211158-777A-4004-887F-65F502544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5D8F-94EB-4BDC-AB3E-7F46424A3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417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FEF2983-F781-42FC-9F4E-6749B4FCE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98673CE-DD1E-4742-BF15-09C3EF754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3626346-B13E-45B2-BA14-3D501C337C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8AA375F-F0F9-4B69-AF92-DE6B1A81B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4E4A-3369-47DB-970E-6FF5B77FCA05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DF67A3B-4695-40A2-8853-A270F360B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C93F14C-00D3-4A6C-B8BD-1E05C4E16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5D8F-94EB-4BDC-AB3E-7F46424A3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535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431674A-7ED4-4061-932F-80420B41B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C77190D-C1B7-4521-99A5-BB635D8166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219FC58-2740-4E86-901E-4750B7D408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6488AEC-E5C1-4AAB-B480-FD7666920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4E4A-3369-47DB-970E-6FF5B77FCA05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617238C-864F-48E3-AA3F-7A6DC1C15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F66FF98-FED5-4625-9156-C8E7B1580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E5D8F-94EB-4BDC-AB3E-7F46424A3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00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417059C8-97E6-43ED-84D8-92758FE3F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6E07B71-279E-405C-A50A-DCB5EC279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A409537-3089-4439-A0EE-6E48EAFE50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04E4A-3369-47DB-970E-6FF5B77FCA05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817571E-2B30-4288-9480-AE6C17760B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5D96D98-546E-43A4-9030-BD954968BA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E5D8F-94EB-4BDC-AB3E-7F46424A3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46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E341142-4822-4D5F-B505-343A91FBB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3</a:t>
            </a:r>
            <a:r>
              <a:rPr lang="el-GR" sz="3600" baseline="30000" dirty="0"/>
              <a:t>ο</a:t>
            </a:r>
            <a:r>
              <a:rPr lang="el-GR" sz="3600" dirty="0"/>
              <a:t> μάθημα – ασκήσεις εμπέδωσης</a:t>
            </a:r>
            <a:endParaRPr lang="en-US" sz="36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A1B8218-2131-4E25-B5BF-3A78C4AB5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1449"/>
            <a:ext cx="10515600" cy="46855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/>
              <a:t>Άσκηση 1</a:t>
            </a:r>
            <a:br>
              <a:rPr lang="el-GR" sz="2400" dirty="0"/>
            </a:br>
            <a:r>
              <a:rPr lang="el-GR" sz="2400" dirty="0"/>
              <a:t>Ένα υδατικό διάλυμα </a:t>
            </a:r>
            <a:r>
              <a:rPr lang="en-US" sz="2400" dirty="0"/>
              <a:t>NaCl </a:t>
            </a:r>
            <a:r>
              <a:rPr lang="el-GR" sz="2400" dirty="0"/>
              <a:t>σε θερμοκρασία περιβάλλοντος είναι κορεσμένο σε συγκέντρωση 35</a:t>
            </a:r>
            <a:r>
              <a:rPr lang="en-US" sz="2400" dirty="0"/>
              <a:t>gr/100ml.</a:t>
            </a:r>
          </a:p>
          <a:p>
            <a:r>
              <a:rPr lang="el-GR" sz="2400" dirty="0"/>
              <a:t>Μπορώ να διαλύσω μεγαλύτερη ποσότητα </a:t>
            </a:r>
            <a:r>
              <a:rPr lang="en-US" sz="2400" dirty="0"/>
              <a:t>NaCl </a:t>
            </a:r>
            <a:r>
              <a:rPr lang="el-GR" sz="2400" dirty="0"/>
              <a:t>χωρίς να γίνει κάποια μεταβολή σε πίεση και θερμοκρασία;</a:t>
            </a:r>
          </a:p>
          <a:p>
            <a:r>
              <a:rPr lang="el-GR" sz="2400" dirty="0"/>
              <a:t>Με αύξηση της θερμοκρασίας θα αυξηθεί και η διαλυτότητα του </a:t>
            </a:r>
            <a:r>
              <a:rPr lang="en-US" sz="2400" dirty="0"/>
              <a:t>NaCl</a:t>
            </a:r>
            <a:r>
              <a:rPr lang="el-GR" sz="2400" dirty="0"/>
              <a:t>;</a:t>
            </a:r>
          </a:p>
          <a:p>
            <a:r>
              <a:rPr lang="el-GR" sz="2400" dirty="0"/>
              <a:t>Με μικρή αύξηση της πίεσης μπορούμε να επιτύχουμε μεγάλη αύξηση διαλυτότητας του </a:t>
            </a:r>
            <a:r>
              <a:rPr lang="en-US" sz="2400" dirty="0"/>
              <a:t>NaCl</a:t>
            </a:r>
            <a:r>
              <a:rPr lang="el-GR" sz="2400" dirty="0"/>
              <a:t>;</a:t>
            </a:r>
          </a:p>
          <a:p>
            <a:r>
              <a:rPr lang="el-GR" sz="2400" dirty="0"/>
              <a:t>Γνωρίζουμε πως ένα </a:t>
            </a:r>
            <a:r>
              <a:rPr lang="en-US" sz="2400" dirty="0"/>
              <a:t>mol NaCl </a:t>
            </a:r>
            <a:r>
              <a:rPr lang="el-GR" sz="2400" dirty="0"/>
              <a:t>αντιστοιχεί σε περίπου </a:t>
            </a:r>
            <a:r>
              <a:rPr lang="en-US" sz="2400" dirty="0"/>
              <a:t>58.5gr NaCl. </a:t>
            </a:r>
            <a:r>
              <a:rPr lang="el-GR" sz="2400" dirty="0"/>
              <a:t>Έχει περισσότερη ποσότητα </a:t>
            </a:r>
            <a:r>
              <a:rPr lang="en-US" sz="2400" dirty="0"/>
              <a:t>NaCl: </a:t>
            </a:r>
          </a:p>
          <a:p>
            <a:pPr marL="0" indent="0">
              <a:buNone/>
            </a:pPr>
            <a:r>
              <a:rPr lang="el-GR" sz="2400" dirty="0"/>
              <a:t>100</a:t>
            </a:r>
            <a:r>
              <a:rPr lang="en-US" sz="2400" dirty="0"/>
              <a:t>ml </a:t>
            </a:r>
            <a:r>
              <a:rPr lang="el-GR" sz="2400" dirty="0"/>
              <a:t>κορεσμένου διαλύματος </a:t>
            </a:r>
            <a:r>
              <a:rPr lang="en-US" sz="2400" dirty="0"/>
              <a:t>NaCl</a:t>
            </a:r>
            <a:r>
              <a:rPr lang="el-GR" sz="2400" dirty="0"/>
              <a:t> </a:t>
            </a:r>
            <a:r>
              <a:rPr lang="en-US" sz="2400" dirty="0"/>
              <a:t>     </a:t>
            </a:r>
            <a:r>
              <a:rPr lang="el-GR" sz="2400" dirty="0"/>
              <a:t>ή</a:t>
            </a:r>
            <a:r>
              <a:rPr lang="en-US" sz="2400" dirty="0"/>
              <a:t>    </a:t>
            </a:r>
            <a:r>
              <a:rPr lang="el-GR" sz="2400" dirty="0"/>
              <a:t> 100</a:t>
            </a:r>
            <a:r>
              <a:rPr lang="en-US" sz="2400" dirty="0"/>
              <a:t>ml </a:t>
            </a:r>
            <a:r>
              <a:rPr lang="el-GR" sz="2400" dirty="0"/>
              <a:t>διαλύματος </a:t>
            </a:r>
            <a:r>
              <a:rPr lang="en-US" sz="2400" dirty="0"/>
              <a:t>NaCl 0.1M     ? </a:t>
            </a:r>
            <a:endParaRPr lang="el-GR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80989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EEB0371-4EB3-44EA-8BF3-21BC23158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Άσκηση 2</a:t>
            </a:r>
            <a:endParaRPr lang="en-US" sz="36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D172BA3-841A-407C-9FD3-1ACE59DBD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157" y="150602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Α) Έστω υδατικό διάλυμα </a:t>
            </a:r>
            <a:r>
              <a:rPr lang="en-US" dirty="0"/>
              <a:t>HCl 0.</a:t>
            </a:r>
            <a:r>
              <a:rPr lang="el-GR" dirty="0"/>
              <a:t>0</a:t>
            </a:r>
            <a:r>
              <a:rPr lang="en-US" dirty="0"/>
              <a:t>1M. </a:t>
            </a:r>
            <a:r>
              <a:rPr lang="el-GR" dirty="0"/>
              <a:t>Το υδροχλώριο είναι ισχυρό οξύ; Θα γίνει πλήρης διάσταση του υδροχλωρίου; Γράψτε την αντίδραση διάστασης του υδροχλωρίου. Ποια θα είναι η συγκέντρωση των [Η</a:t>
            </a:r>
            <a:r>
              <a:rPr lang="pt-BR" baseline="-25000" dirty="0">
                <a:solidFill>
                  <a:srgbClr val="4A4A4A"/>
                </a:solidFill>
                <a:latin typeface="Roboto" panose="02000000000000000000" pitchFamily="2" charset="0"/>
              </a:rPr>
              <a:t>3</a:t>
            </a:r>
            <a:r>
              <a:rPr lang="el-GR" dirty="0"/>
              <a:t>Ο</a:t>
            </a:r>
            <a:r>
              <a:rPr lang="en-US" sz="28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l-GR" dirty="0"/>
              <a:t>] στο διάλυμα; Να υπολογίσετε το </a:t>
            </a:r>
            <a:r>
              <a:rPr lang="en-US" dirty="0"/>
              <a:t>pH </a:t>
            </a:r>
            <a:r>
              <a:rPr lang="el-GR" dirty="0"/>
              <a:t>του διαλύματος.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Β) Το </a:t>
            </a:r>
            <a:r>
              <a:rPr lang="en-US" dirty="0"/>
              <a:t>pH </a:t>
            </a:r>
            <a:r>
              <a:rPr lang="el-GR" dirty="0"/>
              <a:t>του δέρματος είναι περίπου </a:t>
            </a:r>
            <a:r>
              <a:rPr lang="en-US" dirty="0"/>
              <a:t>5.5. </a:t>
            </a:r>
            <a:r>
              <a:rPr lang="el-GR" dirty="0"/>
              <a:t>Είναι όξινο ή βασικό; Στο εργαστήριο, κατά την παρασκευή καθαριστικού προσώπου έπεσε στο διάλυμα περισσότερο </a:t>
            </a:r>
            <a:r>
              <a:rPr lang="en-US" dirty="0"/>
              <a:t>NaOH </a:t>
            </a:r>
            <a:r>
              <a:rPr lang="el-GR" dirty="0"/>
              <a:t>απ’ ότι γράφει η συνταγή. Η μέτρηση του </a:t>
            </a:r>
            <a:r>
              <a:rPr lang="en-US" dirty="0"/>
              <a:t>pH</a:t>
            </a:r>
            <a:r>
              <a:rPr lang="el-GR" dirty="0"/>
              <a:t> έδειξε 13. Είναι όξινο ή βασικό; Μπορεί να χρησιμοποιηθεί;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355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</Words>
  <Application>Microsoft Office PowerPoint</Application>
  <PresentationFormat>Ευρεία οθόνη</PresentationFormat>
  <Paragraphs>11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Θέμα του Office</vt:lpstr>
      <vt:lpstr>3ο μάθημα – ασκήσεις εμπέδωσης</vt:lpstr>
      <vt:lpstr>Άσκηση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3ο μάθημα – ασκήσεις εμπέδωσης</dc:title>
  <dc:creator>Chrys</dc:creator>
  <cp:lastModifiedBy>Chrys</cp:lastModifiedBy>
  <cp:revision>1</cp:revision>
  <dcterms:created xsi:type="dcterms:W3CDTF">2020-11-10T16:54:22Z</dcterms:created>
  <dcterms:modified xsi:type="dcterms:W3CDTF">2020-11-10T16:54:33Z</dcterms:modified>
</cp:coreProperties>
</file>