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666B07-74A5-B74A-8CDF-8D59F7A3C8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/>
              <a:t>ΜΑΚΙΓΙΑΖ ΚΙΝΕΖΑΣ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4A4478F-A269-3D49-A2B1-C239070075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/>
              <a:t>ΚΟΣΜΙΔΟΥ ΝΑΤΑΣΣΑ ΑΙΣΘΗΤΙΚΌΣ </a:t>
            </a:r>
          </a:p>
        </p:txBody>
      </p:sp>
    </p:spTree>
    <p:extLst>
      <p:ext uri="{BB962C8B-B14F-4D97-AF65-F5344CB8AC3E}">
        <p14:creationId xmlns:p14="http://schemas.microsoft.com/office/powerpoint/2010/main" val="3922448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38E429-A5E2-284A-95C6-E16C8D568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/>
              <a:t>ΜΑΚΙΓΙΑΖ ΚΙΝΕΖΑΣ </a:t>
            </a:r>
          </a:p>
        </p:txBody>
      </p:sp>
      <p:pic>
        <p:nvPicPr>
          <p:cNvPr id="4" name="Εικόνα 4">
            <a:extLst>
              <a:ext uri="{FF2B5EF4-FFF2-40B4-BE49-F238E27FC236}">
                <a16:creationId xmlns:a16="http://schemas.microsoft.com/office/drawing/2014/main" id="{BC4712F5-93D5-864C-A2A6-0E6C087494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06348" y="2286000"/>
            <a:ext cx="5248418" cy="3581400"/>
          </a:xfrm>
        </p:spPr>
      </p:pic>
    </p:spTree>
    <p:extLst>
      <p:ext uri="{BB962C8B-B14F-4D97-AF65-F5344CB8AC3E}">
        <p14:creationId xmlns:p14="http://schemas.microsoft.com/office/powerpoint/2010/main" val="3335200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F31440-3B47-C643-8C1B-8D9DDBD14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Στάδια μακιγιάζ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CE8CF32-3669-B94B-8DC2-642FF1E57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/>
              <a:t>ιορθωτικά στο πρόσωπο όπου χρειάζεται</a:t>
            </a:r>
          </a:p>
          <a:p>
            <a:r>
              <a:rPr lang="el-GR"/>
              <a:t>Ειδικό χρώμα make up σε κίτρινο τόνο </a:t>
            </a:r>
          </a:p>
          <a:p>
            <a:r>
              <a:rPr lang="el-GR"/>
              <a:t>Σβησιμι φρυδιών και Σχηματισμος σε ανοδική κατεύθυνση </a:t>
            </a:r>
          </a:p>
          <a:p>
            <a:r>
              <a:rPr lang="el-GR"/>
              <a:t>Φωτοσκιασεις σε καφέ χρωμα και λευκό για φωτισμό </a:t>
            </a:r>
          </a:p>
          <a:p>
            <a:r>
              <a:rPr lang="el-GR"/>
              <a:t>Κονσιλερ στα ζυγωματικά και στο τρίγωνο των ματιών </a:t>
            </a:r>
          </a:p>
          <a:p>
            <a:r>
              <a:rPr lang="el-GR"/>
              <a:t>Διαφανη πούδρα </a:t>
            </a:r>
          </a:p>
          <a:p>
            <a:r>
              <a:rPr lang="el-GR"/>
              <a:t>Περιγραφουμε το άνω τμήμα του βλεφάρου με μολύβι μαύρο στην ίδια φορά με αυτή των φρυδιών </a:t>
            </a:r>
          </a:p>
          <a:p>
            <a:r>
              <a:rPr lang="el-GR"/>
              <a:t>Σκιες σε ροζ αποχρωσεις χωρίς να είναι δεσμευτικό </a:t>
            </a:r>
          </a:p>
          <a:p>
            <a:r>
              <a:rPr lang="el-GR"/>
              <a:t>Μαυρο μολύβι στο εσωτερικό του κάτω βλεφάρου για να μικρύνει </a:t>
            </a:r>
          </a:p>
          <a:p>
            <a:r>
              <a:rPr lang="el-GR"/>
              <a:t>Ψευτικες βλεφαρίδες με ανοδική πορεία στον έξω κανθο </a:t>
            </a:r>
          </a:p>
          <a:p>
            <a:endParaRPr lang="el-GR"/>
          </a:p>
          <a:p>
            <a:endParaRPr lang="el-GR"/>
          </a:p>
          <a:p>
            <a:endParaRPr lang="el-GR"/>
          </a:p>
          <a:p>
            <a:endParaRPr lang="el-GR"/>
          </a:p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3215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D0C7AD-B954-434D-AA1E-C6BE2EFD9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Στάδια μακιγιάζ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927A5D-8734-F348-A5B1-56F9B5DFF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Ρουζ ψηλά στα ζυγωματικα σε ροζ ή κοραλλι αποχρωσεις</a:t>
            </a:r>
          </a:p>
          <a:p>
            <a:r>
              <a:rPr lang="el-GR"/>
              <a:t>Χειλη χωρίς να τα μεγαλώσουμε σε ροζ ή κοραλλι αποχρωσεις και lip gloss. </a:t>
            </a:r>
          </a:p>
        </p:txBody>
      </p:sp>
    </p:spTree>
    <p:extLst>
      <p:ext uri="{BB962C8B-B14F-4D97-AF65-F5344CB8AC3E}">
        <p14:creationId xmlns:p14="http://schemas.microsoft.com/office/powerpoint/2010/main" val="161381548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25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5" id="{F9915BBD-9749-466F-995C-8C8D6A938EC0}" vid="{CF1D1A65-FC75-42D2-B7EF-D2991382DC6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Ευρεία οθόνη</PresentationFormat>
  <Slides>4</Slides>
  <Notes>0</Notes>
  <HiddenSlides>0</HiddenSlide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TF10001025</vt:lpstr>
      <vt:lpstr>ΜΑΚΙΓΙΑΖ ΚΙΝΕΖΑΣ </vt:lpstr>
      <vt:lpstr>ΜΑΚΙΓΙΑΖ ΚΙΝΕΖΑΣ </vt:lpstr>
      <vt:lpstr>Στάδια μακιγιάζ </vt:lpstr>
      <vt:lpstr>Στάδια μακιγιάζ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ΜΑΚΙΓΙΑΖ ΚΙΝΕΖΑΣ </dc:title>
  <dc:creator>Νατασσα Κοσμιδου</dc:creator>
  <cp:lastModifiedBy>Νατασσα Κοσμιδου</cp:lastModifiedBy>
  <cp:revision>1</cp:revision>
  <dcterms:created xsi:type="dcterms:W3CDTF">2023-03-16T09:35:26Z</dcterms:created>
  <dcterms:modified xsi:type="dcterms:W3CDTF">2023-03-16T09:49:19Z</dcterms:modified>
</cp:coreProperties>
</file>