
<file path=[Content_Types].xml><?xml version="1.0" encoding="utf-8"?>
<Types xmlns="http://schemas.openxmlformats.org/package/2006/content-types">
  <Default Extension="bmp" ContentType="image/bmp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74" r:id="rId9"/>
    <p:sldId id="269" r:id="rId10"/>
    <p:sldId id="270" r:id="rId11"/>
    <p:sldId id="271" r:id="rId12"/>
    <p:sldId id="27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03FCE02C-6EC6-4E09-BC2C-9FDED4DE236E}" type="datetimeFigureOut">
              <a:rPr lang="en-US" dirty="0"/>
              <a:t>11/12/2021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075A7A-4A9A-410F-B848-AB998ACC9419}" type="datetimeFigureOut">
              <a:rPr lang="en-US" dirty="0"/>
              <a:pPr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5F3E88-2D66-4D17-B0FA-EA13CB20B2FF}" type="datetimeFigureOut">
              <a:rPr lang="en-US" dirty="0"/>
              <a:pPr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8F36E1-9596-4E98-8786-4A17C5D29C65}" type="datetimeFigureOut">
              <a:rPr lang="en-US" dirty="0"/>
              <a:pPr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E4D1A55-63BC-4BA2-9538-7DDEADA10621}" type="datetimeFigureOut">
              <a:rPr lang="en-US" dirty="0"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D01ABB-8821-4BF5-97A9-E1A66ACAEAA9}" type="datetimeFigureOut">
              <a:rPr lang="en-US" dirty="0"/>
              <a:pPr/>
              <a:t>11/12/2021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C37B1C-D4A1-4A4F-A470-80868146AFC5}" type="datetimeFigureOut">
              <a:rPr lang="en-US" dirty="0"/>
              <a:pPr/>
              <a:t>11/12/2021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31D1B9-F39E-471E-80A9-595CAA5664AD}" type="datetimeFigureOut">
              <a:rPr lang="en-US" dirty="0"/>
              <a:pPr/>
              <a:t>11/12/2021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3FCEABC-E2B9-4606-A74F-CB06AF596887}" type="datetimeFigureOut">
              <a:rPr lang="en-US" dirty="0"/>
              <a:pPr/>
              <a:t>11/12/2021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8850A0-01A3-4F4E-AA52-F716A9BFD4EB}" type="datetimeFigureOut">
              <a:rPr lang="en-US" dirty="0"/>
              <a:pPr/>
              <a:t>11/12/2021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5811CCA-BB49-46C7-A0E2-F42339750F9A}" type="datetimeFigureOut">
              <a:rPr lang="en-US" dirty="0"/>
              <a:t>11/12/2021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17205CAA-4E5A-4223-BD55-C5D2841AC9EF}" type="datetimeFigureOut">
              <a:rPr lang="en-US" dirty="0"/>
              <a:t>11/12/2021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z="36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Μάθημα</a:t>
            </a:r>
            <a:r>
              <a:rPr lang="en-US" sz="36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l-GR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πρώτές βοήθειες </a:t>
            </a:r>
            <a:r>
              <a:rPr lang="el-GR" sz="3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el-GR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΄ επα.λ.</a:t>
            </a:r>
            <a:br>
              <a:rPr lang="el-GR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6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καθηγήτρια </a:t>
            </a:r>
            <a:r>
              <a:rPr lang="en-US" sz="36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l-GR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Εξάρχου Τραϊανή</a:t>
            </a:r>
            <a:br>
              <a:rPr lang="el-GR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sz="36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l-GR" sz="3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έγκαυμα </a:t>
            </a:r>
            <a:endParaRPr lang="el-GR" sz="32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94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Ανακεφαλαίωση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Έγκαυμα μπορεί να έχουμε από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Δεξί βέλος 3"/>
          <p:cNvSpPr/>
          <p:nvPr/>
        </p:nvSpPr>
        <p:spPr>
          <a:xfrm>
            <a:off x="788126" y="2769326"/>
            <a:ext cx="3300548" cy="30567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Ζεστά ροφήματα (νερό, λάδι)</a:t>
            </a:r>
          </a:p>
          <a:p>
            <a:pPr algn="ctr"/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Ηλιακές συσκευές(κουζίνα, σίδερο</a:t>
            </a:r>
            <a:r>
              <a:rPr lang="el-GR" sz="2000" dirty="0" smtClean="0"/>
              <a:t>)</a:t>
            </a:r>
            <a:endParaRPr lang="el-GR" sz="2000" dirty="0"/>
          </a:p>
        </p:txBody>
      </p:sp>
      <p:sp>
        <p:nvSpPr>
          <p:cNvPr id="5" name="Δεξί βέλος 4"/>
          <p:cNvSpPr/>
          <p:nvPr/>
        </p:nvSpPr>
        <p:spPr>
          <a:xfrm>
            <a:off x="4781005" y="2769326"/>
            <a:ext cx="2952206" cy="32657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Ηλιακή ακτινοβολία</a:t>
            </a:r>
          </a:p>
          <a:p>
            <a:pPr algn="ctr"/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Κάρβουνα </a:t>
            </a:r>
          </a:p>
          <a:p>
            <a:pPr algn="ctr"/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Φωτιά</a:t>
            </a:r>
          </a:p>
          <a:p>
            <a:pPr algn="ctr"/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Κεραυνό</a:t>
            </a:r>
          </a:p>
          <a:p>
            <a:pPr algn="ctr"/>
            <a:endParaRPr lang="el-GR" dirty="0"/>
          </a:p>
        </p:txBody>
      </p:sp>
      <p:sp>
        <p:nvSpPr>
          <p:cNvPr id="6" name="Δεξί βέλος 5"/>
          <p:cNvSpPr/>
          <p:nvPr/>
        </p:nvSpPr>
        <p:spPr>
          <a:xfrm>
            <a:off x="8425542" y="2978332"/>
            <a:ext cx="3021874" cy="3056708"/>
          </a:xfrm>
          <a:prstGeom prst="rightArrow">
            <a:avLst>
              <a:gd name="adj1" fmla="val 50000"/>
              <a:gd name="adj2" fmla="val 326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Αλλά και από χημικές ουσίες (π.χ. χλωρίνη</a:t>
            </a:r>
            <a:r>
              <a:rPr lang="el-GR" dirty="0" smtClean="0"/>
              <a:t>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4348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66800" y="418012"/>
            <a:ext cx="10058400" cy="1058092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Ανακεφαλαίωση</a:t>
            </a:r>
            <a:r>
              <a:rPr lang="el-GR" sz="4400" dirty="0" smtClean="0"/>
              <a:t> </a:t>
            </a:r>
            <a:br>
              <a:rPr lang="el-GR" sz="4400" dirty="0" smtClean="0"/>
            </a:br>
            <a:endParaRPr lang="el-GR" sz="44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66800" y="1188719"/>
            <a:ext cx="10058400" cy="5068389"/>
          </a:xfrm>
        </p:spPr>
        <p:txBody>
          <a:bodyPr>
            <a:normAutofit/>
          </a:bodyPr>
          <a:lstStyle/>
          <a:p>
            <a:r>
              <a:rPr lang="el-GR" sz="28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Πρώτες βοήθειες σε έγκαυμα </a:t>
            </a:r>
            <a:r>
              <a:rPr lang="el-GR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Ρίχνουμε φυσιολογικό ορό ή άφθονο νερό.</a:t>
            </a:r>
          </a:p>
          <a:p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Σκουπίζουμε με αποστειρωμένη γάζα ταμποναριστά το σημείο. </a:t>
            </a:r>
          </a:p>
          <a:p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Καλύπτουμε το σημείο με γάζα για να αποφύγουμε μόλυνση.</a:t>
            </a:r>
          </a:p>
          <a:p>
            <a:r>
              <a:rPr lang="el-GR" sz="28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Τι δεν κάνουμε σε ένα έγκαυμα.</a:t>
            </a:r>
          </a:p>
          <a:p>
            <a:r>
              <a:rPr lang="el-GR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Δεν πρέπει να σπάμε τις φυσαλίδες ( είναι ιατρική πράξη).</a:t>
            </a:r>
          </a:p>
          <a:p>
            <a:r>
              <a:rPr lang="el-GR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Δεν χρησιμοποιούμε αυτοκόλλητες γάζες. </a:t>
            </a:r>
          </a:p>
          <a:p>
            <a:r>
              <a:rPr lang="el-GR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Δεν χρησιμοποιούμε πάγο.</a:t>
            </a:r>
            <a:endParaRPr lang="el-G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69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Ευχαριστώ πολύ για την προσοχή σας.</a:t>
            </a:r>
            <a:endParaRPr lang="el-G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Πρώτες βοήθειες</a:t>
            </a:r>
          </a:p>
          <a:p>
            <a:endParaRPr lang="el-G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48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Τι σας έρχεται στο μυαλό με το συγκεκριμένο κολλάζ φωτογραφιών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l-G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0941" y="2218305"/>
            <a:ext cx="2619375" cy="1743075"/>
          </a:xfr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0316" y="2218305"/>
            <a:ext cx="2809875" cy="1743075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0941" y="3961380"/>
            <a:ext cx="2619375" cy="2308791"/>
          </a:xfrm>
          <a:prstGeom prst="rect">
            <a:avLst/>
          </a:prstGeom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0316" y="3961380"/>
            <a:ext cx="2809875" cy="234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22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«Στόχος του μαθήματος»</a:t>
            </a:r>
            <a:endParaRPr lang="el-GR" sz="4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Μέσα από τις δικές σας εμπειρίες να παρατηρήσουμε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l-G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l-G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Τι είναι έγκαυμα;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Τι είδους εγκαύματα έχουμε;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Πως αντιμετωπίζουμε συνήθως ένα έγκαυμα;</a:t>
            </a:r>
          </a:p>
          <a:p>
            <a:pPr>
              <a:buFont typeface="Wingdings" panose="05000000000000000000" pitchFamily="2" charset="2"/>
              <a:buChar char="Ø"/>
            </a:pPr>
            <a:endParaRPr lang="el-GR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90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Στοχασμός… 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36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Ένα έγκαυμα 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Πως μας κάνει να νιώθουμε;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Γιατί συνέβη αυτό το περιστατικό;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Πως ερμηνεύουμε το βίωμα μας;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Τι κερδίσαμε από αυτό το βίωμα;</a:t>
            </a:r>
            <a:endParaRPr lang="el-G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0673" y="1593669"/>
            <a:ext cx="3030584" cy="4441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11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Γενικ</a:t>
            </a:r>
            <a:r>
              <a:rPr lang="el-G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ά</a:t>
            </a:r>
            <a:r>
              <a:rPr lang="el-G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σχόλια - συμπερασματικά</a:t>
            </a:r>
            <a:endParaRPr lang="el-G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Έγκαυμα </a:t>
            </a:r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η </a:t>
            </a:r>
            <a:r>
              <a:rPr lang="el-GR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καταστροφή του δέρματος και των βαθύτερων ιστών </a:t>
            </a:r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από θερμικό, χημικό ή ηλεκτρικό παράγοντα.</a:t>
            </a:r>
          </a:p>
          <a:p>
            <a:r>
              <a:rPr lang="el-GR" sz="3600" b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Αίτια</a:t>
            </a:r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μπορεί να είναι : η φλόγα, υγρά σε πυρακτωμένα μέταλλα π.χ. το «μάτι» της κουζίνας, ο ήλιος, χημικές ουσίες π.χ. χλωρίνη, τέλος και το ηλεκτρικό ρεύμα</a:t>
            </a:r>
            <a:endParaRPr lang="el-G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79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Γενικά σχόλια - </a:t>
            </a:r>
            <a:r>
              <a:rPr lang="el-G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συμπερασματικά</a:t>
            </a:r>
            <a:endParaRPr lang="el-G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Συμπτώματα</a:t>
            </a:r>
            <a:r>
              <a:rPr lang="el-GR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l-GR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πόνος, κοκκινίλα στο δέρμα, φουσκάλες, ξεφλούδισμα, ακόμα και θανατηφόρες βλάβες.</a:t>
            </a:r>
          </a:p>
          <a:p>
            <a:pPr marL="0" indent="0">
              <a:buNone/>
            </a:pPr>
            <a:endParaRPr lang="el-GR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2327" y="3850685"/>
            <a:ext cx="3408861" cy="2273281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958046"/>
            <a:ext cx="3664403" cy="2377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23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66800" y="391887"/>
            <a:ext cx="10058400" cy="1018902"/>
          </a:xfrm>
        </p:spPr>
        <p:txBody>
          <a:bodyPr>
            <a:normAutofit/>
          </a:bodyPr>
          <a:lstStyle/>
          <a:p>
            <a:pPr algn="ctr"/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Γενικά σχόλια - συμπερασματικά</a:t>
            </a:r>
            <a:endParaRPr lang="el-G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66800" y="1175656"/>
            <a:ext cx="10058400" cy="54994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Αντιμετώπιση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ξεπλένουμε ή βουτάμε την επιφάνεια που έχει υποστεί έγκαυμα σε άφθονο νερό.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σε βαριά εγκαύματα ελέγχουμε σφίξεις και αναπνοές.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σε ελαφρά εγκαύματα βάζουμε κάποια αλοιφή που έχουμε στο σπίτι μας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Σε μέσης βαρύτητας- βαριά πηγαίνουμε στο νοσοκομείο.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Σε ηλεκτρικά εγκαύματα διακόπτουμε την επαφή του σώματος με το ηλεκτρικό ρεύμα.</a:t>
            </a:r>
          </a:p>
          <a:p>
            <a:pPr>
              <a:buFont typeface="Wingdings" panose="05000000000000000000" pitchFamily="2" charset="2"/>
              <a:buChar char="Ø"/>
            </a:pPr>
            <a:endParaRPr lang="el-GR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6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Δραστηριότητα 1</a:t>
            </a:r>
            <a:r>
              <a:rPr lang="el-GR" sz="44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l-G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66800" y="1776550"/>
            <a:ext cx="10058400" cy="4611188"/>
          </a:xfrm>
        </p:spPr>
        <p:txBody>
          <a:bodyPr/>
          <a:lstStyle/>
          <a:p>
            <a:pPr lvl="0"/>
            <a:r>
              <a:rPr lang="el-G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Συμπληρώστε ο καθένας μόνος του τα παρακάτω κενά.</a:t>
            </a:r>
            <a:endParaRPr lang="el-GR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dirty="0"/>
              <a:t> </a:t>
            </a:r>
          </a:p>
          <a:p>
            <a:r>
              <a:rPr 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Έγκαυμα είναι η καταστροφή κυρίως του ………. Από …….., </a:t>
            </a:r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…….., </a:t>
            </a:r>
            <a:r>
              <a:rPr 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ή ……… παράγοντα. Κάποια από τα  συμπτώματα του εγκαύματος είναι ………, ……….. και …….. .</a:t>
            </a:r>
          </a:p>
          <a:p>
            <a:r>
              <a:rPr 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Από τις πρώτες βοήθειες αυτή που μας έρχεται πρώτη στο μυαλό είναι να ………</a:t>
            </a:r>
          </a:p>
          <a:p>
            <a:r>
              <a:rPr 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……….  ………  στο έγκαυμα. </a:t>
            </a:r>
          </a:p>
          <a:p>
            <a:pPr marL="0" indent="0">
              <a:buNone/>
            </a:pP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018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Ανακεφαλαίωση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5" name="Επεξήγηση με σύννεφο 4"/>
          <p:cNvSpPr/>
          <p:nvPr/>
        </p:nvSpPr>
        <p:spPr>
          <a:xfrm>
            <a:off x="2987040" y="2014194"/>
            <a:ext cx="6217920" cy="338076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Έγκαυμα είναι η κάκωση κυρίως του δέρματος από την επίδραση υψηλής θερμοκρασίας πολύ ανώτερης από αυτής του σώματος μας.</a:t>
            </a:r>
            <a:endParaRPr lang="el-G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01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6728D11B-929E-4324-91B0-4A4DA4CAC3D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TM03457510[[fn=Σαπούνι]]</Template>
  <TotalTime>1051</TotalTime>
  <Words>409</Words>
  <Application>Microsoft Office PowerPoint</Application>
  <PresentationFormat>Ευρεία οθόνη</PresentationFormat>
  <Paragraphs>55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Times New Roman</vt:lpstr>
      <vt:lpstr>Wingdings</vt:lpstr>
      <vt:lpstr>Savon</vt:lpstr>
      <vt:lpstr>Μάθημα: πρώτές βοήθειες β΄ επα.λ. καθηγήτρια : Εξάρχου Τραϊανή  </vt:lpstr>
      <vt:lpstr>Τι σας έρχεται στο μυαλό με το συγκεκριμένο κολλάζ φωτογραφιών;</vt:lpstr>
      <vt:lpstr>«Στόχος του μαθήματος»</vt:lpstr>
      <vt:lpstr>   Στοχασμός… </vt:lpstr>
      <vt:lpstr>Γενικά σχόλια - συμπερασματικά</vt:lpstr>
      <vt:lpstr>Γενικά σχόλια - συμπερασματικά</vt:lpstr>
      <vt:lpstr>Γενικά σχόλια - συμπερασματικά</vt:lpstr>
      <vt:lpstr>Δραστηριότητα 1η </vt:lpstr>
      <vt:lpstr>Ανακεφαλαίωση </vt:lpstr>
      <vt:lpstr>Ανακεφαλαίωση </vt:lpstr>
      <vt:lpstr>Ανακεφαλαίωση  </vt:lpstr>
      <vt:lpstr>Ευχαριστώ πολύ για την προσοχή σας.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Μάθημα: πρώτές βοήθειες β΄ επα.λ. καθηγήτρια : Εξάρχου Τραϊανή τμήμα : ε1</dc:title>
  <dc:creator>User</dc:creator>
  <cp:lastModifiedBy>User</cp:lastModifiedBy>
  <cp:revision>26</cp:revision>
  <dcterms:created xsi:type="dcterms:W3CDTF">2021-04-17T09:21:21Z</dcterms:created>
  <dcterms:modified xsi:type="dcterms:W3CDTF">2021-11-12T17:31:16Z</dcterms:modified>
</cp:coreProperties>
</file>