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4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Μάθημα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πρώτές βοήθειες </a:t>
            </a:r>
            <a:r>
              <a:rPr lang="el-GR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΄ επα.λ.</a:t>
            </a:r>
            <a:br>
              <a:rPr lang="el-GR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καθηγήτρια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Εξάρχου Τραϊανή</a:t>
            </a:r>
            <a:br>
              <a:rPr lang="el-GR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l-GR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έγκαυμα </a:t>
            </a:r>
            <a:endParaRPr lang="el-GR" sz="32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9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Ανακεφαλαίωση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Έγκαυμα μπορεί να έχουμε από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Δεξί βέλος 3"/>
          <p:cNvSpPr/>
          <p:nvPr/>
        </p:nvSpPr>
        <p:spPr>
          <a:xfrm>
            <a:off x="788126" y="2769326"/>
            <a:ext cx="3300548" cy="3056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Ζεστά ροφήματα (νερό, λάδι)</a:t>
            </a:r>
          </a:p>
          <a:p>
            <a:pPr algn="ctr"/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Ηλιακές συσκευές(κουζίνα, σίδερο</a:t>
            </a:r>
            <a:r>
              <a:rPr lang="el-GR" sz="2000" dirty="0" smtClean="0"/>
              <a:t>)</a:t>
            </a:r>
            <a:endParaRPr lang="el-GR" sz="2000" dirty="0"/>
          </a:p>
        </p:txBody>
      </p:sp>
      <p:sp>
        <p:nvSpPr>
          <p:cNvPr id="5" name="Δεξί βέλος 4"/>
          <p:cNvSpPr/>
          <p:nvPr/>
        </p:nvSpPr>
        <p:spPr>
          <a:xfrm>
            <a:off x="4781005" y="2769326"/>
            <a:ext cx="2952206" cy="32657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Ηλιακή ακτινοβολία</a:t>
            </a:r>
          </a:p>
          <a:p>
            <a:pPr algn="ctr"/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Κάρβουνα </a:t>
            </a:r>
          </a:p>
          <a:p>
            <a:pPr algn="ctr"/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Φωτιά</a:t>
            </a:r>
          </a:p>
          <a:p>
            <a:pPr algn="ctr"/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Κεραυνό</a:t>
            </a:r>
          </a:p>
          <a:p>
            <a:pPr algn="ctr"/>
            <a:endParaRPr lang="el-GR" dirty="0"/>
          </a:p>
        </p:txBody>
      </p:sp>
      <p:sp>
        <p:nvSpPr>
          <p:cNvPr id="6" name="Δεξί βέλος 5"/>
          <p:cNvSpPr/>
          <p:nvPr/>
        </p:nvSpPr>
        <p:spPr>
          <a:xfrm>
            <a:off x="8425542" y="2978332"/>
            <a:ext cx="3021874" cy="3056708"/>
          </a:xfrm>
          <a:prstGeom prst="rightArrow">
            <a:avLst>
              <a:gd name="adj1" fmla="val 50000"/>
              <a:gd name="adj2" fmla="val 326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Αλλά και από χημικές ουσίες (π.χ. χλωρίνη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4348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66800" y="418012"/>
            <a:ext cx="10058400" cy="105809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Ανακεφαλαίωση</a:t>
            </a:r>
            <a:r>
              <a:rPr lang="el-GR" sz="4400" dirty="0" smtClean="0"/>
              <a:t> </a:t>
            </a:r>
            <a:br>
              <a:rPr lang="el-GR" sz="4400" dirty="0" smtClean="0"/>
            </a:br>
            <a:endParaRPr lang="el-GR" sz="4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66800" y="1188719"/>
            <a:ext cx="10058400" cy="5068389"/>
          </a:xfrm>
        </p:spPr>
        <p:txBody>
          <a:bodyPr>
            <a:normAutofit/>
          </a:bodyPr>
          <a:lstStyle/>
          <a:p>
            <a:r>
              <a:rPr lang="el-GR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Πρώτες βοήθειες σε έγκαυμα </a:t>
            </a:r>
            <a:r>
              <a:rPr lang="el-G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Ρίχνουμε φυσιολογικό ορό ή άφθονο νερό.</a:t>
            </a:r>
          </a:p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Σκουπίζουμε με αποστειρωμένη γάζα ταμποναριστά το σημείο. </a:t>
            </a:r>
          </a:p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Καλύπτουμε το σημείο με γάζα για να αποφύγουμε μόλυνση.</a:t>
            </a:r>
          </a:p>
          <a:p>
            <a:r>
              <a:rPr lang="el-GR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Τι δεν κάνουμε σε ένα έγκαυμα.</a:t>
            </a:r>
          </a:p>
          <a:p>
            <a:r>
              <a:rPr lang="el-G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πρέπει να σπάμε τις φυσαλίδες ( είναι ιατρική πράξη).</a:t>
            </a:r>
          </a:p>
          <a:p>
            <a:r>
              <a:rPr lang="el-G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χρησιμοποιούμε αυτοκόλλητες γάζες. </a:t>
            </a:r>
          </a:p>
          <a:p>
            <a:r>
              <a:rPr lang="el-G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χρησιμοποιούμε πάγο.</a:t>
            </a:r>
            <a:endParaRPr lang="el-G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6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Ευχαριστώ πολύ για την προσοχή σας.</a:t>
            </a:r>
            <a:endParaRPr lang="el-G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Πρώτες βοήθειες</a:t>
            </a:r>
          </a:p>
          <a:p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48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Τι σας έρχεται στο μυαλό με το συγκεκριμένο κολλάζ φωτογραφιών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941" y="2218305"/>
            <a:ext cx="2619375" cy="1743075"/>
          </a:xfr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16" y="2218305"/>
            <a:ext cx="2809875" cy="1743075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941" y="3961380"/>
            <a:ext cx="2619375" cy="2308791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16" y="3961380"/>
            <a:ext cx="2809875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2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«Στόχος του μαθήματος»</a:t>
            </a:r>
            <a:endParaRPr lang="el-G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Μέσα από τις δικές σας εμπειρίες να παρατηρήσουμε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Τι είναι έγκαυμα;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Τι είδους εγκαύματα έχουμε;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Πως αντιμετωπίζουμε συνήθως ένα έγκαυμα;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9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Στοχασμός… 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Ένα έγκαυμα 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Πως μας κάνει να νιώθουμε;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Γιατί συνέβη αυτό το περιστατικό;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Πως ερμηνεύουμε το βίωμα μας;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Τι κερδίσαμε από αυτό το βίωμα;</a:t>
            </a:r>
            <a:endParaRPr lang="el-G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673" y="1593669"/>
            <a:ext cx="3030584" cy="444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11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</a:t>
            </a:r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</a:t>
            </a:r>
            <a:r>
              <a:rPr lang="el-G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σχόλια - συμπερασματικά</a:t>
            </a:r>
            <a:endParaRPr lang="el-G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Έγκαυμα </a:t>
            </a:r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</a:t>
            </a:r>
            <a:r>
              <a:rPr lang="el-GR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καταστροφή του δέρματος και των βαθύτερων ιστών </a:t>
            </a:r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 θερμικό, χημικό ή ηλεκτρικό παράγοντα.</a:t>
            </a:r>
          </a:p>
          <a:p>
            <a:r>
              <a:rPr lang="el-GR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Αίτια</a:t>
            </a:r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μπορεί να είναι : η φλόγα, υγρά σε πυρακτωμένα μέταλλα π.χ. το «μάτι» της κουζίνας, ο ήλιος, χημικές ουσίες π.χ. χλωρίνη, τέλος και το ηλεκτρικό ρεύμα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79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Γενικά σχόλια - </a:t>
            </a:r>
            <a:r>
              <a:rPr lang="el-G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συμπερασματικά</a:t>
            </a:r>
            <a:endParaRPr lang="el-G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Συμπτώματα</a:t>
            </a:r>
            <a:r>
              <a:rPr lang="el-GR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πόνος, κοκκινίλα στο δέρμα, φουσκάλες, ξεφλούδισμα, ακόμα και θανατηφόρες βλάβες.</a:t>
            </a:r>
          </a:p>
          <a:p>
            <a:pPr marL="0" indent="0">
              <a:buNone/>
            </a:pPr>
            <a:endParaRPr lang="el-GR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327" y="3850685"/>
            <a:ext cx="3408861" cy="2273281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958046"/>
            <a:ext cx="3664403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3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66800" y="391887"/>
            <a:ext cx="10058400" cy="1018902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Γενικά σχόλια - συμπερασματικά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66800" y="1175656"/>
            <a:ext cx="10058400" cy="54994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Αντιμετώπιση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ξεπλένουμε ή βουτάμε την επιφάνεια που έχει υποστεί έγκαυμα σε άφθονο νερό.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βαριά εγκαύματα ελέγχουμε σφίξεις και αναπνοές.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ελαφρά εγκαύματα βάζουμε κάποια αλοιφή που έχουμε στο σπίτι μας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μέσης βαρύτητας- βαριά πηγαίνουμε στο νοσοκομείο.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ηλεκτρικά εγκαύματα διακόπτουμε την επαφή του σώματος με το ηλεκτρικό ρεύμα.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6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Δραστηριότητα 1</a:t>
            </a:r>
            <a:r>
              <a:rPr lang="el-GR" sz="4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66800" y="1776550"/>
            <a:ext cx="10058400" cy="4611188"/>
          </a:xfrm>
        </p:spPr>
        <p:txBody>
          <a:bodyPr/>
          <a:lstStyle/>
          <a:p>
            <a:pPr lvl="0"/>
            <a:r>
              <a:rPr 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Συμπληρώστε ο καθένας μόνος του τα παρακάτω κενά.</a:t>
            </a:r>
            <a:endParaRPr lang="el-G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Έγκαυμα είναι η καταστροφή κυρίως του ………. Από …….., 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…….., 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ή ……… παράγοντα. Κάποια από τα  συμπτώματα του εγκαύματος είναι ………, ……….. και …….. .</a:t>
            </a:r>
          </a:p>
          <a:p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τις πρώτες βοήθειες αυτή που μας έρχεται πρώτη στο μυαλό είναι να ………</a:t>
            </a:r>
          </a:p>
          <a:p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……….  ………  στο έγκαυμα. </a:t>
            </a:r>
          </a:p>
          <a:p>
            <a:pPr marL="0" indent="0">
              <a:buNone/>
            </a:pP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018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Ανακεφαλαίωση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5" name="Επεξήγηση με σύννεφο 4"/>
          <p:cNvSpPr/>
          <p:nvPr/>
        </p:nvSpPr>
        <p:spPr>
          <a:xfrm>
            <a:off x="2987040" y="2014194"/>
            <a:ext cx="6217920" cy="338076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Έγκαυμα είναι η κάκωση κυρίως του δέρματος από την επίδραση υψηλής θερμοκρασίας πολύ ανώτερης από αυτής του σώματος μας.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1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TM03457510[[fn=Σαπούνι]]</Template>
  <TotalTime>1051</TotalTime>
  <Words>409</Words>
  <Application>Microsoft Office PowerPoint</Application>
  <PresentationFormat>Ευρεία οθόνη</PresentationFormat>
  <Paragraphs>55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</vt:lpstr>
      <vt:lpstr>Savon</vt:lpstr>
      <vt:lpstr>Μάθημα: πρώτές βοήθειες β΄ επα.λ. καθηγήτρια : Εξάρχου Τραϊανή  </vt:lpstr>
      <vt:lpstr>Τι σας έρχεται στο μυαλό με το συγκεκριμένο κολλάζ φωτογραφιών;</vt:lpstr>
      <vt:lpstr>«Στόχος του μαθήματος»</vt:lpstr>
      <vt:lpstr>   Στοχασμός… </vt:lpstr>
      <vt:lpstr>Γενικά σχόλια - συμπερασματικά</vt:lpstr>
      <vt:lpstr>Γενικά σχόλια - συμπερασματικά</vt:lpstr>
      <vt:lpstr>Γενικά σχόλια - συμπερασματικά</vt:lpstr>
      <vt:lpstr>Δραστηριότητα 1η </vt:lpstr>
      <vt:lpstr>Ανακεφαλαίωση </vt:lpstr>
      <vt:lpstr>Ανακεφαλαίωση </vt:lpstr>
      <vt:lpstr>Ανακεφαλαίωση  </vt:lpstr>
      <vt:lpstr>Ευχαριστώ πολύ για την προσοχή σας.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Μάθημα: πρώτές βοήθειες β΄ επα.λ. καθηγήτρια : Εξάρχου Τραϊανή τμήμα : ε1</dc:title>
  <dc:creator>User</dc:creator>
  <cp:lastModifiedBy>User</cp:lastModifiedBy>
  <cp:revision>26</cp:revision>
  <dcterms:created xsi:type="dcterms:W3CDTF">2021-04-17T09:21:21Z</dcterms:created>
  <dcterms:modified xsi:type="dcterms:W3CDTF">2021-11-12T17:31:16Z</dcterms:modified>
</cp:coreProperties>
</file>