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7"/>
  </p:notesMasterIdLst>
  <p:sldIdLst>
    <p:sldId id="256" r:id="rId2"/>
    <p:sldId id="259" r:id="rId3"/>
    <p:sldId id="346" r:id="rId4"/>
    <p:sldId id="347" r:id="rId5"/>
    <p:sldId id="30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0516-AE76-41B0-ACAE-4F9188E390AE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64580-96EB-42F1-B696-26C790345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1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5F9D-6FE0-436C-BD43-11AACF55C39D}" type="datetime1">
              <a:rPr lang="en-US" smtClean="0"/>
              <a:t>10/26/2022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20504-7728-4035-BE41-0EB1F0219908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70C8-76EA-4B3D-B2FB-84CA51A7BC0B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E515-0AE5-4237-B44E-15FE8B0A7AE2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642E-8DAA-444A-B9DD-368FC83EB55E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8A4C-E28D-4831-93CB-5D2039B476CC}" type="datetime1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1DFF-DCD1-400F-AB2D-8F9D46124786}" type="datetime1">
              <a:rPr lang="en-US" smtClean="0"/>
              <a:t>10/26/2022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1AE6-8D97-4B14-B69D-C640282F443F}" type="datetime1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A664-29C4-4CAD-A022-D1EA5E1E55B2}" type="datetime1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701-F241-4511-9475-F72F95F1979B}" type="datetime1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BE82-7D3D-4489-A9C9-DD78325B4B58}" type="datetime1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79A80E-1B24-44AD-AF5D-4E107A7089D9}" type="datetime1">
              <a:rPr lang="en-US" smtClean="0"/>
              <a:t>10/26/2022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l-GR"/>
              <a:t>Δρ.ΜΙΛΤΙΑΔΗΣ ΣΤΑΜΠΟΥΛΗΣ Επίκουρος Καθηγητής 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623C5CC-C4CE-4967-8C4D-0C598769BD1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524000"/>
            <a:ext cx="7620000" cy="121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l-GR" sz="28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ΤΙΤΛΟΣ ΜΑΘΗΜΑΤΟΣ</a:t>
            </a:r>
            <a:endParaRPr lang="en-US" sz="2800" b="1" spc="150" dirty="0">
              <a:ln w="11430"/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228600"/>
            <a:ext cx="4983909" cy="533400"/>
          </a:xfrm>
        </p:spPr>
        <p:txBody>
          <a:bodyPr>
            <a:noAutofit/>
          </a:bodyPr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ΥΠΕΥΘΥΝΗ </a:t>
            </a:r>
            <a:r>
              <a:rPr lang="el-GR" sz="1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ΜΑΘΗΜΑΤΟΣ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BSc 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ΜΙΧΑΗΛΙΔΟΥ ΝΙΚΟΛΕΤΤΑ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54228" y="3429000"/>
            <a:ext cx="7837372" cy="2133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ΤΙΤΛΟΣ ΕΡΓΑΣΙΑΣ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l-GR" sz="1600" b="1" i="1" dirty="0">
                <a:solidFill>
                  <a:schemeClr val="tx1"/>
                </a:solidFill>
              </a:rPr>
              <a:t>ΧΧΧ ΧΧΧ ΧΧΧΧ ΧΧΧ</a:t>
            </a:r>
          </a:p>
          <a:p>
            <a:endParaRPr lang="el-GR" sz="1600" b="1" i="1" dirty="0">
              <a:solidFill>
                <a:srgbClr val="FF0000"/>
              </a:solidFill>
            </a:endParaRPr>
          </a:p>
          <a:p>
            <a:endParaRPr lang="el-GR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ΟΜΑΔΑ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ΕΡΓΑΣΙΑΣ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ΑΛΦΑΒΗΤΙΚΑ)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l-GR" sz="1600" b="1" dirty="0">
                <a:solidFill>
                  <a:schemeClr val="tx1"/>
                </a:solidFill>
              </a:rPr>
              <a:t>ΕΠΩΝΥΜΟ </a:t>
            </a:r>
            <a:r>
              <a:rPr lang="el-GR" sz="1600" b="1" dirty="0" smtClean="0">
                <a:solidFill>
                  <a:schemeClr val="tx1"/>
                </a:solidFill>
              </a:rPr>
              <a:t>ΟΝ., </a:t>
            </a:r>
            <a:r>
              <a:rPr lang="el-GR" sz="1600" b="1" dirty="0">
                <a:solidFill>
                  <a:schemeClr val="tx1"/>
                </a:solidFill>
              </a:rPr>
              <a:t>ΕΠΩΝΥΜΟ </a:t>
            </a:r>
            <a:r>
              <a:rPr lang="el-GR" sz="1600" b="1" dirty="0" smtClean="0">
                <a:solidFill>
                  <a:schemeClr val="tx1"/>
                </a:solidFill>
              </a:rPr>
              <a:t>ΟΝ., </a:t>
            </a:r>
            <a:r>
              <a:rPr lang="el-GR" sz="1600" b="1" dirty="0">
                <a:solidFill>
                  <a:schemeClr val="tx1"/>
                </a:solidFill>
              </a:rPr>
              <a:t>ΕΠΩΝΥΜΟ </a:t>
            </a:r>
            <a:r>
              <a:rPr lang="el-GR" sz="1600" b="1" dirty="0" smtClean="0">
                <a:solidFill>
                  <a:schemeClr val="tx1"/>
                </a:solidFill>
              </a:rPr>
              <a:t>ΟΝ., </a:t>
            </a:r>
            <a:endParaRPr lang="el-GR" sz="1600" b="1" dirty="0">
              <a:solidFill>
                <a:schemeClr val="tx1"/>
              </a:solidFill>
            </a:endParaRPr>
          </a:p>
          <a:p>
            <a:pPr algn="ctr"/>
            <a:r>
              <a:rPr lang="el-GR" sz="1600" b="1" dirty="0">
                <a:solidFill>
                  <a:schemeClr val="tx1"/>
                </a:solidFill>
              </a:rPr>
              <a:t>ΕΠΩΝΥΜΟ </a:t>
            </a:r>
            <a:r>
              <a:rPr lang="el-GR" sz="1600" b="1" dirty="0" smtClean="0">
                <a:solidFill>
                  <a:schemeClr val="tx1"/>
                </a:solidFill>
              </a:rPr>
              <a:t>ΟΝ., </a:t>
            </a:r>
            <a:r>
              <a:rPr lang="el-GR" sz="1600" b="1" dirty="0">
                <a:solidFill>
                  <a:schemeClr val="tx1"/>
                </a:solidFill>
              </a:rPr>
              <a:t>ΕΠΩΝΥΜΟ </a:t>
            </a:r>
            <a:r>
              <a:rPr lang="el-GR" sz="1600" b="1" dirty="0" smtClean="0">
                <a:solidFill>
                  <a:schemeClr val="tx1"/>
                </a:solidFill>
              </a:rPr>
              <a:t>ΟΝ., </a:t>
            </a:r>
            <a:r>
              <a:rPr lang="el-GR" sz="1600" b="1" dirty="0">
                <a:solidFill>
                  <a:schemeClr val="tx1"/>
                </a:solidFill>
              </a:rPr>
              <a:t>ΕΠΩΝΥΜΟ </a:t>
            </a:r>
            <a:r>
              <a:rPr lang="el-GR" sz="1600" b="1" dirty="0" smtClean="0">
                <a:solidFill>
                  <a:schemeClr val="tx1"/>
                </a:solidFill>
              </a:rPr>
              <a:t>ΟΝ.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048000" y="6324600"/>
            <a:ext cx="423545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ΧΧ/ΧΧ/2022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04787"/>
            <a:ext cx="360045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3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848600" cy="9144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ΠΕΡΙΕΧΟΜΕΝΑ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7848600" cy="3657600"/>
          </a:xfrm>
        </p:spPr>
        <p:txBody>
          <a:bodyPr>
            <a:normAutofit/>
          </a:bodyPr>
          <a:lstStyle/>
          <a:p>
            <a:pPr marL="82296" lvl="0" indent="0">
              <a:buNone/>
            </a:pPr>
            <a:r>
              <a:rPr lang="el-G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ΠΡΟΤΕΙΝΟΜΕΝΗ ΔΟΜΗ </a:t>
            </a:r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ΕΡΓΑΣΙΑΣ</a:t>
            </a:r>
          </a:p>
          <a:p>
            <a:pPr lvl="0"/>
            <a:r>
              <a:rPr lang="el-GR" sz="2400" dirty="0" smtClean="0">
                <a:latin typeface="Calibri" pitchFamily="34" charset="0"/>
                <a:cs typeface="Calibri" pitchFamily="34" charset="0"/>
              </a:rPr>
              <a:t>ΜΕΓΙΣΤΟ 13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ΔΙΑΦΑΝΕΙΕΣ (ΜΑΖΙ ΜΕ ΤΗΝ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ΒΙΒΛΙΟΓΡΑΦΙΑ &amp; ΤΟ ΕΞΩΦΥΛΛΟ)</a:t>
            </a:r>
          </a:p>
          <a:p>
            <a:pPr lvl="0"/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ΠΛΗΡΟΦΟΡΙΕΣ ΑΠΌ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GOOGLE SCHOLAR &amp; HEALTHY LINE</a:t>
            </a:r>
            <a:endParaRPr lang="el-GR" sz="2400" dirty="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el-GR" sz="2400" dirty="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8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76200"/>
            <a:ext cx="7924800" cy="1066800"/>
          </a:xfrm>
        </p:spPr>
        <p:txBody>
          <a:bodyPr/>
          <a:lstStyle/>
          <a:p>
            <a:r>
              <a:rPr lang="el-GR" sz="4000" dirty="0">
                <a:latin typeface="Arial" pitchFamily="34" charset="0"/>
                <a:cs typeface="Arial" pitchFamily="34" charset="0"/>
              </a:rPr>
              <a:t>ΥΠΟ-ΤΙΤΛΟΣ 1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772400" cy="5257800"/>
          </a:xfrm>
        </p:spPr>
        <p:txBody>
          <a:bodyPr>
            <a:normAutofit/>
          </a:bodyPr>
          <a:lstStyle/>
          <a:p>
            <a:pPr marL="114300" lvl="0" indent="0" algn="just">
              <a:buNone/>
            </a:pPr>
            <a:r>
              <a:rPr lang="el-GR" sz="4000" dirty="0"/>
              <a:t>ΚΕΙΜΕΝΟ</a:t>
            </a:r>
            <a:endParaRPr lang="en-US" sz="4000" dirty="0"/>
          </a:p>
          <a:p>
            <a:pPr marL="114300" lvl="0" indent="0">
              <a:buNone/>
            </a:pPr>
            <a:endParaRPr lang="en-US" sz="40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24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76200"/>
            <a:ext cx="7924800" cy="1066800"/>
          </a:xfrm>
        </p:spPr>
        <p:txBody>
          <a:bodyPr/>
          <a:lstStyle/>
          <a:p>
            <a:r>
              <a:rPr lang="el-GR" sz="4000" dirty="0">
                <a:latin typeface="Arial" pitchFamily="34" charset="0"/>
                <a:cs typeface="Arial" pitchFamily="34" charset="0"/>
              </a:rPr>
              <a:t>ΥΠΟ-ΤΙΤΛΟΣ 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2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772400" cy="5257800"/>
          </a:xfrm>
        </p:spPr>
        <p:txBody>
          <a:bodyPr>
            <a:normAutofit/>
          </a:bodyPr>
          <a:lstStyle/>
          <a:p>
            <a:pPr marL="114300" lvl="0" indent="0" algn="just">
              <a:buNone/>
            </a:pPr>
            <a:r>
              <a:rPr lang="el-GR" sz="4000" dirty="0"/>
              <a:t>ΚΕΙΜΕΝΟ</a:t>
            </a:r>
            <a:endParaRPr lang="en-US" sz="4000" dirty="0"/>
          </a:p>
          <a:p>
            <a:pPr marL="114300" lvl="0" indent="0">
              <a:buNone/>
            </a:pPr>
            <a:endParaRPr lang="en-US" sz="40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8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8001000" cy="762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sz="3600" b="1" dirty="0"/>
              <a:t>ΒΙΒΛΙΟΓΡΑΦΙΑ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990600"/>
            <a:ext cx="7912100" cy="5334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1200" dirty="0"/>
              <a:t>ΧΧΧΧ</a:t>
            </a:r>
          </a:p>
          <a:p>
            <a:pPr>
              <a:defRPr/>
            </a:pPr>
            <a:r>
              <a:rPr lang="el-GR" sz="1200" dirty="0" smtClean="0"/>
              <a:t>ΧΧΧΧ</a:t>
            </a:r>
          </a:p>
          <a:p>
            <a:pPr>
              <a:defRPr/>
            </a:pPr>
            <a:r>
              <a:rPr lang="el-GR" sz="1200" dirty="0" smtClean="0"/>
              <a:t>ΧΧΧΧ</a:t>
            </a:r>
          </a:p>
          <a:p>
            <a:pPr>
              <a:defRPr/>
            </a:pPr>
            <a:r>
              <a:rPr lang="el-GR" sz="1200" dirty="0" smtClean="0"/>
              <a:t>ΧΧΧΧ</a:t>
            </a:r>
          </a:p>
          <a:p>
            <a:pPr>
              <a:defRPr/>
            </a:pPr>
            <a:r>
              <a:rPr lang="el-GR" sz="1200" dirty="0" smtClean="0"/>
              <a:t>ΧΧΧΧ</a:t>
            </a:r>
            <a:endParaRPr lang="el-GR" sz="1200" dirty="0"/>
          </a:p>
          <a:p>
            <a:pPr>
              <a:defRPr/>
            </a:pPr>
            <a:endParaRPr lang="el-GR" sz="1200" i="1" dirty="0"/>
          </a:p>
          <a:p>
            <a:pPr>
              <a:defRPr/>
            </a:pPr>
            <a:endParaRPr lang="el-GR" sz="12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C5CC-C4CE-4967-8C4D-0C598769BD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1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1191</TotalTime>
  <Words>78</Words>
  <Application>Microsoft Office PowerPoint</Application>
  <PresentationFormat>Προβολή στην οθόνη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2" baseType="lpstr">
      <vt:lpstr>Arial</vt:lpstr>
      <vt:lpstr>Calibri</vt:lpstr>
      <vt:lpstr>Corbel</vt:lpstr>
      <vt:lpstr>Gill Sans MT</vt:lpstr>
      <vt:lpstr>Verdana</vt:lpstr>
      <vt:lpstr>Wingdings 2</vt:lpstr>
      <vt:lpstr>Solstice</vt:lpstr>
      <vt:lpstr>ΤΙΤΛΟΣ ΜΑΘΗΜΑΤΟΣ</vt:lpstr>
      <vt:lpstr>ΠΕΡΙΕΧΟΜΕΝΑ</vt:lpstr>
      <vt:lpstr>ΥΠΟ-ΤΙΤΛΟΣ 1 </vt:lpstr>
      <vt:lpstr>ΥΠΟ-ΤΙΤΛΟΣ 2 </vt:lpstr>
      <vt:lpstr>ΒΙΒΛΙΟΓΡΑΦΙΑ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ΟΙΚΟΝΟΜΙΑ ΤΗΣ ΕΚΠΑΙΔΕΥΣΗΣ &amp; ΔΙΑΣΦΑΛΙΣΗ ΠΟΙΟΤΗΤΑΣ</dc:title>
  <dc:creator>irene</dc:creator>
  <cp:lastModifiedBy>Νικολέττα Μιχαηλίδου</cp:lastModifiedBy>
  <cp:revision>162</cp:revision>
  <dcterms:created xsi:type="dcterms:W3CDTF">2017-10-15T15:56:27Z</dcterms:created>
  <dcterms:modified xsi:type="dcterms:W3CDTF">2022-10-26T14:55:40Z</dcterms:modified>
</cp:coreProperties>
</file>