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7" Type="http://schemas.openxmlformats.org/officeDocument/2006/relationships/viewProps" Target="viewProps.xml"/><Relationship Id="rId6" Type="http://schemas.openxmlformats.org/officeDocument/2006/relationships/presProps" Target="presProps.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ctrTitle"/>
          </p:nvPr>
        </p:nvSpPr>
        <p:spPr/>
        <p:txBody>
          <a:bodyPr/>
          <a:p>
            <a:r>
              <a:rPr lang="el-GR" altLang="en-US">
                <a:sym typeface="+mn-ea"/>
              </a:rPr>
              <a:t>Α</a:t>
            </a:r>
            <a:r>
              <a:rPr lang="en-US">
                <a:sym typeface="+mn-ea"/>
              </a:rPr>
              <a:t>νάρτηση τύπου MacPherson</a:t>
            </a:r>
            <a:endParaRPr lang="en-US"/>
          </a:p>
        </p:txBody>
      </p:sp>
      <p:sp>
        <p:nvSpPr>
          <p:cNvPr id="3" name="Subtitle 2"/>
          <p:cNvSpPr>
            <a:spLocks noGrp="1"/>
          </p:cNvSpPr>
          <p:nvPr>
            <p:ph type="subTitle" idx="1"/>
          </p:nvPr>
        </p:nvSpPr>
        <p:spPr/>
        <p:txBody>
          <a:bodyPr/>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l-GR" altLang="en-US"/>
              <a:t>ΑΝΕΞΑΡΤΗΤΗ ΑΝΑΡΤΗΣΗ</a:t>
            </a:r>
            <a:endParaRPr lang="en-US"/>
          </a:p>
          <a:p>
            <a:r>
              <a:rPr lang="en-US"/>
              <a:t> Στην ανάρτηση τύπου MacPherson (ή McPherson) το αμορτισέρ είναι τοποθετημένο μέσα στο ελατήριο. Το αμορτισέρ είναι σχεδιασμένο έτσι ώστε να συγκρατεί το ελατήριο, σχηματίζοντας έτσι το λεγόμενο «γόνατο». Το επάνω μέρος του Μακφέρσον συνδέεται σταθερά με το θόλο του σχήματος, ενώ το κάτω με την πλήμνη του τροχού.</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r>
              <a:rPr lang="en-US"/>
              <a:t>Στα βασικά πλεονεκτήματα της σχεδίασης θα βρει κανείς το ότι δεν απαιτείται μεγάλος χώρος (κατά το πλάτος του αυτοκινήτου), ότι είναι εύκολο στην τοποθέτηση του, ότι έχει μικρό βάρος, ενώ πολύ σημαντικό είναι το ότι δεν επιτρέπει τη μεταβολή της γεωμετρίας της ανάρτησης. Απαιτεί όμως μεγάλο ύψος, καθώς και χώρο για την ομοκεντρική τοποθέτηση του ελατηρίου.</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716</Words>
  <Application>WPS Presentation</Application>
  <PresentationFormat>Widescreen</PresentationFormat>
  <Paragraphs>7</Paragraphs>
  <Slides>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3</vt:i4>
      </vt:variant>
    </vt:vector>
  </HeadingPairs>
  <TitlesOfParts>
    <vt:vector size="11" baseType="lpstr">
      <vt:lpstr>Arial</vt:lpstr>
      <vt:lpstr>SimSun</vt:lpstr>
      <vt:lpstr>Wingdings</vt:lpstr>
      <vt:lpstr>Arial Unicode MS</vt:lpstr>
      <vt:lpstr>Calibri Light</vt:lpstr>
      <vt:lpstr>Calibri</vt:lpstr>
      <vt:lpstr>Microsoft YaHei</vt:lpstr>
      <vt:lpstr>Office Theme</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Ανάρτηση τύπου MacPherson</dc:title>
  <dc:creator>user</dc:creator>
  <cp:lastModifiedBy>user</cp:lastModifiedBy>
  <cp:revision>1</cp:revision>
  <dcterms:created xsi:type="dcterms:W3CDTF">2022-11-01T11:25:43Z</dcterms:created>
  <dcterms:modified xsi:type="dcterms:W3CDTF">2022-11-01T11:25:43Z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8563ED65B49E4D4FA13353494FD87F3A</vt:lpwstr>
  </property>
  <property fmtid="{D5CDD505-2E9C-101B-9397-08002B2CF9AE}" pid="3" name="KSOProductBuildVer">
    <vt:lpwstr>1033-11.2.0.11380</vt:lpwstr>
  </property>
</Properties>
</file>