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981EB9-2C19-41D3-A816-65EB964FDD7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F0839EF-CDE9-4149-AC82-4286475796A3}">
      <dgm:prSet/>
      <dgm:spPr/>
      <dgm:t>
        <a:bodyPr/>
        <a:lstStyle/>
        <a:p>
          <a:r>
            <a:rPr lang="el-GR"/>
            <a:t>Απελευθέρωση ενδορφινών</a:t>
          </a:r>
          <a:endParaRPr lang="en-US"/>
        </a:p>
      </dgm:t>
    </dgm:pt>
    <dgm:pt modelId="{380EE514-F2EB-489E-9D4D-1C741794A73F}" type="parTrans" cxnId="{30C086CE-EEEB-4061-98EC-A18C24773874}">
      <dgm:prSet/>
      <dgm:spPr/>
      <dgm:t>
        <a:bodyPr/>
        <a:lstStyle/>
        <a:p>
          <a:endParaRPr lang="en-US"/>
        </a:p>
      </dgm:t>
    </dgm:pt>
    <dgm:pt modelId="{8F37046D-6485-4D88-A89C-307F92383800}" type="sibTrans" cxnId="{30C086CE-EEEB-4061-98EC-A18C24773874}">
      <dgm:prSet/>
      <dgm:spPr/>
      <dgm:t>
        <a:bodyPr/>
        <a:lstStyle/>
        <a:p>
          <a:endParaRPr lang="en-US"/>
        </a:p>
      </dgm:t>
    </dgm:pt>
    <dgm:pt modelId="{423E0557-7F3A-426F-BC4B-D6DAABE1B266}">
      <dgm:prSet/>
      <dgm:spPr/>
      <dgm:t>
        <a:bodyPr/>
        <a:lstStyle/>
        <a:p>
          <a:r>
            <a:rPr lang="el-GR"/>
            <a:t>Μείωση του οιδήματος</a:t>
          </a:r>
          <a:endParaRPr lang="en-US"/>
        </a:p>
      </dgm:t>
    </dgm:pt>
    <dgm:pt modelId="{8C740180-C62C-4B8A-8B0E-5E89370EAAAF}" type="parTrans" cxnId="{C6C37397-1036-45CF-88B6-4E86614C97F6}">
      <dgm:prSet/>
      <dgm:spPr/>
      <dgm:t>
        <a:bodyPr/>
        <a:lstStyle/>
        <a:p>
          <a:endParaRPr lang="en-US"/>
        </a:p>
      </dgm:t>
    </dgm:pt>
    <dgm:pt modelId="{2E446271-32A9-4EEE-BFD9-19B60590019C}" type="sibTrans" cxnId="{C6C37397-1036-45CF-88B6-4E86614C97F6}">
      <dgm:prSet/>
      <dgm:spPr/>
      <dgm:t>
        <a:bodyPr/>
        <a:lstStyle/>
        <a:p>
          <a:endParaRPr lang="en-US"/>
        </a:p>
      </dgm:t>
    </dgm:pt>
    <dgm:pt modelId="{CD5787C9-BCB5-4C46-B990-6862A7509AEF}">
      <dgm:prSet/>
      <dgm:spPr/>
      <dgm:t>
        <a:bodyPr/>
        <a:lstStyle/>
        <a:p>
          <a:r>
            <a:rPr lang="el-GR"/>
            <a:t>Παρατηρούνται μεταβολές του συμπαθητικού ή του παρασυμπαθητικού συστήματος</a:t>
          </a:r>
          <a:endParaRPr lang="en-US"/>
        </a:p>
      </dgm:t>
    </dgm:pt>
    <dgm:pt modelId="{F3782502-2800-4D17-8C7E-CA93B2F7D5F1}" type="parTrans" cxnId="{E3509DBA-3996-4181-BE5B-B3845AD52DAD}">
      <dgm:prSet/>
      <dgm:spPr/>
      <dgm:t>
        <a:bodyPr/>
        <a:lstStyle/>
        <a:p>
          <a:endParaRPr lang="en-US"/>
        </a:p>
      </dgm:t>
    </dgm:pt>
    <dgm:pt modelId="{065D6B67-9862-496F-9F0D-99C6DC9AAA17}" type="sibTrans" cxnId="{E3509DBA-3996-4181-BE5B-B3845AD52DAD}">
      <dgm:prSet/>
      <dgm:spPr/>
      <dgm:t>
        <a:bodyPr/>
        <a:lstStyle/>
        <a:p>
          <a:endParaRPr lang="en-US"/>
        </a:p>
      </dgm:t>
    </dgm:pt>
    <dgm:pt modelId="{50C9ADA5-AF1F-4DF2-8E7F-65455E8DF0DF}">
      <dgm:prSet/>
      <dgm:spPr/>
      <dgm:t>
        <a:bodyPr/>
        <a:lstStyle/>
        <a:p>
          <a:r>
            <a:rPr lang="el-GR"/>
            <a:t>Βελτίωση του ανοσοποιητικού </a:t>
          </a:r>
          <a:endParaRPr lang="en-US"/>
        </a:p>
      </dgm:t>
    </dgm:pt>
    <dgm:pt modelId="{54B201C5-D6F4-47B8-82AC-44A0C4ADC530}" type="parTrans" cxnId="{CF4CC9D8-66E6-4D54-A074-BD4E5A7D485F}">
      <dgm:prSet/>
      <dgm:spPr/>
      <dgm:t>
        <a:bodyPr/>
        <a:lstStyle/>
        <a:p>
          <a:endParaRPr lang="en-US"/>
        </a:p>
      </dgm:t>
    </dgm:pt>
    <dgm:pt modelId="{B4B99CFB-9AD9-4863-A066-57D8DBF0A1B5}" type="sibTrans" cxnId="{CF4CC9D8-66E6-4D54-A074-BD4E5A7D485F}">
      <dgm:prSet/>
      <dgm:spPr/>
      <dgm:t>
        <a:bodyPr/>
        <a:lstStyle/>
        <a:p>
          <a:endParaRPr lang="en-US"/>
        </a:p>
      </dgm:t>
    </dgm:pt>
    <dgm:pt modelId="{B69B0D65-B9B3-42EF-9C9D-38AE0EB98661}">
      <dgm:prSet/>
      <dgm:spPr/>
      <dgm:t>
        <a:bodyPr/>
        <a:lstStyle/>
        <a:p>
          <a:r>
            <a:rPr lang="el-GR"/>
            <a:t>Απελευθέρωση οστεοβλαστών</a:t>
          </a:r>
          <a:endParaRPr lang="en-US"/>
        </a:p>
      </dgm:t>
    </dgm:pt>
    <dgm:pt modelId="{04DF8773-1E26-4152-892C-A78E99EC85B8}" type="parTrans" cxnId="{258C6716-CD42-4C79-809E-CBCF6C5906AB}">
      <dgm:prSet/>
      <dgm:spPr/>
      <dgm:t>
        <a:bodyPr/>
        <a:lstStyle/>
        <a:p>
          <a:endParaRPr lang="en-US"/>
        </a:p>
      </dgm:t>
    </dgm:pt>
    <dgm:pt modelId="{48AB1A3A-F83B-453C-B749-7B4A28D9661F}" type="sibTrans" cxnId="{258C6716-CD42-4C79-809E-CBCF6C5906AB}">
      <dgm:prSet/>
      <dgm:spPr/>
      <dgm:t>
        <a:bodyPr/>
        <a:lstStyle/>
        <a:p>
          <a:endParaRPr lang="en-US"/>
        </a:p>
      </dgm:t>
    </dgm:pt>
    <dgm:pt modelId="{A8154B6F-5C3C-4AF6-BBA9-369F3E6CDC3D}" type="pres">
      <dgm:prSet presAssocID="{50981EB9-2C19-41D3-A816-65EB964FDD7E}" presName="vert0" presStyleCnt="0">
        <dgm:presLayoutVars>
          <dgm:dir/>
          <dgm:animOne val="branch"/>
          <dgm:animLvl val="lvl"/>
        </dgm:presLayoutVars>
      </dgm:prSet>
      <dgm:spPr/>
    </dgm:pt>
    <dgm:pt modelId="{C20ABF64-CA69-42F5-AEB1-F6EC5FA02EBD}" type="pres">
      <dgm:prSet presAssocID="{8F0839EF-CDE9-4149-AC82-4286475796A3}" presName="thickLine" presStyleLbl="alignNode1" presStyleIdx="0" presStyleCnt="5"/>
      <dgm:spPr/>
    </dgm:pt>
    <dgm:pt modelId="{6AEC1593-F3EE-4983-A167-D65122478E12}" type="pres">
      <dgm:prSet presAssocID="{8F0839EF-CDE9-4149-AC82-4286475796A3}" presName="horz1" presStyleCnt="0"/>
      <dgm:spPr/>
    </dgm:pt>
    <dgm:pt modelId="{DB9A7D3F-4688-4A7F-A550-AE715D73F340}" type="pres">
      <dgm:prSet presAssocID="{8F0839EF-CDE9-4149-AC82-4286475796A3}" presName="tx1" presStyleLbl="revTx" presStyleIdx="0" presStyleCnt="5"/>
      <dgm:spPr/>
    </dgm:pt>
    <dgm:pt modelId="{B547A8DC-1572-4511-A6F9-31B95662205F}" type="pres">
      <dgm:prSet presAssocID="{8F0839EF-CDE9-4149-AC82-4286475796A3}" presName="vert1" presStyleCnt="0"/>
      <dgm:spPr/>
    </dgm:pt>
    <dgm:pt modelId="{505D7AE7-BD3F-414D-B513-B80F40779AC6}" type="pres">
      <dgm:prSet presAssocID="{423E0557-7F3A-426F-BC4B-D6DAABE1B266}" presName="thickLine" presStyleLbl="alignNode1" presStyleIdx="1" presStyleCnt="5"/>
      <dgm:spPr/>
    </dgm:pt>
    <dgm:pt modelId="{AAE11FD0-E265-4718-924E-6E4BA4698575}" type="pres">
      <dgm:prSet presAssocID="{423E0557-7F3A-426F-BC4B-D6DAABE1B266}" presName="horz1" presStyleCnt="0"/>
      <dgm:spPr/>
    </dgm:pt>
    <dgm:pt modelId="{B6451E03-B973-480B-AD95-91EA3B3FF4EF}" type="pres">
      <dgm:prSet presAssocID="{423E0557-7F3A-426F-BC4B-D6DAABE1B266}" presName="tx1" presStyleLbl="revTx" presStyleIdx="1" presStyleCnt="5"/>
      <dgm:spPr/>
    </dgm:pt>
    <dgm:pt modelId="{B83ECCB6-1744-465C-8B36-1F39B8457331}" type="pres">
      <dgm:prSet presAssocID="{423E0557-7F3A-426F-BC4B-D6DAABE1B266}" presName="vert1" presStyleCnt="0"/>
      <dgm:spPr/>
    </dgm:pt>
    <dgm:pt modelId="{62252340-D7A8-4EFC-B25A-87AF509E6E4D}" type="pres">
      <dgm:prSet presAssocID="{CD5787C9-BCB5-4C46-B990-6862A7509AEF}" presName="thickLine" presStyleLbl="alignNode1" presStyleIdx="2" presStyleCnt="5"/>
      <dgm:spPr/>
    </dgm:pt>
    <dgm:pt modelId="{09EBF184-08B2-4E72-B4FA-D8ADC76166BA}" type="pres">
      <dgm:prSet presAssocID="{CD5787C9-BCB5-4C46-B990-6862A7509AEF}" presName="horz1" presStyleCnt="0"/>
      <dgm:spPr/>
    </dgm:pt>
    <dgm:pt modelId="{32C9615B-72B6-4396-8B53-5818116F2A55}" type="pres">
      <dgm:prSet presAssocID="{CD5787C9-BCB5-4C46-B990-6862A7509AEF}" presName="tx1" presStyleLbl="revTx" presStyleIdx="2" presStyleCnt="5"/>
      <dgm:spPr/>
    </dgm:pt>
    <dgm:pt modelId="{2D1EF77B-BE70-4F54-A4D8-AFF6C4932EE5}" type="pres">
      <dgm:prSet presAssocID="{CD5787C9-BCB5-4C46-B990-6862A7509AEF}" presName="vert1" presStyleCnt="0"/>
      <dgm:spPr/>
    </dgm:pt>
    <dgm:pt modelId="{F4D53FD5-B639-4F36-A7EC-FC604D519780}" type="pres">
      <dgm:prSet presAssocID="{50C9ADA5-AF1F-4DF2-8E7F-65455E8DF0DF}" presName="thickLine" presStyleLbl="alignNode1" presStyleIdx="3" presStyleCnt="5"/>
      <dgm:spPr/>
    </dgm:pt>
    <dgm:pt modelId="{B3B34BE8-D332-47BE-AD4E-C2ABEF4635E8}" type="pres">
      <dgm:prSet presAssocID="{50C9ADA5-AF1F-4DF2-8E7F-65455E8DF0DF}" presName="horz1" presStyleCnt="0"/>
      <dgm:spPr/>
    </dgm:pt>
    <dgm:pt modelId="{3AF88B5C-6AD9-45C5-9527-9093A59490AF}" type="pres">
      <dgm:prSet presAssocID="{50C9ADA5-AF1F-4DF2-8E7F-65455E8DF0DF}" presName="tx1" presStyleLbl="revTx" presStyleIdx="3" presStyleCnt="5"/>
      <dgm:spPr/>
    </dgm:pt>
    <dgm:pt modelId="{0E76445A-E149-4A6A-8B32-CC8345623111}" type="pres">
      <dgm:prSet presAssocID="{50C9ADA5-AF1F-4DF2-8E7F-65455E8DF0DF}" presName="vert1" presStyleCnt="0"/>
      <dgm:spPr/>
    </dgm:pt>
    <dgm:pt modelId="{B89A4D3F-2657-4D91-917D-F2729B801945}" type="pres">
      <dgm:prSet presAssocID="{B69B0D65-B9B3-42EF-9C9D-38AE0EB98661}" presName="thickLine" presStyleLbl="alignNode1" presStyleIdx="4" presStyleCnt="5"/>
      <dgm:spPr/>
    </dgm:pt>
    <dgm:pt modelId="{3B74E208-CBD7-432D-BD6F-31BECB0B9A82}" type="pres">
      <dgm:prSet presAssocID="{B69B0D65-B9B3-42EF-9C9D-38AE0EB98661}" presName="horz1" presStyleCnt="0"/>
      <dgm:spPr/>
    </dgm:pt>
    <dgm:pt modelId="{04A0C388-A979-4F10-939C-764AA89A907D}" type="pres">
      <dgm:prSet presAssocID="{B69B0D65-B9B3-42EF-9C9D-38AE0EB98661}" presName="tx1" presStyleLbl="revTx" presStyleIdx="4" presStyleCnt="5"/>
      <dgm:spPr/>
    </dgm:pt>
    <dgm:pt modelId="{B631A7B7-BA53-4F76-8430-2E9F8E2B3719}" type="pres">
      <dgm:prSet presAssocID="{B69B0D65-B9B3-42EF-9C9D-38AE0EB98661}" presName="vert1" presStyleCnt="0"/>
      <dgm:spPr/>
    </dgm:pt>
  </dgm:ptLst>
  <dgm:cxnLst>
    <dgm:cxn modelId="{258C6716-CD42-4C79-809E-CBCF6C5906AB}" srcId="{50981EB9-2C19-41D3-A816-65EB964FDD7E}" destId="{B69B0D65-B9B3-42EF-9C9D-38AE0EB98661}" srcOrd="4" destOrd="0" parTransId="{04DF8773-1E26-4152-892C-A78E99EC85B8}" sibTransId="{48AB1A3A-F83B-453C-B749-7B4A28D9661F}"/>
    <dgm:cxn modelId="{751E3734-C810-4074-A131-165B3EE6CB3B}" type="presOf" srcId="{50981EB9-2C19-41D3-A816-65EB964FDD7E}" destId="{A8154B6F-5C3C-4AF6-BBA9-369F3E6CDC3D}" srcOrd="0" destOrd="0" presId="urn:microsoft.com/office/officeart/2008/layout/LinedList"/>
    <dgm:cxn modelId="{B6ABA746-2508-47F5-B49E-1BF4DDBB0BC1}" type="presOf" srcId="{50C9ADA5-AF1F-4DF2-8E7F-65455E8DF0DF}" destId="{3AF88B5C-6AD9-45C5-9527-9093A59490AF}" srcOrd="0" destOrd="0" presId="urn:microsoft.com/office/officeart/2008/layout/LinedList"/>
    <dgm:cxn modelId="{86685D84-02AB-4D17-B1AB-935253F85762}" type="presOf" srcId="{423E0557-7F3A-426F-BC4B-D6DAABE1B266}" destId="{B6451E03-B973-480B-AD95-91EA3B3FF4EF}" srcOrd="0" destOrd="0" presId="urn:microsoft.com/office/officeart/2008/layout/LinedList"/>
    <dgm:cxn modelId="{5146C996-D28F-492A-A1F3-D8BC6950E594}" type="presOf" srcId="{8F0839EF-CDE9-4149-AC82-4286475796A3}" destId="{DB9A7D3F-4688-4A7F-A550-AE715D73F340}" srcOrd="0" destOrd="0" presId="urn:microsoft.com/office/officeart/2008/layout/LinedList"/>
    <dgm:cxn modelId="{C6C37397-1036-45CF-88B6-4E86614C97F6}" srcId="{50981EB9-2C19-41D3-A816-65EB964FDD7E}" destId="{423E0557-7F3A-426F-BC4B-D6DAABE1B266}" srcOrd="1" destOrd="0" parTransId="{8C740180-C62C-4B8A-8B0E-5E89370EAAAF}" sibTransId="{2E446271-32A9-4EEE-BFD9-19B60590019C}"/>
    <dgm:cxn modelId="{B7BDEBAB-A053-454D-9010-7F5BD2BB63DE}" type="presOf" srcId="{B69B0D65-B9B3-42EF-9C9D-38AE0EB98661}" destId="{04A0C388-A979-4F10-939C-764AA89A907D}" srcOrd="0" destOrd="0" presId="urn:microsoft.com/office/officeart/2008/layout/LinedList"/>
    <dgm:cxn modelId="{E3509DBA-3996-4181-BE5B-B3845AD52DAD}" srcId="{50981EB9-2C19-41D3-A816-65EB964FDD7E}" destId="{CD5787C9-BCB5-4C46-B990-6862A7509AEF}" srcOrd="2" destOrd="0" parTransId="{F3782502-2800-4D17-8C7E-CA93B2F7D5F1}" sibTransId="{065D6B67-9862-496F-9F0D-99C6DC9AAA17}"/>
    <dgm:cxn modelId="{30C086CE-EEEB-4061-98EC-A18C24773874}" srcId="{50981EB9-2C19-41D3-A816-65EB964FDD7E}" destId="{8F0839EF-CDE9-4149-AC82-4286475796A3}" srcOrd="0" destOrd="0" parTransId="{380EE514-F2EB-489E-9D4D-1C741794A73F}" sibTransId="{8F37046D-6485-4D88-A89C-307F92383800}"/>
    <dgm:cxn modelId="{07F58BD2-0AD5-4DA0-A027-19619571E8C4}" type="presOf" srcId="{CD5787C9-BCB5-4C46-B990-6862A7509AEF}" destId="{32C9615B-72B6-4396-8B53-5818116F2A55}" srcOrd="0" destOrd="0" presId="urn:microsoft.com/office/officeart/2008/layout/LinedList"/>
    <dgm:cxn modelId="{CF4CC9D8-66E6-4D54-A074-BD4E5A7D485F}" srcId="{50981EB9-2C19-41D3-A816-65EB964FDD7E}" destId="{50C9ADA5-AF1F-4DF2-8E7F-65455E8DF0DF}" srcOrd="3" destOrd="0" parTransId="{54B201C5-D6F4-47B8-82AC-44A0C4ADC530}" sibTransId="{B4B99CFB-9AD9-4863-A066-57D8DBF0A1B5}"/>
    <dgm:cxn modelId="{815E35B1-6650-44EE-87C2-C84DF994F876}" type="presParOf" srcId="{A8154B6F-5C3C-4AF6-BBA9-369F3E6CDC3D}" destId="{C20ABF64-CA69-42F5-AEB1-F6EC5FA02EBD}" srcOrd="0" destOrd="0" presId="urn:microsoft.com/office/officeart/2008/layout/LinedList"/>
    <dgm:cxn modelId="{7E889304-4526-4847-A8CC-3873F0936D34}" type="presParOf" srcId="{A8154B6F-5C3C-4AF6-BBA9-369F3E6CDC3D}" destId="{6AEC1593-F3EE-4983-A167-D65122478E12}" srcOrd="1" destOrd="0" presId="urn:microsoft.com/office/officeart/2008/layout/LinedList"/>
    <dgm:cxn modelId="{9D28F0D2-7456-4948-94FF-7EAADF00122A}" type="presParOf" srcId="{6AEC1593-F3EE-4983-A167-D65122478E12}" destId="{DB9A7D3F-4688-4A7F-A550-AE715D73F340}" srcOrd="0" destOrd="0" presId="urn:microsoft.com/office/officeart/2008/layout/LinedList"/>
    <dgm:cxn modelId="{4CA65161-0237-4CB1-89EE-5DEBF6001479}" type="presParOf" srcId="{6AEC1593-F3EE-4983-A167-D65122478E12}" destId="{B547A8DC-1572-4511-A6F9-31B95662205F}" srcOrd="1" destOrd="0" presId="urn:microsoft.com/office/officeart/2008/layout/LinedList"/>
    <dgm:cxn modelId="{5E380479-FBCA-487D-A5C7-8D29C07F5779}" type="presParOf" srcId="{A8154B6F-5C3C-4AF6-BBA9-369F3E6CDC3D}" destId="{505D7AE7-BD3F-414D-B513-B80F40779AC6}" srcOrd="2" destOrd="0" presId="urn:microsoft.com/office/officeart/2008/layout/LinedList"/>
    <dgm:cxn modelId="{0E3C1D0D-8201-45C6-A7FF-D8FEB00335DC}" type="presParOf" srcId="{A8154B6F-5C3C-4AF6-BBA9-369F3E6CDC3D}" destId="{AAE11FD0-E265-4718-924E-6E4BA4698575}" srcOrd="3" destOrd="0" presId="urn:microsoft.com/office/officeart/2008/layout/LinedList"/>
    <dgm:cxn modelId="{5AEFB9B4-DFAA-458D-843A-FF63F9D35DB0}" type="presParOf" srcId="{AAE11FD0-E265-4718-924E-6E4BA4698575}" destId="{B6451E03-B973-480B-AD95-91EA3B3FF4EF}" srcOrd="0" destOrd="0" presId="urn:microsoft.com/office/officeart/2008/layout/LinedList"/>
    <dgm:cxn modelId="{97B5347E-DBD3-4E21-B0F9-5EFF45DDE792}" type="presParOf" srcId="{AAE11FD0-E265-4718-924E-6E4BA4698575}" destId="{B83ECCB6-1744-465C-8B36-1F39B8457331}" srcOrd="1" destOrd="0" presId="urn:microsoft.com/office/officeart/2008/layout/LinedList"/>
    <dgm:cxn modelId="{33203E21-06B4-458D-A542-539D899E3BB6}" type="presParOf" srcId="{A8154B6F-5C3C-4AF6-BBA9-369F3E6CDC3D}" destId="{62252340-D7A8-4EFC-B25A-87AF509E6E4D}" srcOrd="4" destOrd="0" presId="urn:microsoft.com/office/officeart/2008/layout/LinedList"/>
    <dgm:cxn modelId="{C87A8029-837A-46A0-8FE4-A01D0F372F85}" type="presParOf" srcId="{A8154B6F-5C3C-4AF6-BBA9-369F3E6CDC3D}" destId="{09EBF184-08B2-4E72-B4FA-D8ADC76166BA}" srcOrd="5" destOrd="0" presId="urn:microsoft.com/office/officeart/2008/layout/LinedList"/>
    <dgm:cxn modelId="{97C16662-ECF0-49D2-B3BB-23653836E353}" type="presParOf" srcId="{09EBF184-08B2-4E72-B4FA-D8ADC76166BA}" destId="{32C9615B-72B6-4396-8B53-5818116F2A55}" srcOrd="0" destOrd="0" presId="urn:microsoft.com/office/officeart/2008/layout/LinedList"/>
    <dgm:cxn modelId="{59E57B55-848B-4D59-9CDC-500563E9DE22}" type="presParOf" srcId="{09EBF184-08B2-4E72-B4FA-D8ADC76166BA}" destId="{2D1EF77B-BE70-4F54-A4D8-AFF6C4932EE5}" srcOrd="1" destOrd="0" presId="urn:microsoft.com/office/officeart/2008/layout/LinedList"/>
    <dgm:cxn modelId="{3EB4C9C0-FD96-41E1-AB27-F6EC2309FAD6}" type="presParOf" srcId="{A8154B6F-5C3C-4AF6-BBA9-369F3E6CDC3D}" destId="{F4D53FD5-B639-4F36-A7EC-FC604D519780}" srcOrd="6" destOrd="0" presId="urn:microsoft.com/office/officeart/2008/layout/LinedList"/>
    <dgm:cxn modelId="{EE18E94E-7C7C-4C80-ABA1-A40B825BF744}" type="presParOf" srcId="{A8154B6F-5C3C-4AF6-BBA9-369F3E6CDC3D}" destId="{B3B34BE8-D332-47BE-AD4E-C2ABEF4635E8}" srcOrd="7" destOrd="0" presId="urn:microsoft.com/office/officeart/2008/layout/LinedList"/>
    <dgm:cxn modelId="{F41DE989-0C6B-4208-A00D-49A0F3048C20}" type="presParOf" srcId="{B3B34BE8-D332-47BE-AD4E-C2ABEF4635E8}" destId="{3AF88B5C-6AD9-45C5-9527-9093A59490AF}" srcOrd="0" destOrd="0" presId="urn:microsoft.com/office/officeart/2008/layout/LinedList"/>
    <dgm:cxn modelId="{807CC9DC-9C66-408A-845A-00FA3D1CFC83}" type="presParOf" srcId="{B3B34BE8-D332-47BE-AD4E-C2ABEF4635E8}" destId="{0E76445A-E149-4A6A-8B32-CC8345623111}" srcOrd="1" destOrd="0" presId="urn:microsoft.com/office/officeart/2008/layout/LinedList"/>
    <dgm:cxn modelId="{460216AA-1A17-43A8-9189-89379B932578}" type="presParOf" srcId="{A8154B6F-5C3C-4AF6-BBA9-369F3E6CDC3D}" destId="{B89A4D3F-2657-4D91-917D-F2729B801945}" srcOrd="8" destOrd="0" presId="urn:microsoft.com/office/officeart/2008/layout/LinedList"/>
    <dgm:cxn modelId="{5D2E8A2D-3EA2-417E-ADD4-7A57156B3E16}" type="presParOf" srcId="{A8154B6F-5C3C-4AF6-BBA9-369F3E6CDC3D}" destId="{3B74E208-CBD7-432D-BD6F-31BECB0B9A82}" srcOrd="9" destOrd="0" presId="urn:microsoft.com/office/officeart/2008/layout/LinedList"/>
    <dgm:cxn modelId="{75ED2698-49C4-47C9-A25C-2AD2E8C812D4}" type="presParOf" srcId="{3B74E208-CBD7-432D-BD6F-31BECB0B9A82}" destId="{04A0C388-A979-4F10-939C-764AA89A907D}" srcOrd="0" destOrd="0" presId="urn:microsoft.com/office/officeart/2008/layout/LinedList"/>
    <dgm:cxn modelId="{449A9B34-32D5-4C84-BF17-5B83C96B6D7B}" type="presParOf" srcId="{3B74E208-CBD7-432D-BD6F-31BECB0B9A82}" destId="{B631A7B7-BA53-4F76-8430-2E9F8E2B371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63B584-FB1F-455C-9AFE-F3493BBEFC3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EE079CC4-8DC7-4F7E-9A67-BE9F05E0E43A}">
      <dgm:prSet/>
      <dgm:spPr/>
      <dgm:t>
        <a:bodyPr/>
        <a:lstStyle/>
        <a:p>
          <a:r>
            <a:rPr lang="el-GR"/>
            <a:t>Αύξηση του μεταβολισμού και της βιολογικής δραστηριότητας</a:t>
          </a:r>
          <a:endParaRPr lang="en-US"/>
        </a:p>
      </dgm:t>
    </dgm:pt>
    <dgm:pt modelId="{F325A449-0EAB-4FD7-916A-3032E77C0642}" type="parTrans" cxnId="{610EF4AF-51A4-4856-8937-74753E0554DB}">
      <dgm:prSet/>
      <dgm:spPr/>
      <dgm:t>
        <a:bodyPr/>
        <a:lstStyle/>
        <a:p>
          <a:endParaRPr lang="en-US"/>
        </a:p>
      </dgm:t>
    </dgm:pt>
    <dgm:pt modelId="{ACA88334-48C0-4E01-9F8C-2DF415F3C30E}" type="sibTrans" cxnId="{610EF4AF-51A4-4856-8937-74753E0554DB}">
      <dgm:prSet/>
      <dgm:spPr/>
      <dgm:t>
        <a:bodyPr/>
        <a:lstStyle/>
        <a:p>
          <a:endParaRPr lang="en-US"/>
        </a:p>
      </dgm:t>
    </dgm:pt>
    <dgm:pt modelId="{66BED288-E983-406D-8157-3453E9475EF6}">
      <dgm:prSet/>
      <dgm:spPr/>
      <dgm:t>
        <a:bodyPr/>
        <a:lstStyle/>
        <a:p>
          <a:r>
            <a:rPr lang="el-GR"/>
            <a:t>Αύξηση της απορρόφησης του οξυγόνου</a:t>
          </a:r>
          <a:endParaRPr lang="en-US"/>
        </a:p>
      </dgm:t>
    </dgm:pt>
    <dgm:pt modelId="{21B3B057-5121-49B1-9023-3F5839B98BA4}" type="parTrans" cxnId="{9A70FDDA-8DAA-4F0B-8484-D3EBF0CAA647}">
      <dgm:prSet/>
      <dgm:spPr/>
      <dgm:t>
        <a:bodyPr/>
        <a:lstStyle/>
        <a:p>
          <a:endParaRPr lang="en-US"/>
        </a:p>
      </dgm:t>
    </dgm:pt>
    <dgm:pt modelId="{516D86AF-317F-44D0-BBA3-AD94C2706A21}" type="sibTrans" cxnId="{9A70FDDA-8DAA-4F0B-8484-D3EBF0CAA647}">
      <dgm:prSet/>
      <dgm:spPr/>
      <dgm:t>
        <a:bodyPr/>
        <a:lstStyle/>
        <a:p>
          <a:endParaRPr lang="en-US"/>
        </a:p>
      </dgm:t>
    </dgm:pt>
    <dgm:pt modelId="{E15AD314-7615-4C8C-AA89-1BC2C0AEC286}">
      <dgm:prSet/>
      <dgm:spPr/>
      <dgm:t>
        <a:bodyPr/>
        <a:lstStyle/>
        <a:p>
          <a:r>
            <a:rPr lang="el-GR"/>
            <a:t>Αύξηση της ροής του αίματος</a:t>
          </a:r>
          <a:endParaRPr lang="en-US"/>
        </a:p>
      </dgm:t>
    </dgm:pt>
    <dgm:pt modelId="{7E4E4751-4D86-41C4-9904-B5470E933AF6}" type="parTrans" cxnId="{E9109CB7-B91F-4E30-ADEF-288EC68B9312}">
      <dgm:prSet/>
      <dgm:spPr/>
      <dgm:t>
        <a:bodyPr/>
        <a:lstStyle/>
        <a:p>
          <a:endParaRPr lang="en-US"/>
        </a:p>
      </dgm:t>
    </dgm:pt>
    <dgm:pt modelId="{FC2458FD-D739-4A65-88E0-74DB2225993C}" type="sibTrans" cxnId="{E9109CB7-B91F-4E30-ADEF-288EC68B9312}">
      <dgm:prSet/>
      <dgm:spPr/>
      <dgm:t>
        <a:bodyPr/>
        <a:lstStyle/>
        <a:p>
          <a:endParaRPr lang="en-US"/>
        </a:p>
      </dgm:t>
    </dgm:pt>
    <dgm:pt modelId="{AB29DAAF-DEFE-45F2-BD2E-31BA524DFD30}">
      <dgm:prSet/>
      <dgm:spPr/>
      <dgm:t>
        <a:bodyPr/>
        <a:lstStyle/>
        <a:p>
          <a:r>
            <a:rPr lang="el-GR"/>
            <a:t>Μείωση  της φλεγμονής</a:t>
          </a:r>
          <a:endParaRPr lang="en-US"/>
        </a:p>
      </dgm:t>
    </dgm:pt>
    <dgm:pt modelId="{E46C90A0-DBBE-4A4B-91BE-493BB9434AA9}" type="parTrans" cxnId="{62740A44-6819-4415-A1E0-9B919B296958}">
      <dgm:prSet/>
      <dgm:spPr/>
      <dgm:t>
        <a:bodyPr/>
        <a:lstStyle/>
        <a:p>
          <a:endParaRPr lang="en-US"/>
        </a:p>
      </dgm:t>
    </dgm:pt>
    <dgm:pt modelId="{C82BF275-4C08-48D1-A2E0-8C48200F3AC4}" type="sibTrans" cxnId="{62740A44-6819-4415-A1E0-9B919B296958}">
      <dgm:prSet/>
      <dgm:spPr/>
      <dgm:t>
        <a:bodyPr/>
        <a:lstStyle/>
        <a:p>
          <a:endParaRPr lang="en-US"/>
        </a:p>
      </dgm:t>
    </dgm:pt>
    <dgm:pt modelId="{BE155AD4-9435-4035-BA0E-89D1BE9006BC}">
      <dgm:prSet/>
      <dgm:spPr/>
      <dgm:t>
        <a:bodyPr/>
        <a:lstStyle/>
        <a:p>
          <a:r>
            <a:rPr lang="el-GR"/>
            <a:t>Επιτάχυνση της επούλωσης των καταγμάτων</a:t>
          </a:r>
          <a:endParaRPr lang="en-US"/>
        </a:p>
      </dgm:t>
    </dgm:pt>
    <dgm:pt modelId="{29F57B7D-7199-48FD-9EAC-758BB538D470}" type="parTrans" cxnId="{AE213112-C8A6-4B7E-A80A-D29CC98AE93E}">
      <dgm:prSet/>
      <dgm:spPr/>
      <dgm:t>
        <a:bodyPr/>
        <a:lstStyle/>
        <a:p>
          <a:endParaRPr lang="en-US"/>
        </a:p>
      </dgm:t>
    </dgm:pt>
    <dgm:pt modelId="{678E57AE-828F-4E14-8399-7AFC8114DA04}" type="sibTrans" cxnId="{AE213112-C8A6-4B7E-A80A-D29CC98AE93E}">
      <dgm:prSet/>
      <dgm:spPr/>
      <dgm:t>
        <a:bodyPr/>
        <a:lstStyle/>
        <a:p>
          <a:endParaRPr lang="en-US"/>
        </a:p>
      </dgm:t>
    </dgm:pt>
    <dgm:pt modelId="{877CA355-5894-4A23-B561-4A4D4BC82B4A}" type="pres">
      <dgm:prSet presAssocID="{4B63B584-FB1F-455C-9AFE-F3493BBEFC35}" presName="vert0" presStyleCnt="0">
        <dgm:presLayoutVars>
          <dgm:dir/>
          <dgm:animOne val="branch"/>
          <dgm:animLvl val="lvl"/>
        </dgm:presLayoutVars>
      </dgm:prSet>
      <dgm:spPr/>
    </dgm:pt>
    <dgm:pt modelId="{068C3B2E-F8DC-4A43-AC22-BC47213AA914}" type="pres">
      <dgm:prSet presAssocID="{EE079CC4-8DC7-4F7E-9A67-BE9F05E0E43A}" presName="thickLine" presStyleLbl="alignNode1" presStyleIdx="0" presStyleCnt="5"/>
      <dgm:spPr/>
    </dgm:pt>
    <dgm:pt modelId="{85DD4EEF-7075-4D65-BE4A-75367A806B77}" type="pres">
      <dgm:prSet presAssocID="{EE079CC4-8DC7-4F7E-9A67-BE9F05E0E43A}" presName="horz1" presStyleCnt="0"/>
      <dgm:spPr/>
    </dgm:pt>
    <dgm:pt modelId="{25E787D7-B3A2-4A8D-96F5-E001C68F3674}" type="pres">
      <dgm:prSet presAssocID="{EE079CC4-8DC7-4F7E-9A67-BE9F05E0E43A}" presName="tx1" presStyleLbl="revTx" presStyleIdx="0" presStyleCnt="5"/>
      <dgm:spPr/>
    </dgm:pt>
    <dgm:pt modelId="{2731F0F3-BA66-42C8-BEBC-7F03B56E9D20}" type="pres">
      <dgm:prSet presAssocID="{EE079CC4-8DC7-4F7E-9A67-BE9F05E0E43A}" presName="vert1" presStyleCnt="0"/>
      <dgm:spPr/>
    </dgm:pt>
    <dgm:pt modelId="{01861F54-BE2E-4E08-901E-B7DEA56FD063}" type="pres">
      <dgm:prSet presAssocID="{66BED288-E983-406D-8157-3453E9475EF6}" presName="thickLine" presStyleLbl="alignNode1" presStyleIdx="1" presStyleCnt="5"/>
      <dgm:spPr/>
    </dgm:pt>
    <dgm:pt modelId="{829DE524-B9C7-44C1-9DF6-2361F54874DB}" type="pres">
      <dgm:prSet presAssocID="{66BED288-E983-406D-8157-3453E9475EF6}" presName="horz1" presStyleCnt="0"/>
      <dgm:spPr/>
    </dgm:pt>
    <dgm:pt modelId="{2F116CFB-6463-4242-B907-87A287F58913}" type="pres">
      <dgm:prSet presAssocID="{66BED288-E983-406D-8157-3453E9475EF6}" presName="tx1" presStyleLbl="revTx" presStyleIdx="1" presStyleCnt="5"/>
      <dgm:spPr/>
    </dgm:pt>
    <dgm:pt modelId="{308881FF-6B99-484B-A023-29E72E54D33B}" type="pres">
      <dgm:prSet presAssocID="{66BED288-E983-406D-8157-3453E9475EF6}" presName="vert1" presStyleCnt="0"/>
      <dgm:spPr/>
    </dgm:pt>
    <dgm:pt modelId="{EFB895C2-6771-4D82-B570-7485056C2FA0}" type="pres">
      <dgm:prSet presAssocID="{E15AD314-7615-4C8C-AA89-1BC2C0AEC286}" presName="thickLine" presStyleLbl="alignNode1" presStyleIdx="2" presStyleCnt="5"/>
      <dgm:spPr/>
    </dgm:pt>
    <dgm:pt modelId="{BA6262D9-1710-4A3C-A052-8DF32AFAAC07}" type="pres">
      <dgm:prSet presAssocID="{E15AD314-7615-4C8C-AA89-1BC2C0AEC286}" presName="horz1" presStyleCnt="0"/>
      <dgm:spPr/>
    </dgm:pt>
    <dgm:pt modelId="{3F378A71-45A8-4DC9-9A31-9ED69DF0EEC0}" type="pres">
      <dgm:prSet presAssocID="{E15AD314-7615-4C8C-AA89-1BC2C0AEC286}" presName="tx1" presStyleLbl="revTx" presStyleIdx="2" presStyleCnt="5"/>
      <dgm:spPr/>
    </dgm:pt>
    <dgm:pt modelId="{58F52190-2719-4FE6-9762-27137DC36880}" type="pres">
      <dgm:prSet presAssocID="{E15AD314-7615-4C8C-AA89-1BC2C0AEC286}" presName="vert1" presStyleCnt="0"/>
      <dgm:spPr/>
    </dgm:pt>
    <dgm:pt modelId="{550AFEE8-9336-488C-B944-296290FA8832}" type="pres">
      <dgm:prSet presAssocID="{AB29DAAF-DEFE-45F2-BD2E-31BA524DFD30}" presName="thickLine" presStyleLbl="alignNode1" presStyleIdx="3" presStyleCnt="5"/>
      <dgm:spPr/>
    </dgm:pt>
    <dgm:pt modelId="{3274077E-30A5-421E-B400-13563ACDAD88}" type="pres">
      <dgm:prSet presAssocID="{AB29DAAF-DEFE-45F2-BD2E-31BA524DFD30}" presName="horz1" presStyleCnt="0"/>
      <dgm:spPr/>
    </dgm:pt>
    <dgm:pt modelId="{789282E6-6AE6-4463-ACE8-3C657A59176D}" type="pres">
      <dgm:prSet presAssocID="{AB29DAAF-DEFE-45F2-BD2E-31BA524DFD30}" presName="tx1" presStyleLbl="revTx" presStyleIdx="3" presStyleCnt="5"/>
      <dgm:spPr/>
    </dgm:pt>
    <dgm:pt modelId="{DE8A1E82-E8F3-42CA-AE42-3C87D1A65B7C}" type="pres">
      <dgm:prSet presAssocID="{AB29DAAF-DEFE-45F2-BD2E-31BA524DFD30}" presName="vert1" presStyleCnt="0"/>
      <dgm:spPr/>
    </dgm:pt>
    <dgm:pt modelId="{1D7098BD-93E1-4D2A-BF1B-089CA29BA64F}" type="pres">
      <dgm:prSet presAssocID="{BE155AD4-9435-4035-BA0E-89D1BE9006BC}" presName="thickLine" presStyleLbl="alignNode1" presStyleIdx="4" presStyleCnt="5"/>
      <dgm:spPr/>
    </dgm:pt>
    <dgm:pt modelId="{368CA27C-8797-420D-B92E-F9AA96B912C2}" type="pres">
      <dgm:prSet presAssocID="{BE155AD4-9435-4035-BA0E-89D1BE9006BC}" presName="horz1" presStyleCnt="0"/>
      <dgm:spPr/>
    </dgm:pt>
    <dgm:pt modelId="{04199537-D39F-413D-99BE-A4828EAC1DD5}" type="pres">
      <dgm:prSet presAssocID="{BE155AD4-9435-4035-BA0E-89D1BE9006BC}" presName="tx1" presStyleLbl="revTx" presStyleIdx="4" presStyleCnt="5"/>
      <dgm:spPr/>
    </dgm:pt>
    <dgm:pt modelId="{3A4BE5CF-A5BA-4761-B007-1B7F1DDAEBC0}" type="pres">
      <dgm:prSet presAssocID="{BE155AD4-9435-4035-BA0E-89D1BE9006BC}" presName="vert1" presStyleCnt="0"/>
      <dgm:spPr/>
    </dgm:pt>
  </dgm:ptLst>
  <dgm:cxnLst>
    <dgm:cxn modelId="{AE213112-C8A6-4B7E-A80A-D29CC98AE93E}" srcId="{4B63B584-FB1F-455C-9AFE-F3493BBEFC35}" destId="{BE155AD4-9435-4035-BA0E-89D1BE9006BC}" srcOrd="4" destOrd="0" parTransId="{29F57B7D-7199-48FD-9EAC-758BB538D470}" sibTransId="{678E57AE-828F-4E14-8399-7AFC8114DA04}"/>
    <dgm:cxn modelId="{2FA2B029-CF17-4D75-855D-85C2705682E4}" type="presOf" srcId="{BE155AD4-9435-4035-BA0E-89D1BE9006BC}" destId="{04199537-D39F-413D-99BE-A4828EAC1DD5}" srcOrd="0" destOrd="0" presId="urn:microsoft.com/office/officeart/2008/layout/LinedList"/>
    <dgm:cxn modelId="{AAC4EF2B-C954-4A1F-9329-EEADFF5401A0}" type="presOf" srcId="{66BED288-E983-406D-8157-3453E9475EF6}" destId="{2F116CFB-6463-4242-B907-87A287F58913}" srcOrd="0" destOrd="0" presId="urn:microsoft.com/office/officeart/2008/layout/LinedList"/>
    <dgm:cxn modelId="{62740A44-6819-4415-A1E0-9B919B296958}" srcId="{4B63B584-FB1F-455C-9AFE-F3493BBEFC35}" destId="{AB29DAAF-DEFE-45F2-BD2E-31BA524DFD30}" srcOrd="3" destOrd="0" parTransId="{E46C90A0-DBBE-4A4B-91BE-493BB9434AA9}" sibTransId="{C82BF275-4C08-48D1-A2E0-8C48200F3AC4}"/>
    <dgm:cxn modelId="{DCF2975A-D076-48B9-8188-D76292DDEA28}" type="presOf" srcId="{EE079CC4-8DC7-4F7E-9A67-BE9F05E0E43A}" destId="{25E787D7-B3A2-4A8D-96F5-E001C68F3674}" srcOrd="0" destOrd="0" presId="urn:microsoft.com/office/officeart/2008/layout/LinedList"/>
    <dgm:cxn modelId="{610EF4AF-51A4-4856-8937-74753E0554DB}" srcId="{4B63B584-FB1F-455C-9AFE-F3493BBEFC35}" destId="{EE079CC4-8DC7-4F7E-9A67-BE9F05E0E43A}" srcOrd="0" destOrd="0" parTransId="{F325A449-0EAB-4FD7-916A-3032E77C0642}" sibTransId="{ACA88334-48C0-4E01-9F8C-2DF415F3C30E}"/>
    <dgm:cxn modelId="{A052A6B3-C6F0-4490-9DF8-F8C23D0FC280}" type="presOf" srcId="{4B63B584-FB1F-455C-9AFE-F3493BBEFC35}" destId="{877CA355-5894-4A23-B561-4A4D4BC82B4A}" srcOrd="0" destOrd="0" presId="urn:microsoft.com/office/officeart/2008/layout/LinedList"/>
    <dgm:cxn modelId="{E9109CB7-B91F-4E30-ADEF-288EC68B9312}" srcId="{4B63B584-FB1F-455C-9AFE-F3493BBEFC35}" destId="{E15AD314-7615-4C8C-AA89-1BC2C0AEC286}" srcOrd="2" destOrd="0" parTransId="{7E4E4751-4D86-41C4-9904-B5470E933AF6}" sibTransId="{FC2458FD-D739-4A65-88E0-74DB2225993C}"/>
    <dgm:cxn modelId="{1758BCD4-2D89-4C82-8F17-A544721729E2}" type="presOf" srcId="{AB29DAAF-DEFE-45F2-BD2E-31BA524DFD30}" destId="{789282E6-6AE6-4463-ACE8-3C657A59176D}" srcOrd="0" destOrd="0" presId="urn:microsoft.com/office/officeart/2008/layout/LinedList"/>
    <dgm:cxn modelId="{9A70FDDA-8DAA-4F0B-8484-D3EBF0CAA647}" srcId="{4B63B584-FB1F-455C-9AFE-F3493BBEFC35}" destId="{66BED288-E983-406D-8157-3453E9475EF6}" srcOrd="1" destOrd="0" parTransId="{21B3B057-5121-49B1-9023-3F5839B98BA4}" sibTransId="{516D86AF-317F-44D0-BBA3-AD94C2706A21}"/>
    <dgm:cxn modelId="{006C46E5-C4E5-4DC5-853F-A69C4645B99E}" type="presOf" srcId="{E15AD314-7615-4C8C-AA89-1BC2C0AEC286}" destId="{3F378A71-45A8-4DC9-9A31-9ED69DF0EEC0}" srcOrd="0" destOrd="0" presId="urn:microsoft.com/office/officeart/2008/layout/LinedList"/>
    <dgm:cxn modelId="{115D3094-D3F2-460A-9315-3A8B059FCD36}" type="presParOf" srcId="{877CA355-5894-4A23-B561-4A4D4BC82B4A}" destId="{068C3B2E-F8DC-4A43-AC22-BC47213AA914}" srcOrd="0" destOrd="0" presId="urn:microsoft.com/office/officeart/2008/layout/LinedList"/>
    <dgm:cxn modelId="{51E49A1C-6649-4359-A433-7459F678D163}" type="presParOf" srcId="{877CA355-5894-4A23-B561-4A4D4BC82B4A}" destId="{85DD4EEF-7075-4D65-BE4A-75367A806B77}" srcOrd="1" destOrd="0" presId="urn:microsoft.com/office/officeart/2008/layout/LinedList"/>
    <dgm:cxn modelId="{614234C6-DBEB-4827-9632-ECF3CD8BBADD}" type="presParOf" srcId="{85DD4EEF-7075-4D65-BE4A-75367A806B77}" destId="{25E787D7-B3A2-4A8D-96F5-E001C68F3674}" srcOrd="0" destOrd="0" presId="urn:microsoft.com/office/officeart/2008/layout/LinedList"/>
    <dgm:cxn modelId="{FB4DE8A8-4460-4A9D-A14F-2593C97AB1F9}" type="presParOf" srcId="{85DD4EEF-7075-4D65-BE4A-75367A806B77}" destId="{2731F0F3-BA66-42C8-BEBC-7F03B56E9D20}" srcOrd="1" destOrd="0" presId="urn:microsoft.com/office/officeart/2008/layout/LinedList"/>
    <dgm:cxn modelId="{68222A8A-D5F1-4B0C-92F5-EEC0750BC8C6}" type="presParOf" srcId="{877CA355-5894-4A23-B561-4A4D4BC82B4A}" destId="{01861F54-BE2E-4E08-901E-B7DEA56FD063}" srcOrd="2" destOrd="0" presId="urn:microsoft.com/office/officeart/2008/layout/LinedList"/>
    <dgm:cxn modelId="{6204B7FF-91AC-4BB3-A914-24D5793B0F45}" type="presParOf" srcId="{877CA355-5894-4A23-B561-4A4D4BC82B4A}" destId="{829DE524-B9C7-44C1-9DF6-2361F54874DB}" srcOrd="3" destOrd="0" presId="urn:microsoft.com/office/officeart/2008/layout/LinedList"/>
    <dgm:cxn modelId="{F1C8FABD-F8AC-467D-84E8-487B8FD43171}" type="presParOf" srcId="{829DE524-B9C7-44C1-9DF6-2361F54874DB}" destId="{2F116CFB-6463-4242-B907-87A287F58913}" srcOrd="0" destOrd="0" presId="urn:microsoft.com/office/officeart/2008/layout/LinedList"/>
    <dgm:cxn modelId="{B2365454-CDDA-470A-8AAC-F2226DA59925}" type="presParOf" srcId="{829DE524-B9C7-44C1-9DF6-2361F54874DB}" destId="{308881FF-6B99-484B-A023-29E72E54D33B}" srcOrd="1" destOrd="0" presId="urn:microsoft.com/office/officeart/2008/layout/LinedList"/>
    <dgm:cxn modelId="{64272345-DBED-4F48-8DC7-925215F89B57}" type="presParOf" srcId="{877CA355-5894-4A23-B561-4A4D4BC82B4A}" destId="{EFB895C2-6771-4D82-B570-7485056C2FA0}" srcOrd="4" destOrd="0" presId="urn:microsoft.com/office/officeart/2008/layout/LinedList"/>
    <dgm:cxn modelId="{2FE958B3-17FD-4A6E-B9A4-BE2A9F54E96C}" type="presParOf" srcId="{877CA355-5894-4A23-B561-4A4D4BC82B4A}" destId="{BA6262D9-1710-4A3C-A052-8DF32AFAAC07}" srcOrd="5" destOrd="0" presId="urn:microsoft.com/office/officeart/2008/layout/LinedList"/>
    <dgm:cxn modelId="{9320C315-E136-4FC6-B5D7-048ABB5A8DE6}" type="presParOf" srcId="{BA6262D9-1710-4A3C-A052-8DF32AFAAC07}" destId="{3F378A71-45A8-4DC9-9A31-9ED69DF0EEC0}" srcOrd="0" destOrd="0" presId="urn:microsoft.com/office/officeart/2008/layout/LinedList"/>
    <dgm:cxn modelId="{1CBE62EC-67AD-4E79-9769-AFA6DC35B74F}" type="presParOf" srcId="{BA6262D9-1710-4A3C-A052-8DF32AFAAC07}" destId="{58F52190-2719-4FE6-9762-27137DC36880}" srcOrd="1" destOrd="0" presId="urn:microsoft.com/office/officeart/2008/layout/LinedList"/>
    <dgm:cxn modelId="{EF197B0E-CC16-4369-823D-8062284544D7}" type="presParOf" srcId="{877CA355-5894-4A23-B561-4A4D4BC82B4A}" destId="{550AFEE8-9336-488C-B944-296290FA8832}" srcOrd="6" destOrd="0" presId="urn:microsoft.com/office/officeart/2008/layout/LinedList"/>
    <dgm:cxn modelId="{7FEB6557-E21D-4D9B-B3F3-25D13DCFB68E}" type="presParOf" srcId="{877CA355-5894-4A23-B561-4A4D4BC82B4A}" destId="{3274077E-30A5-421E-B400-13563ACDAD88}" srcOrd="7" destOrd="0" presId="urn:microsoft.com/office/officeart/2008/layout/LinedList"/>
    <dgm:cxn modelId="{0486DF10-ED25-4484-8E24-DAB4F446C1D0}" type="presParOf" srcId="{3274077E-30A5-421E-B400-13563ACDAD88}" destId="{789282E6-6AE6-4463-ACE8-3C657A59176D}" srcOrd="0" destOrd="0" presId="urn:microsoft.com/office/officeart/2008/layout/LinedList"/>
    <dgm:cxn modelId="{BF7BB61B-6999-464E-82AD-85B6EFE81618}" type="presParOf" srcId="{3274077E-30A5-421E-B400-13563ACDAD88}" destId="{DE8A1E82-E8F3-42CA-AE42-3C87D1A65B7C}" srcOrd="1" destOrd="0" presId="urn:microsoft.com/office/officeart/2008/layout/LinedList"/>
    <dgm:cxn modelId="{588FBBBC-8EE1-4E21-B241-391F7BA4A6B6}" type="presParOf" srcId="{877CA355-5894-4A23-B561-4A4D4BC82B4A}" destId="{1D7098BD-93E1-4D2A-BF1B-089CA29BA64F}" srcOrd="8" destOrd="0" presId="urn:microsoft.com/office/officeart/2008/layout/LinedList"/>
    <dgm:cxn modelId="{845D9064-54F8-4BEE-8974-061CC57495F9}" type="presParOf" srcId="{877CA355-5894-4A23-B561-4A4D4BC82B4A}" destId="{368CA27C-8797-420D-B92E-F9AA96B912C2}" srcOrd="9" destOrd="0" presId="urn:microsoft.com/office/officeart/2008/layout/LinedList"/>
    <dgm:cxn modelId="{455C3CA3-6D1A-4932-81F2-ADAC855DEEA7}" type="presParOf" srcId="{368CA27C-8797-420D-B92E-F9AA96B912C2}" destId="{04199537-D39F-413D-99BE-A4828EAC1DD5}" srcOrd="0" destOrd="0" presId="urn:microsoft.com/office/officeart/2008/layout/LinedList"/>
    <dgm:cxn modelId="{1CD52B8B-76DF-4641-89FE-946381622C47}" type="presParOf" srcId="{368CA27C-8797-420D-B92E-F9AA96B912C2}" destId="{3A4BE5CF-A5BA-4761-B007-1B7F1DDAEBC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A2E04-D381-44A4-B05D-398F2DC886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2C66AE-4EF1-4F81-BB16-F72A3F403FD7}">
      <dgm:prSet/>
      <dgm:spPr/>
      <dgm:t>
        <a:bodyPr/>
        <a:lstStyle/>
        <a:p>
          <a:r>
            <a:rPr lang="el-GR"/>
            <a:t>Κατάγματα</a:t>
          </a:r>
          <a:endParaRPr lang="en-US"/>
        </a:p>
      </dgm:t>
    </dgm:pt>
    <dgm:pt modelId="{5A2D92CA-45A1-4A7C-BDF5-7AD888C9042F}" type="parTrans" cxnId="{717B4F67-5FEE-4FE8-97F4-FFC0E1D7D04A}">
      <dgm:prSet/>
      <dgm:spPr/>
      <dgm:t>
        <a:bodyPr/>
        <a:lstStyle/>
        <a:p>
          <a:endParaRPr lang="en-US"/>
        </a:p>
      </dgm:t>
    </dgm:pt>
    <dgm:pt modelId="{B2AB4F1C-4DA9-4D96-91FC-7E3981066F88}" type="sibTrans" cxnId="{717B4F67-5FEE-4FE8-97F4-FFC0E1D7D04A}">
      <dgm:prSet/>
      <dgm:spPr/>
      <dgm:t>
        <a:bodyPr/>
        <a:lstStyle/>
        <a:p>
          <a:endParaRPr lang="en-US"/>
        </a:p>
      </dgm:t>
    </dgm:pt>
    <dgm:pt modelId="{0DEB165B-D255-424E-BA2F-E7895084D759}">
      <dgm:prSet/>
      <dgm:spPr/>
      <dgm:t>
        <a:bodyPr/>
        <a:lstStyle/>
        <a:p>
          <a:r>
            <a:rPr lang="el-GR"/>
            <a:t>Οστεοπόρωση</a:t>
          </a:r>
          <a:endParaRPr lang="en-US"/>
        </a:p>
      </dgm:t>
    </dgm:pt>
    <dgm:pt modelId="{A19E53F6-6E50-4683-998A-DF7C80024540}" type="parTrans" cxnId="{9EE3056E-0976-4BB6-958D-EC7BC09E757C}">
      <dgm:prSet/>
      <dgm:spPr/>
      <dgm:t>
        <a:bodyPr/>
        <a:lstStyle/>
        <a:p>
          <a:endParaRPr lang="en-US"/>
        </a:p>
      </dgm:t>
    </dgm:pt>
    <dgm:pt modelId="{6A6E19C0-ECB5-4114-93C3-7E7DFA6E7D89}" type="sibTrans" cxnId="{9EE3056E-0976-4BB6-958D-EC7BC09E757C}">
      <dgm:prSet/>
      <dgm:spPr/>
      <dgm:t>
        <a:bodyPr/>
        <a:lstStyle/>
        <a:p>
          <a:endParaRPr lang="en-US"/>
        </a:p>
      </dgm:t>
    </dgm:pt>
    <dgm:pt modelId="{22A67B03-1AF8-4E85-8367-9E8A0F58214E}">
      <dgm:prSet/>
      <dgm:spPr/>
      <dgm:t>
        <a:bodyPr/>
        <a:lstStyle/>
        <a:p>
          <a:r>
            <a:rPr lang="el-GR"/>
            <a:t>Αρθρίτιδα- Περιαρθρίτιδα</a:t>
          </a:r>
          <a:endParaRPr lang="en-US"/>
        </a:p>
      </dgm:t>
    </dgm:pt>
    <dgm:pt modelId="{60606E79-5701-411E-BD02-049613BE0F94}" type="parTrans" cxnId="{38BEF604-FFA5-41D2-AFA4-1A6088773271}">
      <dgm:prSet/>
      <dgm:spPr/>
      <dgm:t>
        <a:bodyPr/>
        <a:lstStyle/>
        <a:p>
          <a:endParaRPr lang="en-US"/>
        </a:p>
      </dgm:t>
    </dgm:pt>
    <dgm:pt modelId="{C484C0F0-6EB8-4563-86B7-335A6A2B5344}" type="sibTrans" cxnId="{38BEF604-FFA5-41D2-AFA4-1A6088773271}">
      <dgm:prSet/>
      <dgm:spPr/>
      <dgm:t>
        <a:bodyPr/>
        <a:lstStyle/>
        <a:p>
          <a:endParaRPr lang="en-US"/>
        </a:p>
      </dgm:t>
    </dgm:pt>
    <dgm:pt modelId="{0179B395-4F5C-4B67-9A61-41935B3A762F}">
      <dgm:prSet/>
      <dgm:spPr/>
      <dgm:t>
        <a:bodyPr/>
        <a:lstStyle/>
        <a:p>
          <a:r>
            <a:rPr lang="el-GR"/>
            <a:t>Έλκη-Εγκαύματα- Κατακλίσεις</a:t>
          </a:r>
          <a:endParaRPr lang="en-US"/>
        </a:p>
      </dgm:t>
    </dgm:pt>
    <dgm:pt modelId="{6F2F732C-8D9B-4704-AD24-85ADB8DA2E5F}" type="parTrans" cxnId="{B5B13563-9AD4-42B3-A6A0-CE0453723646}">
      <dgm:prSet/>
      <dgm:spPr/>
      <dgm:t>
        <a:bodyPr/>
        <a:lstStyle/>
        <a:p>
          <a:endParaRPr lang="en-US"/>
        </a:p>
      </dgm:t>
    </dgm:pt>
    <dgm:pt modelId="{AC8CB261-2001-4989-B9BA-A297D91C1D0B}" type="sibTrans" cxnId="{B5B13563-9AD4-42B3-A6A0-CE0453723646}">
      <dgm:prSet/>
      <dgm:spPr/>
      <dgm:t>
        <a:bodyPr/>
        <a:lstStyle/>
        <a:p>
          <a:endParaRPr lang="en-US"/>
        </a:p>
      </dgm:t>
    </dgm:pt>
    <dgm:pt modelId="{05F16092-B8FB-44F4-95BD-FDBB94311981}">
      <dgm:prSet/>
      <dgm:spPr/>
      <dgm:t>
        <a:bodyPr/>
        <a:lstStyle/>
        <a:p>
          <a:r>
            <a:rPr lang="el-GR"/>
            <a:t>Τενοντίτιδες διαστρέμματα</a:t>
          </a:r>
          <a:endParaRPr lang="en-US"/>
        </a:p>
      </dgm:t>
    </dgm:pt>
    <dgm:pt modelId="{02BBF8A2-6550-464C-AD31-5225FE405CDB}" type="parTrans" cxnId="{1DCC268C-ACD1-49AC-94CD-16D1356FDCA8}">
      <dgm:prSet/>
      <dgm:spPr/>
      <dgm:t>
        <a:bodyPr/>
        <a:lstStyle/>
        <a:p>
          <a:endParaRPr lang="en-US"/>
        </a:p>
      </dgm:t>
    </dgm:pt>
    <dgm:pt modelId="{04323FAB-07E4-42A1-847F-80F79220D6F8}" type="sibTrans" cxnId="{1DCC268C-ACD1-49AC-94CD-16D1356FDCA8}">
      <dgm:prSet/>
      <dgm:spPr/>
      <dgm:t>
        <a:bodyPr/>
        <a:lstStyle/>
        <a:p>
          <a:endParaRPr lang="en-US"/>
        </a:p>
      </dgm:t>
    </dgm:pt>
    <dgm:pt modelId="{F3FBF5E0-3C8C-45E8-9AEF-3998EB55BF49}">
      <dgm:prSet/>
      <dgm:spPr/>
      <dgm:t>
        <a:bodyPr/>
        <a:lstStyle/>
        <a:p>
          <a:r>
            <a:rPr lang="el-GR"/>
            <a:t>Τραυματισμός μυών –συνδέσμων</a:t>
          </a:r>
          <a:endParaRPr lang="en-US"/>
        </a:p>
      </dgm:t>
    </dgm:pt>
    <dgm:pt modelId="{58008020-5E21-4C94-BF8E-F2156F144D05}" type="parTrans" cxnId="{5DFF1D5C-BD6B-4BA9-B78E-3CD3E69FAF55}">
      <dgm:prSet/>
      <dgm:spPr/>
      <dgm:t>
        <a:bodyPr/>
        <a:lstStyle/>
        <a:p>
          <a:endParaRPr lang="en-US"/>
        </a:p>
      </dgm:t>
    </dgm:pt>
    <dgm:pt modelId="{9EC9CC82-F31E-403A-A565-993D0D65235A}" type="sibTrans" cxnId="{5DFF1D5C-BD6B-4BA9-B78E-3CD3E69FAF55}">
      <dgm:prSet/>
      <dgm:spPr/>
      <dgm:t>
        <a:bodyPr/>
        <a:lstStyle/>
        <a:p>
          <a:endParaRPr lang="en-US"/>
        </a:p>
      </dgm:t>
    </dgm:pt>
    <dgm:pt modelId="{0374E8D5-C3BF-451B-BC3D-DB992B4BB0A9}">
      <dgm:prSet/>
      <dgm:spPr/>
      <dgm:t>
        <a:bodyPr/>
        <a:lstStyle/>
        <a:p>
          <a:r>
            <a:rPr lang="el-GR"/>
            <a:t>Οσφυαλγίες ισχιαλγίες</a:t>
          </a:r>
          <a:endParaRPr lang="en-US"/>
        </a:p>
      </dgm:t>
    </dgm:pt>
    <dgm:pt modelId="{7237CA10-6B1C-450A-A479-0D0587DC153A}" type="parTrans" cxnId="{000E78A8-A2A7-4A3B-80A8-DD91B8ED463F}">
      <dgm:prSet/>
      <dgm:spPr/>
      <dgm:t>
        <a:bodyPr/>
        <a:lstStyle/>
        <a:p>
          <a:endParaRPr lang="en-US"/>
        </a:p>
      </dgm:t>
    </dgm:pt>
    <dgm:pt modelId="{8126212C-7811-4B50-8AF1-35539CBC9CB6}" type="sibTrans" cxnId="{000E78A8-A2A7-4A3B-80A8-DD91B8ED463F}">
      <dgm:prSet/>
      <dgm:spPr/>
      <dgm:t>
        <a:bodyPr/>
        <a:lstStyle/>
        <a:p>
          <a:endParaRPr lang="en-US"/>
        </a:p>
      </dgm:t>
    </dgm:pt>
    <dgm:pt modelId="{028EF433-EE30-4CD2-9C69-30DF1B6AA604}">
      <dgm:prSet/>
      <dgm:spPr/>
      <dgm:t>
        <a:bodyPr/>
        <a:lstStyle/>
        <a:p>
          <a:r>
            <a:rPr lang="el-GR"/>
            <a:t>Κεφαλαλγίες-ημικρανίες</a:t>
          </a:r>
          <a:endParaRPr lang="en-US"/>
        </a:p>
      </dgm:t>
    </dgm:pt>
    <dgm:pt modelId="{25063AF5-378A-47D9-84AC-646B1D2FF5E6}" type="parTrans" cxnId="{36550FAE-CED4-43AA-AA5A-4E04B3AEE063}">
      <dgm:prSet/>
      <dgm:spPr/>
      <dgm:t>
        <a:bodyPr/>
        <a:lstStyle/>
        <a:p>
          <a:endParaRPr lang="en-US"/>
        </a:p>
      </dgm:t>
    </dgm:pt>
    <dgm:pt modelId="{9CEEED03-86DD-4BDA-9176-62AF10469FC9}" type="sibTrans" cxnId="{36550FAE-CED4-43AA-AA5A-4E04B3AEE063}">
      <dgm:prSet/>
      <dgm:spPr/>
      <dgm:t>
        <a:bodyPr/>
        <a:lstStyle/>
        <a:p>
          <a:endParaRPr lang="en-US"/>
        </a:p>
      </dgm:t>
    </dgm:pt>
    <dgm:pt modelId="{56AD9F64-7B88-4553-8A99-2BBBCBBF9339}">
      <dgm:prSet/>
      <dgm:spPr/>
      <dgm:t>
        <a:bodyPr/>
        <a:lstStyle/>
        <a:p>
          <a:r>
            <a:rPr lang="el-GR"/>
            <a:t>Αυχεναλγία</a:t>
          </a:r>
          <a:endParaRPr lang="en-US"/>
        </a:p>
      </dgm:t>
    </dgm:pt>
    <dgm:pt modelId="{1E432422-15F5-4CD2-ACA1-53D0D80FB9F0}" type="parTrans" cxnId="{2B15F110-09CE-49F9-BC99-4BE29CDBE533}">
      <dgm:prSet/>
      <dgm:spPr/>
      <dgm:t>
        <a:bodyPr/>
        <a:lstStyle/>
        <a:p>
          <a:endParaRPr lang="en-US"/>
        </a:p>
      </dgm:t>
    </dgm:pt>
    <dgm:pt modelId="{9525FC47-A4B0-4B0B-BC44-4A72E062A60B}" type="sibTrans" cxnId="{2B15F110-09CE-49F9-BC99-4BE29CDBE533}">
      <dgm:prSet/>
      <dgm:spPr/>
      <dgm:t>
        <a:bodyPr/>
        <a:lstStyle/>
        <a:p>
          <a:endParaRPr lang="en-US"/>
        </a:p>
      </dgm:t>
    </dgm:pt>
    <dgm:pt modelId="{3A2F0450-FD39-40D6-BECD-FFFA3E6CC932}">
      <dgm:prSet/>
      <dgm:spPr/>
      <dgm:t>
        <a:bodyPr/>
        <a:lstStyle/>
        <a:p>
          <a:r>
            <a:rPr lang="el-GR"/>
            <a:t>Σπονδυλοαρθροπάθειες</a:t>
          </a:r>
          <a:endParaRPr lang="en-US"/>
        </a:p>
      </dgm:t>
    </dgm:pt>
    <dgm:pt modelId="{7697E9DD-965A-4C87-BC53-806FE98DA40D}" type="parTrans" cxnId="{FCB1DA83-04B0-46BC-9EF1-ACF0C4B073A9}">
      <dgm:prSet/>
      <dgm:spPr/>
      <dgm:t>
        <a:bodyPr/>
        <a:lstStyle/>
        <a:p>
          <a:endParaRPr lang="en-US"/>
        </a:p>
      </dgm:t>
    </dgm:pt>
    <dgm:pt modelId="{98C0F9A8-6824-4A49-AB8C-0C63D55C3414}" type="sibTrans" cxnId="{FCB1DA83-04B0-46BC-9EF1-ACF0C4B073A9}">
      <dgm:prSet/>
      <dgm:spPr/>
      <dgm:t>
        <a:bodyPr/>
        <a:lstStyle/>
        <a:p>
          <a:endParaRPr lang="en-US"/>
        </a:p>
      </dgm:t>
    </dgm:pt>
    <dgm:pt modelId="{A7F71800-5331-44AC-B023-1EA97DE6062B}" type="pres">
      <dgm:prSet presAssocID="{031A2E04-D381-44A4-B05D-398F2DC8861E}" presName="vert0" presStyleCnt="0">
        <dgm:presLayoutVars>
          <dgm:dir/>
          <dgm:animOne val="branch"/>
          <dgm:animLvl val="lvl"/>
        </dgm:presLayoutVars>
      </dgm:prSet>
      <dgm:spPr/>
    </dgm:pt>
    <dgm:pt modelId="{ECDCF987-9CD4-4AE0-8F4E-E4755F514126}" type="pres">
      <dgm:prSet presAssocID="{822C66AE-4EF1-4F81-BB16-F72A3F403FD7}" presName="thickLine" presStyleLbl="alignNode1" presStyleIdx="0" presStyleCnt="10"/>
      <dgm:spPr/>
    </dgm:pt>
    <dgm:pt modelId="{1B9C773B-4527-4F4A-A0A9-E8D5549A7728}" type="pres">
      <dgm:prSet presAssocID="{822C66AE-4EF1-4F81-BB16-F72A3F403FD7}" presName="horz1" presStyleCnt="0"/>
      <dgm:spPr/>
    </dgm:pt>
    <dgm:pt modelId="{D6410962-AC1F-417C-B4C5-DFA098F6C588}" type="pres">
      <dgm:prSet presAssocID="{822C66AE-4EF1-4F81-BB16-F72A3F403FD7}" presName="tx1" presStyleLbl="revTx" presStyleIdx="0" presStyleCnt="10"/>
      <dgm:spPr/>
    </dgm:pt>
    <dgm:pt modelId="{22D4BFA6-FD03-493B-837F-67D628B4F937}" type="pres">
      <dgm:prSet presAssocID="{822C66AE-4EF1-4F81-BB16-F72A3F403FD7}" presName="vert1" presStyleCnt="0"/>
      <dgm:spPr/>
    </dgm:pt>
    <dgm:pt modelId="{F717D86D-0D3A-4763-AA85-12D307394224}" type="pres">
      <dgm:prSet presAssocID="{0DEB165B-D255-424E-BA2F-E7895084D759}" presName="thickLine" presStyleLbl="alignNode1" presStyleIdx="1" presStyleCnt="10"/>
      <dgm:spPr/>
    </dgm:pt>
    <dgm:pt modelId="{7CE822F8-0614-4721-A78A-36B59A5A059A}" type="pres">
      <dgm:prSet presAssocID="{0DEB165B-D255-424E-BA2F-E7895084D759}" presName="horz1" presStyleCnt="0"/>
      <dgm:spPr/>
    </dgm:pt>
    <dgm:pt modelId="{1E9BB423-8549-4990-9A9B-F328B29B5DCA}" type="pres">
      <dgm:prSet presAssocID="{0DEB165B-D255-424E-BA2F-E7895084D759}" presName="tx1" presStyleLbl="revTx" presStyleIdx="1" presStyleCnt="10"/>
      <dgm:spPr/>
    </dgm:pt>
    <dgm:pt modelId="{E4850F88-BA0E-419B-B2CE-39AA7F272E32}" type="pres">
      <dgm:prSet presAssocID="{0DEB165B-D255-424E-BA2F-E7895084D759}" presName="vert1" presStyleCnt="0"/>
      <dgm:spPr/>
    </dgm:pt>
    <dgm:pt modelId="{84E98544-7AC0-48C3-A258-6890BD7E7273}" type="pres">
      <dgm:prSet presAssocID="{22A67B03-1AF8-4E85-8367-9E8A0F58214E}" presName="thickLine" presStyleLbl="alignNode1" presStyleIdx="2" presStyleCnt="10"/>
      <dgm:spPr/>
    </dgm:pt>
    <dgm:pt modelId="{2329C05D-7906-473A-8150-6E42B97BF38C}" type="pres">
      <dgm:prSet presAssocID="{22A67B03-1AF8-4E85-8367-9E8A0F58214E}" presName="horz1" presStyleCnt="0"/>
      <dgm:spPr/>
    </dgm:pt>
    <dgm:pt modelId="{81840420-77B0-4E01-9EB5-5E44A3DCD76C}" type="pres">
      <dgm:prSet presAssocID="{22A67B03-1AF8-4E85-8367-9E8A0F58214E}" presName="tx1" presStyleLbl="revTx" presStyleIdx="2" presStyleCnt="10"/>
      <dgm:spPr/>
    </dgm:pt>
    <dgm:pt modelId="{02BDD0A4-1E5C-42C3-9864-FE440A433D08}" type="pres">
      <dgm:prSet presAssocID="{22A67B03-1AF8-4E85-8367-9E8A0F58214E}" presName="vert1" presStyleCnt="0"/>
      <dgm:spPr/>
    </dgm:pt>
    <dgm:pt modelId="{A66D64A4-7D40-4589-8E2A-790E36B447C1}" type="pres">
      <dgm:prSet presAssocID="{0179B395-4F5C-4B67-9A61-41935B3A762F}" presName="thickLine" presStyleLbl="alignNode1" presStyleIdx="3" presStyleCnt="10"/>
      <dgm:spPr/>
    </dgm:pt>
    <dgm:pt modelId="{78D9D3D9-BFB1-4F98-8D67-377E676DF6F3}" type="pres">
      <dgm:prSet presAssocID="{0179B395-4F5C-4B67-9A61-41935B3A762F}" presName="horz1" presStyleCnt="0"/>
      <dgm:spPr/>
    </dgm:pt>
    <dgm:pt modelId="{10F23CA1-7A5D-41B3-B5F0-4BF3C1C7F611}" type="pres">
      <dgm:prSet presAssocID="{0179B395-4F5C-4B67-9A61-41935B3A762F}" presName="tx1" presStyleLbl="revTx" presStyleIdx="3" presStyleCnt="10"/>
      <dgm:spPr/>
    </dgm:pt>
    <dgm:pt modelId="{DA1B8C98-456D-4FEC-9C43-F5B5967C12C0}" type="pres">
      <dgm:prSet presAssocID="{0179B395-4F5C-4B67-9A61-41935B3A762F}" presName="vert1" presStyleCnt="0"/>
      <dgm:spPr/>
    </dgm:pt>
    <dgm:pt modelId="{AF76008D-1038-425F-BE80-90B80113F09E}" type="pres">
      <dgm:prSet presAssocID="{05F16092-B8FB-44F4-95BD-FDBB94311981}" presName="thickLine" presStyleLbl="alignNode1" presStyleIdx="4" presStyleCnt="10"/>
      <dgm:spPr/>
    </dgm:pt>
    <dgm:pt modelId="{D6A3DE6D-DEE9-4907-A16D-6E22011C1EEF}" type="pres">
      <dgm:prSet presAssocID="{05F16092-B8FB-44F4-95BD-FDBB94311981}" presName="horz1" presStyleCnt="0"/>
      <dgm:spPr/>
    </dgm:pt>
    <dgm:pt modelId="{5B9B60BD-C3F9-4A08-8A21-A0660CA32B75}" type="pres">
      <dgm:prSet presAssocID="{05F16092-B8FB-44F4-95BD-FDBB94311981}" presName="tx1" presStyleLbl="revTx" presStyleIdx="4" presStyleCnt="10"/>
      <dgm:spPr/>
    </dgm:pt>
    <dgm:pt modelId="{40129EBD-520F-4473-A506-A075B48875E0}" type="pres">
      <dgm:prSet presAssocID="{05F16092-B8FB-44F4-95BD-FDBB94311981}" presName="vert1" presStyleCnt="0"/>
      <dgm:spPr/>
    </dgm:pt>
    <dgm:pt modelId="{DF7F3C8F-D6A5-48A5-8D14-9B9DCA2484AF}" type="pres">
      <dgm:prSet presAssocID="{F3FBF5E0-3C8C-45E8-9AEF-3998EB55BF49}" presName="thickLine" presStyleLbl="alignNode1" presStyleIdx="5" presStyleCnt="10"/>
      <dgm:spPr/>
    </dgm:pt>
    <dgm:pt modelId="{36850C49-76C8-4291-8F39-FD34192F093D}" type="pres">
      <dgm:prSet presAssocID="{F3FBF5E0-3C8C-45E8-9AEF-3998EB55BF49}" presName="horz1" presStyleCnt="0"/>
      <dgm:spPr/>
    </dgm:pt>
    <dgm:pt modelId="{AFB3C9E3-5CDB-4B72-9D01-DE1E3AEE2276}" type="pres">
      <dgm:prSet presAssocID="{F3FBF5E0-3C8C-45E8-9AEF-3998EB55BF49}" presName="tx1" presStyleLbl="revTx" presStyleIdx="5" presStyleCnt="10"/>
      <dgm:spPr/>
    </dgm:pt>
    <dgm:pt modelId="{9451F230-B569-4B5B-B1E7-257C219EC90E}" type="pres">
      <dgm:prSet presAssocID="{F3FBF5E0-3C8C-45E8-9AEF-3998EB55BF49}" presName="vert1" presStyleCnt="0"/>
      <dgm:spPr/>
    </dgm:pt>
    <dgm:pt modelId="{398EA9CA-71FC-468B-BC93-CB08F6005F75}" type="pres">
      <dgm:prSet presAssocID="{0374E8D5-C3BF-451B-BC3D-DB992B4BB0A9}" presName="thickLine" presStyleLbl="alignNode1" presStyleIdx="6" presStyleCnt="10"/>
      <dgm:spPr/>
    </dgm:pt>
    <dgm:pt modelId="{0EF92BF2-349B-4DC4-AD5B-2F78DF438A85}" type="pres">
      <dgm:prSet presAssocID="{0374E8D5-C3BF-451B-BC3D-DB992B4BB0A9}" presName="horz1" presStyleCnt="0"/>
      <dgm:spPr/>
    </dgm:pt>
    <dgm:pt modelId="{35E9C354-F5EC-451A-9CF4-EBEA3C7F77D0}" type="pres">
      <dgm:prSet presAssocID="{0374E8D5-C3BF-451B-BC3D-DB992B4BB0A9}" presName="tx1" presStyleLbl="revTx" presStyleIdx="6" presStyleCnt="10"/>
      <dgm:spPr/>
    </dgm:pt>
    <dgm:pt modelId="{BBC3905C-3BC6-4B41-83B7-45A294B37A81}" type="pres">
      <dgm:prSet presAssocID="{0374E8D5-C3BF-451B-BC3D-DB992B4BB0A9}" presName="vert1" presStyleCnt="0"/>
      <dgm:spPr/>
    </dgm:pt>
    <dgm:pt modelId="{A17552AC-8D37-423B-BE80-D42E93A12925}" type="pres">
      <dgm:prSet presAssocID="{028EF433-EE30-4CD2-9C69-30DF1B6AA604}" presName="thickLine" presStyleLbl="alignNode1" presStyleIdx="7" presStyleCnt="10"/>
      <dgm:spPr/>
    </dgm:pt>
    <dgm:pt modelId="{AF966E13-22A8-44EB-9DDF-E18472E25943}" type="pres">
      <dgm:prSet presAssocID="{028EF433-EE30-4CD2-9C69-30DF1B6AA604}" presName="horz1" presStyleCnt="0"/>
      <dgm:spPr/>
    </dgm:pt>
    <dgm:pt modelId="{046FBDDF-87AC-4FAA-A360-F170D51B3819}" type="pres">
      <dgm:prSet presAssocID="{028EF433-EE30-4CD2-9C69-30DF1B6AA604}" presName="tx1" presStyleLbl="revTx" presStyleIdx="7" presStyleCnt="10"/>
      <dgm:spPr/>
    </dgm:pt>
    <dgm:pt modelId="{946B0C58-A5E5-449B-B165-A77BF25AB226}" type="pres">
      <dgm:prSet presAssocID="{028EF433-EE30-4CD2-9C69-30DF1B6AA604}" presName="vert1" presStyleCnt="0"/>
      <dgm:spPr/>
    </dgm:pt>
    <dgm:pt modelId="{48CD52FE-FB33-4C15-8DE4-F727F7F32966}" type="pres">
      <dgm:prSet presAssocID="{56AD9F64-7B88-4553-8A99-2BBBCBBF9339}" presName="thickLine" presStyleLbl="alignNode1" presStyleIdx="8" presStyleCnt="10"/>
      <dgm:spPr/>
    </dgm:pt>
    <dgm:pt modelId="{7D93D9B7-E8BD-4C9B-B807-00E41884CFAD}" type="pres">
      <dgm:prSet presAssocID="{56AD9F64-7B88-4553-8A99-2BBBCBBF9339}" presName="horz1" presStyleCnt="0"/>
      <dgm:spPr/>
    </dgm:pt>
    <dgm:pt modelId="{FE3FC51D-F392-4991-A2D5-BC1F9C313C33}" type="pres">
      <dgm:prSet presAssocID="{56AD9F64-7B88-4553-8A99-2BBBCBBF9339}" presName="tx1" presStyleLbl="revTx" presStyleIdx="8" presStyleCnt="10"/>
      <dgm:spPr/>
    </dgm:pt>
    <dgm:pt modelId="{F05A80B5-6883-4C74-B10E-EA248E04E69C}" type="pres">
      <dgm:prSet presAssocID="{56AD9F64-7B88-4553-8A99-2BBBCBBF9339}" presName="vert1" presStyleCnt="0"/>
      <dgm:spPr/>
    </dgm:pt>
    <dgm:pt modelId="{6B63CEB7-5859-46B7-A538-4AB3CD275188}" type="pres">
      <dgm:prSet presAssocID="{3A2F0450-FD39-40D6-BECD-FFFA3E6CC932}" presName="thickLine" presStyleLbl="alignNode1" presStyleIdx="9" presStyleCnt="10"/>
      <dgm:spPr/>
    </dgm:pt>
    <dgm:pt modelId="{C20578CC-30BC-4892-914D-94CC9CC41598}" type="pres">
      <dgm:prSet presAssocID="{3A2F0450-FD39-40D6-BECD-FFFA3E6CC932}" presName="horz1" presStyleCnt="0"/>
      <dgm:spPr/>
    </dgm:pt>
    <dgm:pt modelId="{1D3C6DB9-A459-4247-A616-C0ABAD526A71}" type="pres">
      <dgm:prSet presAssocID="{3A2F0450-FD39-40D6-BECD-FFFA3E6CC932}" presName="tx1" presStyleLbl="revTx" presStyleIdx="9" presStyleCnt="10"/>
      <dgm:spPr/>
    </dgm:pt>
    <dgm:pt modelId="{A390BA2C-064E-4DBE-B8D8-EE6F271F2E2D}" type="pres">
      <dgm:prSet presAssocID="{3A2F0450-FD39-40D6-BECD-FFFA3E6CC932}" presName="vert1" presStyleCnt="0"/>
      <dgm:spPr/>
    </dgm:pt>
  </dgm:ptLst>
  <dgm:cxnLst>
    <dgm:cxn modelId="{38BEF604-FFA5-41D2-AFA4-1A6088773271}" srcId="{031A2E04-D381-44A4-B05D-398F2DC8861E}" destId="{22A67B03-1AF8-4E85-8367-9E8A0F58214E}" srcOrd="2" destOrd="0" parTransId="{60606E79-5701-411E-BD02-049613BE0F94}" sibTransId="{C484C0F0-6EB8-4563-86B7-335A6A2B5344}"/>
    <dgm:cxn modelId="{2B15F110-09CE-49F9-BC99-4BE29CDBE533}" srcId="{031A2E04-D381-44A4-B05D-398F2DC8861E}" destId="{56AD9F64-7B88-4553-8A99-2BBBCBBF9339}" srcOrd="8" destOrd="0" parTransId="{1E432422-15F5-4CD2-ACA1-53D0D80FB9F0}" sibTransId="{9525FC47-A4B0-4B0B-BC44-4A72E062A60B}"/>
    <dgm:cxn modelId="{26658F14-E9D9-409A-A098-54F590B18FA7}" type="presOf" srcId="{F3FBF5E0-3C8C-45E8-9AEF-3998EB55BF49}" destId="{AFB3C9E3-5CDB-4B72-9D01-DE1E3AEE2276}" srcOrd="0" destOrd="0" presId="urn:microsoft.com/office/officeart/2008/layout/LinedList"/>
    <dgm:cxn modelId="{62042C34-7118-4206-85E4-DF36B997FB26}" type="presOf" srcId="{0179B395-4F5C-4B67-9A61-41935B3A762F}" destId="{10F23CA1-7A5D-41B3-B5F0-4BF3C1C7F611}" srcOrd="0" destOrd="0" presId="urn:microsoft.com/office/officeart/2008/layout/LinedList"/>
    <dgm:cxn modelId="{5DFF1D5C-BD6B-4BA9-B78E-3CD3E69FAF55}" srcId="{031A2E04-D381-44A4-B05D-398F2DC8861E}" destId="{F3FBF5E0-3C8C-45E8-9AEF-3998EB55BF49}" srcOrd="5" destOrd="0" parTransId="{58008020-5E21-4C94-BF8E-F2156F144D05}" sibTransId="{9EC9CC82-F31E-403A-A565-993D0D65235A}"/>
    <dgm:cxn modelId="{DEC5405C-FC43-42AF-976A-2B2EA731B158}" type="presOf" srcId="{028EF433-EE30-4CD2-9C69-30DF1B6AA604}" destId="{046FBDDF-87AC-4FAA-A360-F170D51B3819}" srcOrd="0" destOrd="0" presId="urn:microsoft.com/office/officeart/2008/layout/LinedList"/>
    <dgm:cxn modelId="{B5B13563-9AD4-42B3-A6A0-CE0453723646}" srcId="{031A2E04-D381-44A4-B05D-398F2DC8861E}" destId="{0179B395-4F5C-4B67-9A61-41935B3A762F}" srcOrd="3" destOrd="0" parTransId="{6F2F732C-8D9B-4704-AD24-85ADB8DA2E5F}" sibTransId="{AC8CB261-2001-4989-B9BA-A297D91C1D0B}"/>
    <dgm:cxn modelId="{717B4F67-5FEE-4FE8-97F4-FFC0E1D7D04A}" srcId="{031A2E04-D381-44A4-B05D-398F2DC8861E}" destId="{822C66AE-4EF1-4F81-BB16-F72A3F403FD7}" srcOrd="0" destOrd="0" parTransId="{5A2D92CA-45A1-4A7C-BDF5-7AD888C9042F}" sibTransId="{B2AB4F1C-4DA9-4D96-91FC-7E3981066F88}"/>
    <dgm:cxn modelId="{B4A04F6B-D719-4BED-ADCA-CAAE99D486E0}" type="presOf" srcId="{031A2E04-D381-44A4-B05D-398F2DC8861E}" destId="{A7F71800-5331-44AC-B023-1EA97DE6062B}" srcOrd="0" destOrd="0" presId="urn:microsoft.com/office/officeart/2008/layout/LinedList"/>
    <dgm:cxn modelId="{9EE3056E-0976-4BB6-958D-EC7BC09E757C}" srcId="{031A2E04-D381-44A4-B05D-398F2DC8861E}" destId="{0DEB165B-D255-424E-BA2F-E7895084D759}" srcOrd="1" destOrd="0" parTransId="{A19E53F6-6E50-4683-998A-DF7C80024540}" sibTransId="{6A6E19C0-ECB5-4114-93C3-7E7DFA6E7D89}"/>
    <dgm:cxn modelId="{6C441C74-3C27-4833-8CA1-08094B6096B6}" type="presOf" srcId="{822C66AE-4EF1-4F81-BB16-F72A3F403FD7}" destId="{D6410962-AC1F-417C-B4C5-DFA098F6C588}" srcOrd="0" destOrd="0" presId="urn:microsoft.com/office/officeart/2008/layout/LinedList"/>
    <dgm:cxn modelId="{3D310D59-BB05-4DE7-B60B-7F7E983BDE41}" type="presOf" srcId="{0DEB165B-D255-424E-BA2F-E7895084D759}" destId="{1E9BB423-8549-4990-9A9B-F328B29B5DCA}" srcOrd="0" destOrd="0" presId="urn:microsoft.com/office/officeart/2008/layout/LinedList"/>
    <dgm:cxn modelId="{FCB1DA83-04B0-46BC-9EF1-ACF0C4B073A9}" srcId="{031A2E04-D381-44A4-B05D-398F2DC8861E}" destId="{3A2F0450-FD39-40D6-BECD-FFFA3E6CC932}" srcOrd="9" destOrd="0" parTransId="{7697E9DD-965A-4C87-BC53-806FE98DA40D}" sibTransId="{98C0F9A8-6824-4A49-AB8C-0C63D55C3414}"/>
    <dgm:cxn modelId="{769CAC84-8E52-4E65-8B10-22FB0E3BC7EB}" type="presOf" srcId="{0374E8D5-C3BF-451B-BC3D-DB992B4BB0A9}" destId="{35E9C354-F5EC-451A-9CF4-EBEA3C7F77D0}" srcOrd="0" destOrd="0" presId="urn:microsoft.com/office/officeart/2008/layout/LinedList"/>
    <dgm:cxn modelId="{1DCC268C-ACD1-49AC-94CD-16D1356FDCA8}" srcId="{031A2E04-D381-44A4-B05D-398F2DC8861E}" destId="{05F16092-B8FB-44F4-95BD-FDBB94311981}" srcOrd="4" destOrd="0" parTransId="{02BBF8A2-6550-464C-AD31-5225FE405CDB}" sibTransId="{04323FAB-07E4-42A1-847F-80F79220D6F8}"/>
    <dgm:cxn modelId="{000E78A8-A2A7-4A3B-80A8-DD91B8ED463F}" srcId="{031A2E04-D381-44A4-B05D-398F2DC8861E}" destId="{0374E8D5-C3BF-451B-BC3D-DB992B4BB0A9}" srcOrd="6" destOrd="0" parTransId="{7237CA10-6B1C-450A-A479-0D0587DC153A}" sibTransId="{8126212C-7811-4B50-8AF1-35539CBC9CB6}"/>
    <dgm:cxn modelId="{36550FAE-CED4-43AA-AA5A-4E04B3AEE063}" srcId="{031A2E04-D381-44A4-B05D-398F2DC8861E}" destId="{028EF433-EE30-4CD2-9C69-30DF1B6AA604}" srcOrd="7" destOrd="0" parTransId="{25063AF5-378A-47D9-84AC-646B1D2FF5E6}" sibTransId="{9CEEED03-86DD-4BDA-9176-62AF10469FC9}"/>
    <dgm:cxn modelId="{826256AF-1F3E-46B5-92F6-D0F62DEA0D8E}" type="presOf" srcId="{22A67B03-1AF8-4E85-8367-9E8A0F58214E}" destId="{81840420-77B0-4E01-9EB5-5E44A3DCD76C}" srcOrd="0" destOrd="0" presId="urn:microsoft.com/office/officeart/2008/layout/LinedList"/>
    <dgm:cxn modelId="{514929C2-60BD-4B65-9E3E-29DED7FCBB58}" type="presOf" srcId="{3A2F0450-FD39-40D6-BECD-FFFA3E6CC932}" destId="{1D3C6DB9-A459-4247-A616-C0ABAD526A71}" srcOrd="0" destOrd="0" presId="urn:microsoft.com/office/officeart/2008/layout/LinedList"/>
    <dgm:cxn modelId="{6D14A3D0-02F4-4F4C-9846-6503C86FA28E}" type="presOf" srcId="{05F16092-B8FB-44F4-95BD-FDBB94311981}" destId="{5B9B60BD-C3F9-4A08-8A21-A0660CA32B75}" srcOrd="0" destOrd="0" presId="urn:microsoft.com/office/officeart/2008/layout/LinedList"/>
    <dgm:cxn modelId="{3CBD43F2-AD24-4688-ACFB-8FB4D305DF8F}" type="presOf" srcId="{56AD9F64-7B88-4553-8A99-2BBBCBBF9339}" destId="{FE3FC51D-F392-4991-A2D5-BC1F9C313C33}" srcOrd="0" destOrd="0" presId="urn:microsoft.com/office/officeart/2008/layout/LinedList"/>
    <dgm:cxn modelId="{297ADC4E-429A-45EB-A22B-8E1E1BC0495D}" type="presParOf" srcId="{A7F71800-5331-44AC-B023-1EA97DE6062B}" destId="{ECDCF987-9CD4-4AE0-8F4E-E4755F514126}" srcOrd="0" destOrd="0" presId="urn:microsoft.com/office/officeart/2008/layout/LinedList"/>
    <dgm:cxn modelId="{4AE954E6-75B1-45A3-929E-F3F6EEF6A6E0}" type="presParOf" srcId="{A7F71800-5331-44AC-B023-1EA97DE6062B}" destId="{1B9C773B-4527-4F4A-A0A9-E8D5549A7728}" srcOrd="1" destOrd="0" presId="urn:microsoft.com/office/officeart/2008/layout/LinedList"/>
    <dgm:cxn modelId="{44573105-8A08-4AE2-AFF9-99B6519C39D2}" type="presParOf" srcId="{1B9C773B-4527-4F4A-A0A9-E8D5549A7728}" destId="{D6410962-AC1F-417C-B4C5-DFA098F6C588}" srcOrd="0" destOrd="0" presId="urn:microsoft.com/office/officeart/2008/layout/LinedList"/>
    <dgm:cxn modelId="{91A80ACF-DF60-4698-8F22-4C48AF66145E}" type="presParOf" srcId="{1B9C773B-4527-4F4A-A0A9-E8D5549A7728}" destId="{22D4BFA6-FD03-493B-837F-67D628B4F937}" srcOrd="1" destOrd="0" presId="urn:microsoft.com/office/officeart/2008/layout/LinedList"/>
    <dgm:cxn modelId="{6CFAAC65-9813-4A43-A671-FE6EE59B358C}" type="presParOf" srcId="{A7F71800-5331-44AC-B023-1EA97DE6062B}" destId="{F717D86D-0D3A-4763-AA85-12D307394224}" srcOrd="2" destOrd="0" presId="urn:microsoft.com/office/officeart/2008/layout/LinedList"/>
    <dgm:cxn modelId="{54173F4D-AD85-4363-A858-7C83022ABABD}" type="presParOf" srcId="{A7F71800-5331-44AC-B023-1EA97DE6062B}" destId="{7CE822F8-0614-4721-A78A-36B59A5A059A}" srcOrd="3" destOrd="0" presId="urn:microsoft.com/office/officeart/2008/layout/LinedList"/>
    <dgm:cxn modelId="{618584FD-1B20-4942-95EE-B237535620BD}" type="presParOf" srcId="{7CE822F8-0614-4721-A78A-36B59A5A059A}" destId="{1E9BB423-8549-4990-9A9B-F328B29B5DCA}" srcOrd="0" destOrd="0" presId="urn:microsoft.com/office/officeart/2008/layout/LinedList"/>
    <dgm:cxn modelId="{7A274446-521E-4D40-A52C-FE40D15E5CC9}" type="presParOf" srcId="{7CE822F8-0614-4721-A78A-36B59A5A059A}" destId="{E4850F88-BA0E-419B-B2CE-39AA7F272E32}" srcOrd="1" destOrd="0" presId="urn:microsoft.com/office/officeart/2008/layout/LinedList"/>
    <dgm:cxn modelId="{2AB3CA18-D875-4F32-BE4A-04E3819F1A69}" type="presParOf" srcId="{A7F71800-5331-44AC-B023-1EA97DE6062B}" destId="{84E98544-7AC0-48C3-A258-6890BD7E7273}" srcOrd="4" destOrd="0" presId="urn:microsoft.com/office/officeart/2008/layout/LinedList"/>
    <dgm:cxn modelId="{977029F4-CD40-4102-876B-78B2E7085EB2}" type="presParOf" srcId="{A7F71800-5331-44AC-B023-1EA97DE6062B}" destId="{2329C05D-7906-473A-8150-6E42B97BF38C}" srcOrd="5" destOrd="0" presId="urn:microsoft.com/office/officeart/2008/layout/LinedList"/>
    <dgm:cxn modelId="{F8E2B389-7C3C-4922-A0C6-330C9E2F7AC0}" type="presParOf" srcId="{2329C05D-7906-473A-8150-6E42B97BF38C}" destId="{81840420-77B0-4E01-9EB5-5E44A3DCD76C}" srcOrd="0" destOrd="0" presId="urn:microsoft.com/office/officeart/2008/layout/LinedList"/>
    <dgm:cxn modelId="{DF8CCEA3-5F97-4362-BF12-80B379982150}" type="presParOf" srcId="{2329C05D-7906-473A-8150-6E42B97BF38C}" destId="{02BDD0A4-1E5C-42C3-9864-FE440A433D08}" srcOrd="1" destOrd="0" presId="urn:microsoft.com/office/officeart/2008/layout/LinedList"/>
    <dgm:cxn modelId="{6A5B00E0-8A49-40B7-8CAA-336B0CB01BE0}" type="presParOf" srcId="{A7F71800-5331-44AC-B023-1EA97DE6062B}" destId="{A66D64A4-7D40-4589-8E2A-790E36B447C1}" srcOrd="6" destOrd="0" presId="urn:microsoft.com/office/officeart/2008/layout/LinedList"/>
    <dgm:cxn modelId="{38640C64-717E-45C5-966C-74F4CB707A5B}" type="presParOf" srcId="{A7F71800-5331-44AC-B023-1EA97DE6062B}" destId="{78D9D3D9-BFB1-4F98-8D67-377E676DF6F3}" srcOrd="7" destOrd="0" presId="urn:microsoft.com/office/officeart/2008/layout/LinedList"/>
    <dgm:cxn modelId="{6BFBFA1F-A20B-4D7D-BF50-E013D14567BB}" type="presParOf" srcId="{78D9D3D9-BFB1-4F98-8D67-377E676DF6F3}" destId="{10F23CA1-7A5D-41B3-B5F0-4BF3C1C7F611}" srcOrd="0" destOrd="0" presId="urn:microsoft.com/office/officeart/2008/layout/LinedList"/>
    <dgm:cxn modelId="{5E42D6D7-290D-4CD8-A221-4DB3BA87F10A}" type="presParOf" srcId="{78D9D3D9-BFB1-4F98-8D67-377E676DF6F3}" destId="{DA1B8C98-456D-4FEC-9C43-F5B5967C12C0}" srcOrd="1" destOrd="0" presId="urn:microsoft.com/office/officeart/2008/layout/LinedList"/>
    <dgm:cxn modelId="{203BE8D1-32D7-41C2-AE40-A176BCEEE90C}" type="presParOf" srcId="{A7F71800-5331-44AC-B023-1EA97DE6062B}" destId="{AF76008D-1038-425F-BE80-90B80113F09E}" srcOrd="8" destOrd="0" presId="urn:microsoft.com/office/officeart/2008/layout/LinedList"/>
    <dgm:cxn modelId="{6C5ED7DB-59C8-4539-A21B-EEEA9226D224}" type="presParOf" srcId="{A7F71800-5331-44AC-B023-1EA97DE6062B}" destId="{D6A3DE6D-DEE9-4907-A16D-6E22011C1EEF}" srcOrd="9" destOrd="0" presId="urn:microsoft.com/office/officeart/2008/layout/LinedList"/>
    <dgm:cxn modelId="{0F37899D-36A8-4F23-AE9F-0B3BB9933E7E}" type="presParOf" srcId="{D6A3DE6D-DEE9-4907-A16D-6E22011C1EEF}" destId="{5B9B60BD-C3F9-4A08-8A21-A0660CA32B75}" srcOrd="0" destOrd="0" presId="urn:microsoft.com/office/officeart/2008/layout/LinedList"/>
    <dgm:cxn modelId="{59ADA266-70DD-460A-AEA6-F84495D4A28A}" type="presParOf" srcId="{D6A3DE6D-DEE9-4907-A16D-6E22011C1EEF}" destId="{40129EBD-520F-4473-A506-A075B48875E0}" srcOrd="1" destOrd="0" presId="urn:microsoft.com/office/officeart/2008/layout/LinedList"/>
    <dgm:cxn modelId="{1017701E-C102-4DD3-9795-E32D7BBE9B24}" type="presParOf" srcId="{A7F71800-5331-44AC-B023-1EA97DE6062B}" destId="{DF7F3C8F-D6A5-48A5-8D14-9B9DCA2484AF}" srcOrd="10" destOrd="0" presId="urn:microsoft.com/office/officeart/2008/layout/LinedList"/>
    <dgm:cxn modelId="{E31439A1-14D3-4116-9E4B-4F6C2547576F}" type="presParOf" srcId="{A7F71800-5331-44AC-B023-1EA97DE6062B}" destId="{36850C49-76C8-4291-8F39-FD34192F093D}" srcOrd="11" destOrd="0" presId="urn:microsoft.com/office/officeart/2008/layout/LinedList"/>
    <dgm:cxn modelId="{A096CC33-C7CA-4CCE-A15F-E9A80010ED46}" type="presParOf" srcId="{36850C49-76C8-4291-8F39-FD34192F093D}" destId="{AFB3C9E3-5CDB-4B72-9D01-DE1E3AEE2276}" srcOrd="0" destOrd="0" presId="urn:microsoft.com/office/officeart/2008/layout/LinedList"/>
    <dgm:cxn modelId="{A88054D9-FC48-4161-9012-2CEE731FA33A}" type="presParOf" srcId="{36850C49-76C8-4291-8F39-FD34192F093D}" destId="{9451F230-B569-4B5B-B1E7-257C219EC90E}" srcOrd="1" destOrd="0" presId="urn:microsoft.com/office/officeart/2008/layout/LinedList"/>
    <dgm:cxn modelId="{D872A059-EA22-4A3D-8668-44711E32A7AA}" type="presParOf" srcId="{A7F71800-5331-44AC-B023-1EA97DE6062B}" destId="{398EA9CA-71FC-468B-BC93-CB08F6005F75}" srcOrd="12" destOrd="0" presId="urn:microsoft.com/office/officeart/2008/layout/LinedList"/>
    <dgm:cxn modelId="{3EAC80FA-9B8E-4C14-81FC-DC0B76AB17E0}" type="presParOf" srcId="{A7F71800-5331-44AC-B023-1EA97DE6062B}" destId="{0EF92BF2-349B-4DC4-AD5B-2F78DF438A85}" srcOrd="13" destOrd="0" presId="urn:microsoft.com/office/officeart/2008/layout/LinedList"/>
    <dgm:cxn modelId="{5F21CD78-1CEE-45F9-89BE-A0436949FFEF}" type="presParOf" srcId="{0EF92BF2-349B-4DC4-AD5B-2F78DF438A85}" destId="{35E9C354-F5EC-451A-9CF4-EBEA3C7F77D0}" srcOrd="0" destOrd="0" presId="urn:microsoft.com/office/officeart/2008/layout/LinedList"/>
    <dgm:cxn modelId="{8549313A-BD71-412F-A49E-E0FBC6C2E84D}" type="presParOf" srcId="{0EF92BF2-349B-4DC4-AD5B-2F78DF438A85}" destId="{BBC3905C-3BC6-4B41-83B7-45A294B37A81}" srcOrd="1" destOrd="0" presId="urn:microsoft.com/office/officeart/2008/layout/LinedList"/>
    <dgm:cxn modelId="{F623FA2C-59D8-47BC-BA2E-2C9FDD2CD9F5}" type="presParOf" srcId="{A7F71800-5331-44AC-B023-1EA97DE6062B}" destId="{A17552AC-8D37-423B-BE80-D42E93A12925}" srcOrd="14" destOrd="0" presId="urn:microsoft.com/office/officeart/2008/layout/LinedList"/>
    <dgm:cxn modelId="{4977B450-CDBE-4DC4-B558-6D4214338078}" type="presParOf" srcId="{A7F71800-5331-44AC-B023-1EA97DE6062B}" destId="{AF966E13-22A8-44EB-9DDF-E18472E25943}" srcOrd="15" destOrd="0" presId="urn:microsoft.com/office/officeart/2008/layout/LinedList"/>
    <dgm:cxn modelId="{E965A605-FB14-4CCE-A58A-C83A3B906A9D}" type="presParOf" srcId="{AF966E13-22A8-44EB-9DDF-E18472E25943}" destId="{046FBDDF-87AC-4FAA-A360-F170D51B3819}" srcOrd="0" destOrd="0" presId="urn:microsoft.com/office/officeart/2008/layout/LinedList"/>
    <dgm:cxn modelId="{AF4B2A65-F890-41FE-A0EF-4F57CEC9CCDD}" type="presParOf" srcId="{AF966E13-22A8-44EB-9DDF-E18472E25943}" destId="{946B0C58-A5E5-449B-B165-A77BF25AB226}" srcOrd="1" destOrd="0" presId="urn:microsoft.com/office/officeart/2008/layout/LinedList"/>
    <dgm:cxn modelId="{94C0A247-6425-4833-ACAA-A9EF7842B6F0}" type="presParOf" srcId="{A7F71800-5331-44AC-B023-1EA97DE6062B}" destId="{48CD52FE-FB33-4C15-8DE4-F727F7F32966}" srcOrd="16" destOrd="0" presId="urn:microsoft.com/office/officeart/2008/layout/LinedList"/>
    <dgm:cxn modelId="{5787041E-E281-4D9C-933C-5F2716E11AAC}" type="presParOf" srcId="{A7F71800-5331-44AC-B023-1EA97DE6062B}" destId="{7D93D9B7-E8BD-4C9B-B807-00E41884CFAD}" srcOrd="17" destOrd="0" presId="urn:microsoft.com/office/officeart/2008/layout/LinedList"/>
    <dgm:cxn modelId="{17BC0B62-0B55-4434-B9D7-ABF36D479C38}" type="presParOf" srcId="{7D93D9B7-E8BD-4C9B-B807-00E41884CFAD}" destId="{FE3FC51D-F392-4991-A2D5-BC1F9C313C33}" srcOrd="0" destOrd="0" presId="urn:microsoft.com/office/officeart/2008/layout/LinedList"/>
    <dgm:cxn modelId="{6924ED6C-AAB0-45FB-B93B-E87A8AB06B00}" type="presParOf" srcId="{7D93D9B7-E8BD-4C9B-B807-00E41884CFAD}" destId="{F05A80B5-6883-4C74-B10E-EA248E04E69C}" srcOrd="1" destOrd="0" presId="urn:microsoft.com/office/officeart/2008/layout/LinedList"/>
    <dgm:cxn modelId="{EDB9D04C-3DDC-4E89-84FC-590A68AEC305}" type="presParOf" srcId="{A7F71800-5331-44AC-B023-1EA97DE6062B}" destId="{6B63CEB7-5859-46B7-A538-4AB3CD275188}" srcOrd="18" destOrd="0" presId="urn:microsoft.com/office/officeart/2008/layout/LinedList"/>
    <dgm:cxn modelId="{D58530B7-DAB5-4BE9-8920-0FAF497B270D}" type="presParOf" srcId="{A7F71800-5331-44AC-B023-1EA97DE6062B}" destId="{C20578CC-30BC-4892-914D-94CC9CC41598}" srcOrd="19" destOrd="0" presId="urn:microsoft.com/office/officeart/2008/layout/LinedList"/>
    <dgm:cxn modelId="{4DEAEC80-E49F-489E-94F3-8AD82690497A}" type="presParOf" srcId="{C20578CC-30BC-4892-914D-94CC9CC41598}" destId="{1D3C6DB9-A459-4247-A616-C0ABAD526A71}" srcOrd="0" destOrd="0" presId="urn:microsoft.com/office/officeart/2008/layout/LinedList"/>
    <dgm:cxn modelId="{E31F2748-FE83-4614-A22A-60B557D9F52A}" type="presParOf" srcId="{C20578CC-30BC-4892-914D-94CC9CC41598}" destId="{A390BA2C-064E-4DBE-B8D8-EE6F271F2E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62DC35-E521-4493-ACF9-FA6CE8D7EAF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43B86F0-D8D9-4B57-9725-BD714548DB95}">
      <dgm:prSet/>
      <dgm:spPr/>
      <dgm:t>
        <a:bodyPr/>
        <a:lstStyle/>
        <a:p>
          <a:r>
            <a:rPr lang="el-GR"/>
            <a:t>Φυματίωση</a:t>
          </a:r>
          <a:endParaRPr lang="en-US"/>
        </a:p>
      </dgm:t>
    </dgm:pt>
    <dgm:pt modelId="{A4A1A8EE-BD09-476D-8A96-97B87CB2094F}" type="parTrans" cxnId="{08E32E19-2A61-438F-9CE4-073B40CBC321}">
      <dgm:prSet/>
      <dgm:spPr/>
      <dgm:t>
        <a:bodyPr/>
        <a:lstStyle/>
        <a:p>
          <a:endParaRPr lang="en-US"/>
        </a:p>
      </dgm:t>
    </dgm:pt>
    <dgm:pt modelId="{CE2D0DD4-FCEB-49F1-8E1F-C65632B86D5E}" type="sibTrans" cxnId="{08E32E19-2A61-438F-9CE4-073B40CBC321}">
      <dgm:prSet/>
      <dgm:spPr/>
      <dgm:t>
        <a:bodyPr/>
        <a:lstStyle/>
        <a:p>
          <a:endParaRPr lang="en-US"/>
        </a:p>
      </dgm:t>
    </dgm:pt>
    <dgm:pt modelId="{436E994E-B105-4848-98F6-E1ABEDC6D58F}">
      <dgm:prSet/>
      <dgm:spPr/>
      <dgm:t>
        <a:bodyPr/>
        <a:lstStyle/>
        <a:p>
          <a:r>
            <a:rPr lang="el-GR"/>
            <a:t>Σακχαρώδη διαβήτη</a:t>
          </a:r>
          <a:endParaRPr lang="en-US"/>
        </a:p>
      </dgm:t>
    </dgm:pt>
    <dgm:pt modelId="{1B7C962E-167B-4341-BC54-57CB2C468381}" type="parTrans" cxnId="{8F2334D4-EA7F-4284-92D4-81B3F26B06AB}">
      <dgm:prSet/>
      <dgm:spPr/>
      <dgm:t>
        <a:bodyPr/>
        <a:lstStyle/>
        <a:p>
          <a:endParaRPr lang="en-US"/>
        </a:p>
      </dgm:t>
    </dgm:pt>
    <dgm:pt modelId="{168A20E3-C15E-463F-AE70-BD3EC5B11B4A}" type="sibTrans" cxnId="{8F2334D4-EA7F-4284-92D4-81B3F26B06AB}">
      <dgm:prSet/>
      <dgm:spPr/>
      <dgm:t>
        <a:bodyPr/>
        <a:lstStyle/>
        <a:p>
          <a:endParaRPr lang="en-US"/>
        </a:p>
      </dgm:t>
    </dgm:pt>
    <dgm:pt modelId="{2F51140C-7965-459A-A353-E812C05BFBE4}">
      <dgm:prSet/>
      <dgm:spPr/>
      <dgm:t>
        <a:bodyPr/>
        <a:lstStyle/>
        <a:p>
          <a:r>
            <a:rPr lang="el-GR"/>
            <a:t>Βηματοδότη</a:t>
          </a:r>
          <a:endParaRPr lang="en-US"/>
        </a:p>
      </dgm:t>
    </dgm:pt>
    <dgm:pt modelId="{F72EA72C-3591-4FDD-9E38-42D1F56C6757}" type="parTrans" cxnId="{064ADFE2-ED80-4963-B2D2-F6F48F3665ED}">
      <dgm:prSet/>
      <dgm:spPr/>
      <dgm:t>
        <a:bodyPr/>
        <a:lstStyle/>
        <a:p>
          <a:endParaRPr lang="en-US"/>
        </a:p>
      </dgm:t>
    </dgm:pt>
    <dgm:pt modelId="{FF17CF96-FAB7-4290-A6A9-988DF12E5D1E}" type="sibTrans" cxnId="{064ADFE2-ED80-4963-B2D2-F6F48F3665ED}">
      <dgm:prSet/>
      <dgm:spPr/>
      <dgm:t>
        <a:bodyPr/>
        <a:lstStyle/>
        <a:p>
          <a:endParaRPr lang="en-US"/>
        </a:p>
      </dgm:t>
    </dgm:pt>
    <dgm:pt modelId="{0F551516-A39E-48D1-96C4-9D2BD1F373A4}">
      <dgm:prSet/>
      <dgm:spPr/>
      <dgm:t>
        <a:bodyPr/>
        <a:lstStyle/>
        <a:p>
          <a:r>
            <a:rPr lang="el-GR"/>
            <a:t>Εγκυμοσύνη</a:t>
          </a:r>
          <a:endParaRPr lang="en-US"/>
        </a:p>
      </dgm:t>
    </dgm:pt>
    <dgm:pt modelId="{BF8562D5-A330-46FD-AA3B-8860EDB53527}" type="parTrans" cxnId="{B47C114B-329E-46F1-B72E-40ACCF4E3110}">
      <dgm:prSet/>
      <dgm:spPr/>
      <dgm:t>
        <a:bodyPr/>
        <a:lstStyle/>
        <a:p>
          <a:endParaRPr lang="en-US"/>
        </a:p>
      </dgm:t>
    </dgm:pt>
    <dgm:pt modelId="{3A93AD8C-2AAD-4B4B-8CEA-2176852C4843}" type="sibTrans" cxnId="{B47C114B-329E-46F1-B72E-40ACCF4E3110}">
      <dgm:prSet/>
      <dgm:spPr/>
      <dgm:t>
        <a:bodyPr/>
        <a:lstStyle/>
        <a:p>
          <a:endParaRPr lang="en-US"/>
        </a:p>
      </dgm:t>
    </dgm:pt>
    <dgm:pt modelId="{32A3F7CA-56D7-4421-B1B1-C9DAEB86EE9E}">
      <dgm:prSet/>
      <dgm:spPr/>
      <dgm:t>
        <a:bodyPr/>
        <a:lstStyle/>
        <a:p>
          <a:r>
            <a:rPr lang="el-GR"/>
            <a:t>Ακουστικά βαρηκοΐας</a:t>
          </a:r>
          <a:endParaRPr lang="en-US"/>
        </a:p>
      </dgm:t>
    </dgm:pt>
    <dgm:pt modelId="{556549BD-1A83-4865-A440-C8C414F4E0EA}" type="parTrans" cxnId="{55F63E0C-0BB2-4D50-9844-703CC2E1E691}">
      <dgm:prSet/>
      <dgm:spPr/>
      <dgm:t>
        <a:bodyPr/>
        <a:lstStyle/>
        <a:p>
          <a:endParaRPr lang="en-US"/>
        </a:p>
      </dgm:t>
    </dgm:pt>
    <dgm:pt modelId="{54935DA1-787C-4FFA-AD79-25CC4E07DAB6}" type="sibTrans" cxnId="{55F63E0C-0BB2-4D50-9844-703CC2E1E691}">
      <dgm:prSet/>
      <dgm:spPr/>
      <dgm:t>
        <a:bodyPr/>
        <a:lstStyle/>
        <a:p>
          <a:endParaRPr lang="en-US"/>
        </a:p>
      </dgm:t>
    </dgm:pt>
    <dgm:pt modelId="{2E58FD65-AD69-4C49-AAD6-DC3ACB78E04C}">
      <dgm:prSet/>
      <dgm:spPr/>
      <dgm:t>
        <a:bodyPr/>
        <a:lstStyle/>
        <a:p>
          <a:r>
            <a:rPr lang="el-GR"/>
            <a:t>Υλικά οστεοσύνθεσης</a:t>
          </a:r>
          <a:endParaRPr lang="en-US"/>
        </a:p>
      </dgm:t>
    </dgm:pt>
    <dgm:pt modelId="{6A6E2ECB-B9C1-496C-91F4-A5B551FF4413}" type="parTrans" cxnId="{A8B3F5FD-14B0-428C-BBF0-DF86705D7ABE}">
      <dgm:prSet/>
      <dgm:spPr/>
      <dgm:t>
        <a:bodyPr/>
        <a:lstStyle/>
        <a:p>
          <a:endParaRPr lang="en-US"/>
        </a:p>
      </dgm:t>
    </dgm:pt>
    <dgm:pt modelId="{67027EB2-23EB-43E6-A644-BD05A89F4C2A}" type="sibTrans" cxnId="{A8B3F5FD-14B0-428C-BBF0-DF86705D7ABE}">
      <dgm:prSet/>
      <dgm:spPr/>
      <dgm:t>
        <a:bodyPr/>
        <a:lstStyle/>
        <a:p>
          <a:endParaRPr lang="en-US"/>
        </a:p>
      </dgm:t>
    </dgm:pt>
    <dgm:pt modelId="{B7511B72-F046-457E-992A-BA0BC5E8A424}" type="pres">
      <dgm:prSet presAssocID="{3362DC35-E521-4493-ACF9-FA6CE8D7EAFC}" presName="vert0" presStyleCnt="0">
        <dgm:presLayoutVars>
          <dgm:dir/>
          <dgm:animOne val="branch"/>
          <dgm:animLvl val="lvl"/>
        </dgm:presLayoutVars>
      </dgm:prSet>
      <dgm:spPr/>
    </dgm:pt>
    <dgm:pt modelId="{77A100E6-626F-4AE2-838B-BCFE1EFC8325}" type="pres">
      <dgm:prSet presAssocID="{F43B86F0-D8D9-4B57-9725-BD714548DB95}" presName="thickLine" presStyleLbl="alignNode1" presStyleIdx="0" presStyleCnt="6"/>
      <dgm:spPr/>
    </dgm:pt>
    <dgm:pt modelId="{A6531FB9-6E60-4117-AC40-859D3D9E47C8}" type="pres">
      <dgm:prSet presAssocID="{F43B86F0-D8D9-4B57-9725-BD714548DB95}" presName="horz1" presStyleCnt="0"/>
      <dgm:spPr/>
    </dgm:pt>
    <dgm:pt modelId="{F0F6AA82-AE0B-4EBB-8571-6186A2A69DC0}" type="pres">
      <dgm:prSet presAssocID="{F43B86F0-D8D9-4B57-9725-BD714548DB95}" presName="tx1" presStyleLbl="revTx" presStyleIdx="0" presStyleCnt="6"/>
      <dgm:spPr/>
    </dgm:pt>
    <dgm:pt modelId="{DC93DD16-BD8E-4833-B3C7-18B952E26533}" type="pres">
      <dgm:prSet presAssocID="{F43B86F0-D8D9-4B57-9725-BD714548DB95}" presName="vert1" presStyleCnt="0"/>
      <dgm:spPr/>
    </dgm:pt>
    <dgm:pt modelId="{4D0D218F-9D15-4925-BC14-A7A507BD0892}" type="pres">
      <dgm:prSet presAssocID="{436E994E-B105-4848-98F6-E1ABEDC6D58F}" presName="thickLine" presStyleLbl="alignNode1" presStyleIdx="1" presStyleCnt="6"/>
      <dgm:spPr/>
    </dgm:pt>
    <dgm:pt modelId="{18272318-9F5E-44CE-AE16-8E3B52ECA124}" type="pres">
      <dgm:prSet presAssocID="{436E994E-B105-4848-98F6-E1ABEDC6D58F}" presName="horz1" presStyleCnt="0"/>
      <dgm:spPr/>
    </dgm:pt>
    <dgm:pt modelId="{1D1E79C4-736A-418E-A960-97B2F5097D02}" type="pres">
      <dgm:prSet presAssocID="{436E994E-B105-4848-98F6-E1ABEDC6D58F}" presName="tx1" presStyleLbl="revTx" presStyleIdx="1" presStyleCnt="6"/>
      <dgm:spPr/>
    </dgm:pt>
    <dgm:pt modelId="{52584305-474F-46F4-B9EA-2B3E9A6B1307}" type="pres">
      <dgm:prSet presAssocID="{436E994E-B105-4848-98F6-E1ABEDC6D58F}" presName="vert1" presStyleCnt="0"/>
      <dgm:spPr/>
    </dgm:pt>
    <dgm:pt modelId="{8BF60BBE-8302-4106-A632-99B891DDFF7F}" type="pres">
      <dgm:prSet presAssocID="{2F51140C-7965-459A-A353-E812C05BFBE4}" presName="thickLine" presStyleLbl="alignNode1" presStyleIdx="2" presStyleCnt="6"/>
      <dgm:spPr/>
    </dgm:pt>
    <dgm:pt modelId="{7B3B4E0A-C61F-4FDE-A895-EE3847EB1AFB}" type="pres">
      <dgm:prSet presAssocID="{2F51140C-7965-459A-A353-E812C05BFBE4}" presName="horz1" presStyleCnt="0"/>
      <dgm:spPr/>
    </dgm:pt>
    <dgm:pt modelId="{D13FBDCD-0BFB-44EB-AD00-031C63B32628}" type="pres">
      <dgm:prSet presAssocID="{2F51140C-7965-459A-A353-E812C05BFBE4}" presName="tx1" presStyleLbl="revTx" presStyleIdx="2" presStyleCnt="6"/>
      <dgm:spPr/>
    </dgm:pt>
    <dgm:pt modelId="{587B6543-FD44-4FFC-B365-F88143D563BA}" type="pres">
      <dgm:prSet presAssocID="{2F51140C-7965-459A-A353-E812C05BFBE4}" presName="vert1" presStyleCnt="0"/>
      <dgm:spPr/>
    </dgm:pt>
    <dgm:pt modelId="{A632E4A9-7F6F-4E4D-BFAF-68F9008000EB}" type="pres">
      <dgm:prSet presAssocID="{0F551516-A39E-48D1-96C4-9D2BD1F373A4}" presName="thickLine" presStyleLbl="alignNode1" presStyleIdx="3" presStyleCnt="6"/>
      <dgm:spPr/>
    </dgm:pt>
    <dgm:pt modelId="{E6D659E8-083F-418F-90BC-73A063A835CD}" type="pres">
      <dgm:prSet presAssocID="{0F551516-A39E-48D1-96C4-9D2BD1F373A4}" presName="horz1" presStyleCnt="0"/>
      <dgm:spPr/>
    </dgm:pt>
    <dgm:pt modelId="{A60BA290-544B-44C5-9D78-3DC778F4C319}" type="pres">
      <dgm:prSet presAssocID="{0F551516-A39E-48D1-96C4-9D2BD1F373A4}" presName="tx1" presStyleLbl="revTx" presStyleIdx="3" presStyleCnt="6"/>
      <dgm:spPr/>
    </dgm:pt>
    <dgm:pt modelId="{A16912FC-AE89-4C81-B533-B9A551678057}" type="pres">
      <dgm:prSet presAssocID="{0F551516-A39E-48D1-96C4-9D2BD1F373A4}" presName="vert1" presStyleCnt="0"/>
      <dgm:spPr/>
    </dgm:pt>
    <dgm:pt modelId="{A298984E-13C1-4097-B6D3-0A26BAF44A18}" type="pres">
      <dgm:prSet presAssocID="{32A3F7CA-56D7-4421-B1B1-C9DAEB86EE9E}" presName="thickLine" presStyleLbl="alignNode1" presStyleIdx="4" presStyleCnt="6"/>
      <dgm:spPr/>
    </dgm:pt>
    <dgm:pt modelId="{069F9995-7EF9-4706-A998-BBB299AB0914}" type="pres">
      <dgm:prSet presAssocID="{32A3F7CA-56D7-4421-B1B1-C9DAEB86EE9E}" presName="horz1" presStyleCnt="0"/>
      <dgm:spPr/>
    </dgm:pt>
    <dgm:pt modelId="{9A5F351E-8DA3-4A90-B7FF-DFC4EC71FEA0}" type="pres">
      <dgm:prSet presAssocID="{32A3F7CA-56D7-4421-B1B1-C9DAEB86EE9E}" presName="tx1" presStyleLbl="revTx" presStyleIdx="4" presStyleCnt="6"/>
      <dgm:spPr/>
    </dgm:pt>
    <dgm:pt modelId="{23536A2D-AB48-47CC-9FE4-848468444B4F}" type="pres">
      <dgm:prSet presAssocID="{32A3F7CA-56D7-4421-B1B1-C9DAEB86EE9E}" presName="vert1" presStyleCnt="0"/>
      <dgm:spPr/>
    </dgm:pt>
    <dgm:pt modelId="{9D12C0A3-3D1D-405D-8E1C-1060277ED794}" type="pres">
      <dgm:prSet presAssocID="{2E58FD65-AD69-4C49-AAD6-DC3ACB78E04C}" presName="thickLine" presStyleLbl="alignNode1" presStyleIdx="5" presStyleCnt="6"/>
      <dgm:spPr/>
    </dgm:pt>
    <dgm:pt modelId="{EC83A3BC-1FC7-4220-B4E3-16395079D119}" type="pres">
      <dgm:prSet presAssocID="{2E58FD65-AD69-4C49-AAD6-DC3ACB78E04C}" presName="horz1" presStyleCnt="0"/>
      <dgm:spPr/>
    </dgm:pt>
    <dgm:pt modelId="{C2AE686D-08A2-470D-B556-A2396BEA609E}" type="pres">
      <dgm:prSet presAssocID="{2E58FD65-AD69-4C49-AAD6-DC3ACB78E04C}" presName="tx1" presStyleLbl="revTx" presStyleIdx="5" presStyleCnt="6"/>
      <dgm:spPr/>
    </dgm:pt>
    <dgm:pt modelId="{9270C270-6275-4B98-87BB-19330D0D97E4}" type="pres">
      <dgm:prSet presAssocID="{2E58FD65-AD69-4C49-AAD6-DC3ACB78E04C}" presName="vert1" presStyleCnt="0"/>
      <dgm:spPr/>
    </dgm:pt>
  </dgm:ptLst>
  <dgm:cxnLst>
    <dgm:cxn modelId="{55F63E0C-0BB2-4D50-9844-703CC2E1E691}" srcId="{3362DC35-E521-4493-ACF9-FA6CE8D7EAFC}" destId="{32A3F7CA-56D7-4421-B1B1-C9DAEB86EE9E}" srcOrd="4" destOrd="0" parTransId="{556549BD-1A83-4865-A440-C8C414F4E0EA}" sibTransId="{54935DA1-787C-4FFA-AD79-25CC4E07DAB6}"/>
    <dgm:cxn modelId="{08E32E19-2A61-438F-9CE4-073B40CBC321}" srcId="{3362DC35-E521-4493-ACF9-FA6CE8D7EAFC}" destId="{F43B86F0-D8D9-4B57-9725-BD714548DB95}" srcOrd="0" destOrd="0" parTransId="{A4A1A8EE-BD09-476D-8A96-97B87CB2094F}" sibTransId="{CE2D0DD4-FCEB-49F1-8E1F-C65632B86D5E}"/>
    <dgm:cxn modelId="{EA17B51A-3139-4F05-A34B-C5C80F48D469}" type="presOf" srcId="{3362DC35-E521-4493-ACF9-FA6CE8D7EAFC}" destId="{B7511B72-F046-457E-992A-BA0BC5E8A424}" srcOrd="0" destOrd="0" presId="urn:microsoft.com/office/officeart/2008/layout/LinedList"/>
    <dgm:cxn modelId="{442B622F-4515-4022-8F82-89CDB331B0BC}" type="presOf" srcId="{436E994E-B105-4848-98F6-E1ABEDC6D58F}" destId="{1D1E79C4-736A-418E-A960-97B2F5097D02}" srcOrd="0" destOrd="0" presId="urn:microsoft.com/office/officeart/2008/layout/LinedList"/>
    <dgm:cxn modelId="{B47C114B-329E-46F1-B72E-40ACCF4E3110}" srcId="{3362DC35-E521-4493-ACF9-FA6CE8D7EAFC}" destId="{0F551516-A39E-48D1-96C4-9D2BD1F373A4}" srcOrd="3" destOrd="0" parTransId="{BF8562D5-A330-46FD-AA3B-8860EDB53527}" sibTransId="{3A93AD8C-2AAD-4B4B-8CEA-2176852C4843}"/>
    <dgm:cxn modelId="{39C99654-90F1-42BF-A6A7-8A64526D25A5}" type="presOf" srcId="{0F551516-A39E-48D1-96C4-9D2BD1F373A4}" destId="{A60BA290-544B-44C5-9D78-3DC778F4C319}" srcOrd="0" destOrd="0" presId="urn:microsoft.com/office/officeart/2008/layout/LinedList"/>
    <dgm:cxn modelId="{8EFBA679-A4D8-4262-A594-6BDB53ECE519}" type="presOf" srcId="{32A3F7CA-56D7-4421-B1B1-C9DAEB86EE9E}" destId="{9A5F351E-8DA3-4A90-B7FF-DFC4EC71FEA0}" srcOrd="0" destOrd="0" presId="urn:microsoft.com/office/officeart/2008/layout/LinedList"/>
    <dgm:cxn modelId="{0A9C67B9-7B52-4396-BB70-5E245DC952D0}" type="presOf" srcId="{2F51140C-7965-459A-A353-E812C05BFBE4}" destId="{D13FBDCD-0BFB-44EB-AD00-031C63B32628}" srcOrd="0" destOrd="0" presId="urn:microsoft.com/office/officeart/2008/layout/LinedList"/>
    <dgm:cxn modelId="{8F2334D4-EA7F-4284-92D4-81B3F26B06AB}" srcId="{3362DC35-E521-4493-ACF9-FA6CE8D7EAFC}" destId="{436E994E-B105-4848-98F6-E1ABEDC6D58F}" srcOrd="1" destOrd="0" parTransId="{1B7C962E-167B-4341-BC54-57CB2C468381}" sibTransId="{168A20E3-C15E-463F-AE70-BD3EC5B11B4A}"/>
    <dgm:cxn modelId="{AF9FFCDC-5C27-48F1-88DA-FE4C3D06E391}" type="presOf" srcId="{2E58FD65-AD69-4C49-AAD6-DC3ACB78E04C}" destId="{C2AE686D-08A2-470D-B556-A2396BEA609E}" srcOrd="0" destOrd="0" presId="urn:microsoft.com/office/officeart/2008/layout/LinedList"/>
    <dgm:cxn modelId="{064ADFE2-ED80-4963-B2D2-F6F48F3665ED}" srcId="{3362DC35-E521-4493-ACF9-FA6CE8D7EAFC}" destId="{2F51140C-7965-459A-A353-E812C05BFBE4}" srcOrd="2" destOrd="0" parTransId="{F72EA72C-3591-4FDD-9E38-42D1F56C6757}" sibTransId="{FF17CF96-FAB7-4290-A6A9-988DF12E5D1E}"/>
    <dgm:cxn modelId="{555BC5FA-528B-4306-8AC5-91AA4087E968}" type="presOf" srcId="{F43B86F0-D8D9-4B57-9725-BD714548DB95}" destId="{F0F6AA82-AE0B-4EBB-8571-6186A2A69DC0}" srcOrd="0" destOrd="0" presId="urn:microsoft.com/office/officeart/2008/layout/LinedList"/>
    <dgm:cxn modelId="{A8B3F5FD-14B0-428C-BBF0-DF86705D7ABE}" srcId="{3362DC35-E521-4493-ACF9-FA6CE8D7EAFC}" destId="{2E58FD65-AD69-4C49-AAD6-DC3ACB78E04C}" srcOrd="5" destOrd="0" parTransId="{6A6E2ECB-B9C1-496C-91F4-A5B551FF4413}" sibTransId="{67027EB2-23EB-43E6-A644-BD05A89F4C2A}"/>
    <dgm:cxn modelId="{306E70D9-044B-46E8-ABD1-DCA2462D6FDE}" type="presParOf" srcId="{B7511B72-F046-457E-992A-BA0BC5E8A424}" destId="{77A100E6-626F-4AE2-838B-BCFE1EFC8325}" srcOrd="0" destOrd="0" presId="urn:microsoft.com/office/officeart/2008/layout/LinedList"/>
    <dgm:cxn modelId="{FF55540F-4182-41F6-9A2C-B59E05F209E5}" type="presParOf" srcId="{B7511B72-F046-457E-992A-BA0BC5E8A424}" destId="{A6531FB9-6E60-4117-AC40-859D3D9E47C8}" srcOrd="1" destOrd="0" presId="urn:microsoft.com/office/officeart/2008/layout/LinedList"/>
    <dgm:cxn modelId="{96966283-8D85-4BB3-96EF-2D6580537608}" type="presParOf" srcId="{A6531FB9-6E60-4117-AC40-859D3D9E47C8}" destId="{F0F6AA82-AE0B-4EBB-8571-6186A2A69DC0}" srcOrd="0" destOrd="0" presId="urn:microsoft.com/office/officeart/2008/layout/LinedList"/>
    <dgm:cxn modelId="{466A35BE-C1AE-48D3-A3F0-4632BF6B4138}" type="presParOf" srcId="{A6531FB9-6E60-4117-AC40-859D3D9E47C8}" destId="{DC93DD16-BD8E-4833-B3C7-18B952E26533}" srcOrd="1" destOrd="0" presId="urn:microsoft.com/office/officeart/2008/layout/LinedList"/>
    <dgm:cxn modelId="{4016B386-504E-4BE7-9B7B-2241459B01E5}" type="presParOf" srcId="{B7511B72-F046-457E-992A-BA0BC5E8A424}" destId="{4D0D218F-9D15-4925-BC14-A7A507BD0892}" srcOrd="2" destOrd="0" presId="urn:microsoft.com/office/officeart/2008/layout/LinedList"/>
    <dgm:cxn modelId="{7F6FEEB9-D522-410C-B048-EA978CDCCF97}" type="presParOf" srcId="{B7511B72-F046-457E-992A-BA0BC5E8A424}" destId="{18272318-9F5E-44CE-AE16-8E3B52ECA124}" srcOrd="3" destOrd="0" presId="urn:microsoft.com/office/officeart/2008/layout/LinedList"/>
    <dgm:cxn modelId="{C8041837-9734-4C61-8741-0D01B9D443F2}" type="presParOf" srcId="{18272318-9F5E-44CE-AE16-8E3B52ECA124}" destId="{1D1E79C4-736A-418E-A960-97B2F5097D02}" srcOrd="0" destOrd="0" presId="urn:microsoft.com/office/officeart/2008/layout/LinedList"/>
    <dgm:cxn modelId="{1A36269F-6C2A-49C5-9390-1BB8C9DFDDDC}" type="presParOf" srcId="{18272318-9F5E-44CE-AE16-8E3B52ECA124}" destId="{52584305-474F-46F4-B9EA-2B3E9A6B1307}" srcOrd="1" destOrd="0" presId="urn:microsoft.com/office/officeart/2008/layout/LinedList"/>
    <dgm:cxn modelId="{37C6A378-5386-4348-8FE7-2BB289248A75}" type="presParOf" srcId="{B7511B72-F046-457E-992A-BA0BC5E8A424}" destId="{8BF60BBE-8302-4106-A632-99B891DDFF7F}" srcOrd="4" destOrd="0" presId="urn:microsoft.com/office/officeart/2008/layout/LinedList"/>
    <dgm:cxn modelId="{B7878BA3-AFEE-49CD-9D38-4B27F37E2491}" type="presParOf" srcId="{B7511B72-F046-457E-992A-BA0BC5E8A424}" destId="{7B3B4E0A-C61F-4FDE-A895-EE3847EB1AFB}" srcOrd="5" destOrd="0" presId="urn:microsoft.com/office/officeart/2008/layout/LinedList"/>
    <dgm:cxn modelId="{99A3741B-58ED-4A4C-90EB-07B4DE314C84}" type="presParOf" srcId="{7B3B4E0A-C61F-4FDE-A895-EE3847EB1AFB}" destId="{D13FBDCD-0BFB-44EB-AD00-031C63B32628}" srcOrd="0" destOrd="0" presId="urn:microsoft.com/office/officeart/2008/layout/LinedList"/>
    <dgm:cxn modelId="{DCD82E96-40C0-4D73-A7C0-0149227C1BD1}" type="presParOf" srcId="{7B3B4E0A-C61F-4FDE-A895-EE3847EB1AFB}" destId="{587B6543-FD44-4FFC-B365-F88143D563BA}" srcOrd="1" destOrd="0" presId="urn:microsoft.com/office/officeart/2008/layout/LinedList"/>
    <dgm:cxn modelId="{413A2CF4-6D34-4567-85F9-0D75C18F1100}" type="presParOf" srcId="{B7511B72-F046-457E-992A-BA0BC5E8A424}" destId="{A632E4A9-7F6F-4E4D-BFAF-68F9008000EB}" srcOrd="6" destOrd="0" presId="urn:microsoft.com/office/officeart/2008/layout/LinedList"/>
    <dgm:cxn modelId="{32292910-E740-48F0-A902-6F171918CF6B}" type="presParOf" srcId="{B7511B72-F046-457E-992A-BA0BC5E8A424}" destId="{E6D659E8-083F-418F-90BC-73A063A835CD}" srcOrd="7" destOrd="0" presId="urn:microsoft.com/office/officeart/2008/layout/LinedList"/>
    <dgm:cxn modelId="{D5356568-7C49-4519-B075-1207B83E827C}" type="presParOf" srcId="{E6D659E8-083F-418F-90BC-73A063A835CD}" destId="{A60BA290-544B-44C5-9D78-3DC778F4C319}" srcOrd="0" destOrd="0" presId="urn:microsoft.com/office/officeart/2008/layout/LinedList"/>
    <dgm:cxn modelId="{0C2EA7EF-C12A-4761-AF39-081749DACE7A}" type="presParOf" srcId="{E6D659E8-083F-418F-90BC-73A063A835CD}" destId="{A16912FC-AE89-4C81-B533-B9A551678057}" srcOrd="1" destOrd="0" presId="urn:microsoft.com/office/officeart/2008/layout/LinedList"/>
    <dgm:cxn modelId="{DA649AC8-02CE-4D9C-9BA1-74DF21E9B339}" type="presParOf" srcId="{B7511B72-F046-457E-992A-BA0BC5E8A424}" destId="{A298984E-13C1-4097-B6D3-0A26BAF44A18}" srcOrd="8" destOrd="0" presId="urn:microsoft.com/office/officeart/2008/layout/LinedList"/>
    <dgm:cxn modelId="{B11747D6-FAEF-40EA-948F-A9BCF594D9AF}" type="presParOf" srcId="{B7511B72-F046-457E-992A-BA0BC5E8A424}" destId="{069F9995-7EF9-4706-A998-BBB299AB0914}" srcOrd="9" destOrd="0" presId="urn:microsoft.com/office/officeart/2008/layout/LinedList"/>
    <dgm:cxn modelId="{094990AA-3786-4FDA-BC7B-681CFD87B1A0}" type="presParOf" srcId="{069F9995-7EF9-4706-A998-BBB299AB0914}" destId="{9A5F351E-8DA3-4A90-B7FF-DFC4EC71FEA0}" srcOrd="0" destOrd="0" presId="urn:microsoft.com/office/officeart/2008/layout/LinedList"/>
    <dgm:cxn modelId="{E2E05186-F215-401D-9A0D-BEF221B85979}" type="presParOf" srcId="{069F9995-7EF9-4706-A998-BBB299AB0914}" destId="{23536A2D-AB48-47CC-9FE4-848468444B4F}" srcOrd="1" destOrd="0" presId="urn:microsoft.com/office/officeart/2008/layout/LinedList"/>
    <dgm:cxn modelId="{1A421C9C-6A79-4900-855D-28946A6E9B61}" type="presParOf" srcId="{B7511B72-F046-457E-992A-BA0BC5E8A424}" destId="{9D12C0A3-3D1D-405D-8E1C-1060277ED794}" srcOrd="10" destOrd="0" presId="urn:microsoft.com/office/officeart/2008/layout/LinedList"/>
    <dgm:cxn modelId="{CC462832-F2AD-409C-993E-2A91C549ECB1}" type="presParOf" srcId="{B7511B72-F046-457E-992A-BA0BC5E8A424}" destId="{EC83A3BC-1FC7-4220-B4E3-16395079D119}" srcOrd="11" destOrd="0" presId="urn:microsoft.com/office/officeart/2008/layout/LinedList"/>
    <dgm:cxn modelId="{1D9F7BAB-891B-445F-9F1E-CFEA393FE84E}" type="presParOf" srcId="{EC83A3BC-1FC7-4220-B4E3-16395079D119}" destId="{C2AE686D-08A2-470D-B556-A2396BEA609E}" srcOrd="0" destOrd="0" presId="urn:microsoft.com/office/officeart/2008/layout/LinedList"/>
    <dgm:cxn modelId="{5CEE8F37-B25D-4B24-BF58-1560731ED954}" type="presParOf" srcId="{EC83A3BC-1FC7-4220-B4E3-16395079D119}" destId="{9270C270-6275-4B98-87BB-19330D0D97E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ABF64-CA69-42F5-AEB1-F6EC5FA02EBD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A7D3F-4688-4A7F-A550-AE715D73F340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Απελευθέρωση ενδορφινών</a:t>
          </a:r>
          <a:endParaRPr lang="en-US" sz="2700" kern="1200"/>
        </a:p>
      </dsp:txBody>
      <dsp:txXfrm>
        <a:off x="0" y="675"/>
        <a:ext cx="6900512" cy="1106957"/>
      </dsp:txXfrm>
    </dsp:sp>
    <dsp:sp modelId="{505D7AE7-BD3F-414D-B513-B80F40779AC6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51E03-B973-480B-AD95-91EA3B3FF4EF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Μείωση του οιδήματος</a:t>
          </a:r>
          <a:endParaRPr lang="en-US" sz="2700" kern="1200"/>
        </a:p>
      </dsp:txBody>
      <dsp:txXfrm>
        <a:off x="0" y="1107633"/>
        <a:ext cx="6900512" cy="1106957"/>
      </dsp:txXfrm>
    </dsp:sp>
    <dsp:sp modelId="{62252340-D7A8-4EFC-B25A-87AF509E6E4D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9615B-72B6-4396-8B53-5818116F2A55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Παρατηρούνται μεταβολές του συμπαθητικού ή του παρασυμπαθητικού συστήματος</a:t>
          </a:r>
          <a:endParaRPr lang="en-US" sz="2700" kern="1200"/>
        </a:p>
      </dsp:txBody>
      <dsp:txXfrm>
        <a:off x="0" y="2214591"/>
        <a:ext cx="6900512" cy="1106957"/>
      </dsp:txXfrm>
    </dsp:sp>
    <dsp:sp modelId="{F4D53FD5-B639-4F36-A7EC-FC604D519780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88B5C-6AD9-45C5-9527-9093A59490AF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Βελτίωση του ανοσοποιητικού </a:t>
          </a:r>
          <a:endParaRPr lang="en-US" sz="2700" kern="1200"/>
        </a:p>
      </dsp:txBody>
      <dsp:txXfrm>
        <a:off x="0" y="3321549"/>
        <a:ext cx="6900512" cy="1106957"/>
      </dsp:txXfrm>
    </dsp:sp>
    <dsp:sp modelId="{B89A4D3F-2657-4D91-917D-F2729B801945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0C388-A979-4F10-939C-764AA89A907D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Απελευθέρωση οστεοβλαστών</a:t>
          </a:r>
          <a:endParaRPr lang="en-US" sz="2700" kern="1200"/>
        </a:p>
      </dsp:txBody>
      <dsp:txXfrm>
        <a:off x="0" y="4428507"/>
        <a:ext cx="6900512" cy="1106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C3B2E-F8DC-4A43-AC22-BC47213AA914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787D7-B3A2-4A8D-96F5-E001C68F3674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Αύξηση του μεταβολισμού και της βιολογικής δραστηριότητας</a:t>
          </a:r>
          <a:endParaRPr lang="en-US" sz="3100" kern="1200"/>
        </a:p>
      </dsp:txBody>
      <dsp:txXfrm>
        <a:off x="0" y="675"/>
        <a:ext cx="6900512" cy="1106957"/>
      </dsp:txXfrm>
    </dsp:sp>
    <dsp:sp modelId="{01861F54-BE2E-4E08-901E-B7DEA56FD063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16CFB-6463-4242-B907-87A287F58913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Αύξηση της απορρόφησης του οξυγόνου</a:t>
          </a:r>
          <a:endParaRPr lang="en-US" sz="3100" kern="1200"/>
        </a:p>
      </dsp:txBody>
      <dsp:txXfrm>
        <a:off x="0" y="1107633"/>
        <a:ext cx="6900512" cy="1106957"/>
      </dsp:txXfrm>
    </dsp:sp>
    <dsp:sp modelId="{EFB895C2-6771-4D82-B570-7485056C2FA0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78A71-45A8-4DC9-9A31-9ED69DF0EEC0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Αύξηση της ροής του αίματος</a:t>
          </a:r>
          <a:endParaRPr lang="en-US" sz="3100" kern="1200"/>
        </a:p>
      </dsp:txBody>
      <dsp:txXfrm>
        <a:off x="0" y="2214591"/>
        <a:ext cx="6900512" cy="1106957"/>
      </dsp:txXfrm>
    </dsp:sp>
    <dsp:sp modelId="{550AFEE8-9336-488C-B944-296290FA8832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282E6-6AE6-4463-ACE8-3C657A59176D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Μείωση  της φλεγμονής</a:t>
          </a:r>
          <a:endParaRPr lang="en-US" sz="3100" kern="1200"/>
        </a:p>
      </dsp:txBody>
      <dsp:txXfrm>
        <a:off x="0" y="3321549"/>
        <a:ext cx="6900512" cy="1106957"/>
      </dsp:txXfrm>
    </dsp:sp>
    <dsp:sp modelId="{1D7098BD-93E1-4D2A-BF1B-089CA29BA64F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99537-D39F-413D-99BE-A4828EAC1DD5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Επιτάχυνση της επούλωσης των καταγμάτων</a:t>
          </a:r>
          <a:endParaRPr lang="en-US" sz="3100" kern="1200"/>
        </a:p>
      </dsp:txBody>
      <dsp:txXfrm>
        <a:off x="0" y="4428507"/>
        <a:ext cx="6900512" cy="1106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CF987-9CD4-4AE0-8F4E-E4755F514126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10962-AC1F-417C-B4C5-DFA098F6C588}">
      <dsp:nvSpPr>
        <dsp:cNvPr id="0" name=""/>
        <dsp:cNvSpPr/>
      </dsp:nvSpPr>
      <dsp:spPr>
        <a:xfrm>
          <a:off x="0" y="675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Κατάγματα</a:t>
          </a:r>
          <a:endParaRPr lang="en-US" sz="2500" kern="1200"/>
        </a:p>
      </dsp:txBody>
      <dsp:txXfrm>
        <a:off x="0" y="675"/>
        <a:ext cx="6900512" cy="553478"/>
      </dsp:txXfrm>
    </dsp:sp>
    <dsp:sp modelId="{F717D86D-0D3A-4763-AA85-12D307394224}">
      <dsp:nvSpPr>
        <dsp:cNvPr id="0" name=""/>
        <dsp:cNvSpPr/>
      </dsp:nvSpPr>
      <dsp:spPr>
        <a:xfrm>
          <a:off x="0" y="554154"/>
          <a:ext cx="6900512" cy="0"/>
        </a:xfrm>
        <a:prstGeom prst="line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BB423-8549-4990-9A9B-F328B29B5DCA}">
      <dsp:nvSpPr>
        <dsp:cNvPr id="0" name=""/>
        <dsp:cNvSpPr/>
      </dsp:nvSpPr>
      <dsp:spPr>
        <a:xfrm>
          <a:off x="0" y="554154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Οστεοπόρωση</a:t>
          </a:r>
          <a:endParaRPr lang="en-US" sz="2500" kern="1200"/>
        </a:p>
      </dsp:txBody>
      <dsp:txXfrm>
        <a:off x="0" y="554154"/>
        <a:ext cx="6900512" cy="553478"/>
      </dsp:txXfrm>
    </dsp:sp>
    <dsp:sp modelId="{84E98544-7AC0-48C3-A258-6890BD7E7273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40420-77B0-4E01-9EB5-5E44A3DCD76C}">
      <dsp:nvSpPr>
        <dsp:cNvPr id="0" name=""/>
        <dsp:cNvSpPr/>
      </dsp:nvSpPr>
      <dsp:spPr>
        <a:xfrm>
          <a:off x="0" y="1107633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Αρθρίτιδα- Περιαρθρίτιδα</a:t>
          </a:r>
          <a:endParaRPr lang="en-US" sz="2500" kern="1200"/>
        </a:p>
      </dsp:txBody>
      <dsp:txXfrm>
        <a:off x="0" y="1107633"/>
        <a:ext cx="6900512" cy="553478"/>
      </dsp:txXfrm>
    </dsp:sp>
    <dsp:sp modelId="{A66D64A4-7D40-4589-8E2A-790E36B447C1}">
      <dsp:nvSpPr>
        <dsp:cNvPr id="0" name=""/>
        <dsp:cNvSpPr/>
      </dsp:nvSpPr>
      <dsp:spPr>
        <a:xfrm>
          <a:off x="0" y="1661112"/>
          <a:ext cx="6900512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23CA1-7A5D-41B3-B5F0-4BF3C1C7F611}">
      <dsp:nvSpPr>
        <dsp:cNvPr id="0" name=""/>
        <dsp:cNvSpPr/>
      </dsp:nvSpPr>
      <dsp:spPr>
        <a:xfrm>
          <a:off x="0" y="1661112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Έλκη-Εγκαύματα- Κατακλίσεις</a:t>
          </a:r>
          <a:endParaRPr lang="en-US" sz="2500" kern="1200"/>
        </a:p>
      </dsp:txBody>
      <dsp:txXfrm>
        <a:off x="0" y="1661112"/>
        <a:ext cx="6900512" cy="553478"/>
      </dsp:txXfrm>
    </dsp:sp>
    <dsp:sp modelId="{AF76008D-1038-425F-BE80-90B80113F09E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B60BD-C3F9-4A08-8A21-A0660CA32B75}">
      <dsp:nvSpPr>
        <dsp:cNvPr id="0" name=""/>
        <dsp:cNvSpPr/>
      </dsp:nvSpPr>
      <dsp:spPr>
        <a:xfrm>
          <a:off x="0" y="2214591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Τενοντίτιδες διαστρέμματα</a:t>
          </a:r>
          <a:endParaRPr lang="en-US" sz="2500" kern="1200"/>
        </a:p>
      </dsp:txBody>
      <dsp:txXfrm>
        <a:off x="0" y="2214591"/>
        <a:ext cx="6900512" cy="553478"/>
      </dsp:txXfrm>
    </dsp:sp>
    <dsp:sp modelId="{DF7F3C8F-D6A5-48A5-8D14-9B9DCA2484AF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3C9E3-5CDB-4B72-9D01-DE1E3AEE2276}">
      <dsp:nvSpPr>
        <dsp:cNvPr id="0" name=""/>
        <dsp:cNvSpPr/>
      </dsp:nvSpPr>
      <dsp:spPr>
        <a:xfrm>
          <a:off x="0" y="2768070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Τραυματισμός μυών –συνδέσμων</a:t>
          </a:r>
          <a:endParaRPr lang="en-US" sz="2500" kern="1200"/>
        </a:p>
      </dsp:txBody>
      <dsp:txXfrm>
        <a:off x="0" y="2768070"/>
        <a:ext cx="6900512" cy="553478"/>
      </dsp:txXfrm>
    </dsp:sp>
    <dsp:sp modelId="{398EA9CA-71FC-468B-BC93-CB08F6005F75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9C354-F5EC-451A-9CF4-EBEA3C7F77D0}">
      <dsp:nvSpPr>
        <dsp:cNvPr id="0" name=""/>
        <dsp:cNvSpPr/>
      </dsp:nvSpPr>
      <dsp:spPr>
        <a:xfrm>
          <a:off x="0" y="3321549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Οσφυαλγίες ισχιαλγίες</a:t>
          </a:r>
          <a:endParaRPr lang="en-US" sz="2500" kern="1200"/>
        </a:p>
      </dsp:txBody>
      <dsp:txXfrm>
        <a:off x="0" y="3321549"/>
        <a:ext cx="6900512" cy="553478"/>
      </dsp:txXfrm>
    </dsp:sp>
    <dsp:sp modelId="{A17552AC-8D37-423B-BE80-D42E93A12925}">
      <dsp:nvSpPr>
        <dsp:cNvPr id="0" name=""/>
        <dsp:cNvSpPr/>
      </dsp:nvSpPr>
      <dsp:spPr>
        <a:xfrm>
          <a:off x="0" y="3875028"/>
          <a:ext cx="6900512" cy="0"/>
        </a:xfrm>
        <a:prstGeom prst="line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FBDDF-87AC-4FAA-A360-F170D51B3819}">
      <dsp:nvSpPr>
        <dsp:cNvPr id="0" name=""/>
        <dsp:cNvSpPr/>
      </dsp:nvSpPr>
      <dsp:spPr>
        <a:xfrm>
          <a:off x="0" y="3875028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Κεφαλαλγίες-ημικρανίες</a:t>
          </a:r>
          <a:endParaRPr lang="en-US" sz="2500" kern="1200"/>
        </a:p>
      </dsp:txBody>
      <dsp:txXfrm>
        <a:off x="0" y="3875028"/>
        <a:ext cx="6900512" cy="553478"/>
      </dsp:txXfrm>
    </dsp:sp>
    <dsp:sp modelId="{48CD52FE-FB33-4C15-8DE4-F727F7F32966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FC51D-F392-4991-A2D5-BC1F9C313C33}">
      <dsp:nvSpPr>
        <dsp:cNvPr id="0" name=""/>
        <dsp:cNvSpPr/>
      </dsp:nvSpPr>
      <dsp:spPr>
        <a:xfrm>
          <a:off x="0" y="4428507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Αυχεναλγία</a:t>
          </a:r>
          <a:endParaRPr lang="en-US" sz="2500" kern="1200"/>
        </a:p>
      </dsp:txBody>
      <dsp:txXfrm>
        <a:off x="0" y="4428507"/>
        <a:ext cx="6900512" cy="553478"/>
      </dsp:txXfrm>
    </dsp:sp>
    <dsp:sp modelId="{6B63CEB7-5859-46B7-A538-4AB3CD275188}">
      <dsp:nvSpPr>
        <dsp:cNvPr id="0" name=""/>
        <dsp:cNvSpPr/>
      </dsp:nvSpPr>
      <dsp:spPr>
        <a:xfrm>
          <a:off x="0" y="4981986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C6DB9-A459-4247-A616-C0ABAD526A71}">
      <dsp:nvSpPr>
        <dsp:cNvPr id="0" name=""/>
        <dsp:cNvSpPr/>
      </dsp:nvSpPr>
      <dsp:spPr>
        <a:xfrm>
          <a:off x="0" y="4981986"/>
          <a:ext cx="6900512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Σπονδυλοαρθροπάθειες</a:t>
          </a:r>
          <a:endParaRPr lang="en-US" sz="2500" kern="1200"/>
        </a:p>
      </dsp:txBody>
      <dsp:txXfrm>
        <a:off x="0" y="4981986"/>
        <a:ext cx="6900512" cy="553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100E6-626F-4AE2-838B-BCFE1EFC832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6AA82-AE0B-4EBB-8571-6186A2A69DC0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Φυματίωση</a:t>
          </a:r>
          <a:endParaRPr lang="en-US" sz="4200" kern="1200"/>
        </a:p>
      </dsp:txBody>
      <dsp:txXfrm>
        <a:off x="0" y="2703"/>
        <a:ext cx="6900512" cy="921789"/>
      </dsp:txXfrm>
    </dsp:sp>
    <dsp:sp modelId="{4D0D218F-9D15-4925-BC14-A7A507BD0892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E79C4-736A-418E-A960-97B2F5097D02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Σακχαρώδη διαβήτη</a:t>
          </a:r>
          <a:endParaRPr lang="en-US" sz="4200" kern="1200"/>
        </a:p>
      </dsp:txBody>
      <dsp:txXfrm>
        <a:off x="0" y="924492"/>
        <a:ext cx="6900512" cy="921789"/>
      </dsp:txXfrm>
    </dsp:sp>
    <dsp:sp modelId="{8BF60BBE-8302-4106-A632-99B891DDFF7F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FBDCD-0BFB-44EB-AD00-031C63B32628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Βηματοδότη</a:t>
          </a:r>
          <a:endParaRPr lang="en-US" sz="4200" kern="1200"/>
        </a:p>
      </dsp:txBody>
      <dsp:txXfrm>
        <a:off x="0" y="1846281"/>
        <a:ext cx="6900512" cy="921789"/>
      </dsp:txXfrm>
    </dsp:sp>
    <dsp:sp modelId="{A632E4A9-7F6F-4E4D-BFAF-68F9008000E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0BA290-544B-44C5-9D78-3DC778F4C319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Εγκυμοσύνη</a:t>
          </a:r>
          <a:endParaRPr lang="en-US" sz="4200" kern="1200"/>
        </a:p>
      </dsp:txBody>
      <dsp:txXfrm>
        <a:off x="0" y="2768070"/>
        <a:ext cx="6900512" cy="921789"/>
      </dsp:txXfrm>
    </dsp:sp>
    <dsp:sp modelId="{A298984E-13C1-4097-B6D3-0A26BAF44A18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F351E-8DA3-4A90-B7FF-DFC4EC71FEA0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Ακουστικά βαρηκοΐας</a:t>
          </a:r>
          <a:endParaRPr lang="en-US" sz="4200" kern="1200"/>
        </a:p>
      </dsp:txBody>
      <dsp:txXfrm>
        <a:off x="0" y="3689859"/>
        <a:ext cx="6900512" cy="921789"/>
      </dsp:txXfrm>
    </dsp:sp>
    <dsp:sp modelId="{9D12C0A3-3D1D-405D-8E1C-1060277ED794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E686D-08A2-470D-B556-A2396BEA609E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Υλικά οστεοσύνθεσης</a:t>
          </a:r>
          <a:endParaRPr lang="en-US" sz="4200" kern="1200"/>
        </a:p>
      </dsp:txBody>
      <dsp:txXfrm>
        <a:off x="0" y="4611648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71B89A-8433-8235-3A9B-C3BB68610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D88AB26-857D-EB84-3BD1-2AA00D5BB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97F593-6F7C-9088-0D72-8138ABDD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77F989-3923-1317-556C-2407CC728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9F2FC26-B755-4B22-6604-B3DB6A48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39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D717DE-4943-3D55-544D-D02AD80C0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97B0473-A65F-AAE2-78A2-44E4C1B67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47C5AAE-33E0-F762-9312-123F89DE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15B1D4-31AA-4810-551F-B60C072C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294ACC-4744-E777-EC09-BEDEED53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888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610A979-0EEF-EFD0-BB92-55C1F2D13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128AB5D-B39D-E691-B454-8AC442C56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95B6618-C00D-1F51-E403-BFEE698F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7C722F3-B411-88AC-E0CC-24CA1FDD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D80B625-FC51-BF4E-EEA7-04F9E256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495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86D948-839D-DD84-6CDC-206261C1A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364ED3-375D-A7ED-BF2F-A7DCC2CB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7CBB1E-0D76-0640-AD13-2CE3A9ED1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28FDD5-B6BF-B8C6-B767-2FCD5597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FBE7FB-7C71-EDE0-6EE2-70D26EF6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713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173077-E803-8876-FD2B-4ECB6B7B7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04DB388-78E7-3316-C6EF-F1237DA92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AD34D4-D3A1-1AB4-B5AA-C28A9956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8F15B7-0B93-171B-4DF6-43652CD5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745D0C-A94F-0AA4-E656-0562FCF40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923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ADB824-F34D-5DF0-5CF2-5AF7744FD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ED0500-67AC-6EAD-C82B-03D90A50F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9F15356-B13F-AEDE-1B08-3815D1EC1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9D8733-3FD0-F59D-9BC0-5B3040E0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44EA1AF-6525-5DBC-ECB4-E211682A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C09FAA-73DA-E95E-004E-6047EED7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18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55F6A4-71DA-11C9-EA82-DAFBDE15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DEA40E4-BD49-44EC-3F0B-BF93DDB1B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2175A7B-5AB6-53EB-7747-1E1585F14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7AC82D1-FCD3-73A7-DC2C-666D2ABA1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AB54AC2-350B-3233-9418-69A15ED5D9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EBEC6C6-054D-4414-ED7B-03D8DDE5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254DB55-BA5F-54B8-549D-4D04476C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3E5ECEB-E321-1526-FEB9-86A60E50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2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563C35-A3A0-E8C9-4770-D320282D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3F0B042-4077-3B50-3D49-AB6BC5EA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A70534F-C342-D0F7-7EED-DB7529B1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91C52D5-CC35-DCAC-BF78-551FEFE0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573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FBFF451-F898-18C6-0294-0013D804D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581B4A-10EE-1D9E-EA59-F1082C40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1EA094F-3158-38F3-8482-A4F90F8A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60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AD279E-8A12-29C3-3DCE-39EFCA12D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E08353-3239-43CB-E9EE-067986EA3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40651C4-6889-1AF5-E752-C9E39A987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1473EEE-490B-26A1-B57A-AC783FC2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80F7E32-55D2-A398-7A02-AC6222C5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8FB9C43-FBD1-A560-88CB-333EFC0E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235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973790-AFEC-6064-FEB5-E2FBA86C6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2F5E31E-5498-BF5A-BC02-60BF99CB3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FA0F0B1-C294-9482-78D7-F49165AC5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8B39882-5F7E-21B4-EC56-0C43C6BC1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1FD0189-B58E-88DD-4B90-C9AAF65E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C7FA804-F4DF-D1E9-3C0D-A8A47400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20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AEBB9E5-47B2-F62D-0D62-8F4DC824B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E797BB2-2DEE-4834-574C-CC18B0550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3FC5F5-313A-E666-DAAD-FF8C6A60D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68981-B78D-4AAB-9026-6697CDAD5112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CE890E4-5C4A-FDD1-5D28-06EA1AFFA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E62DF8-C823-4DE5-768B-34B163C18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ACF84-43E1-4AEC-9C51-D8FE07CCEE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609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6E424D-89EE-9BD3-2B69-F5E576B40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Μαγνητοθεραπεία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5C5930F-057E-22C5-ABC1-C86F3DC783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Βάσω Καπετάνου Μ.Α.,Ν.</a:t>
            </a:r>
            <a:r>
              <a:rPr lang="en-US" dirty="0"/>
              <a:t>D.T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46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0C89F61-8DF0-27CF-B1C8-6E9DE6142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l-GR" sz="5400"/>
              <a:t>Ορισμός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B4DE1B-0825-AA1D-CBE2-78948A2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l-GR" sz="2200"/>
              <a:t>Μαγνητοθεραπεία είναι η μέθοδος που χρησιμοποιεί τις ιδιότητες του μαγνητικού πεδίου που παράγεται τεχνητά με τις κατάλληλες συσκευές</a:t>
            </a:r>
          </a:p>
        </p:txBody>
      </p:sp>
    </p:spTree>
    <p:extLst>
      <p:ext uri="{BB962C8B-B14F-4D97-AF65-F5344CB8AC3E}">
        <p14:creationId xmlns:p14="http://schemas.microsoft.com/office/powerpoint/2010/main" val="381078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0759F1-034A-639D-5FDA-9AB6CAAD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9" name="Θέση περιεχομένου 8" descr="Εικόνα που περιέχει δάπεδο, τοίχος, εσωτερικό">
            <a:extLst>
              <a:ext uri="{FF2B5EF4-FFF2-40B4-BE49-F238E27FC236}">
                <a16:creationId xmlns:a16="http://schemas.microsoft.com/office/drawing/2014/main" id="{F3B9F189-246E-60CE-A24C-78264FFD01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830" y="109183"/>
            <a:ext cx="12314830" cy="6739934"/>
          </a:xfrm>
        </p:spPr>
      </p:pic>
    </p:spTree>
    <p:extLst>
      <p:ext uri="{BB962C8B-B14F-4D97-AF65-F5344CB8AC3E}">
        <p14:creationId xmlns:p14="http://schemas.microsoft.com/office/powerpoint/2010/main" val="412933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294C1-717F-C32A-B33B-B6B628D06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0DA32255-0A0D-0711-8633-B38673A3D0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9" y="218049"/>
            <a:ext cx="4626905" cy="4626905"/>
          </a:xfrm>
        </p:spPr>
      </p:pic>
      <p:pic>
        <p:nvPicPr>
          <p:cNvPr id="7" name="Εικόνα 6" descr="Εικόνα που περιέχει κείμενο">
            <a:extLst>
              <a:ext uri="{FF2B5EF4-FFF2-40B4-BE49-F238E27FC236}">
                <a16:creationId xmlns:a16="http://schemas.microsoft.com/office/drawing/2014/main" id="{2265004C-9FC2-3902-5CBA-F73D99204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710" y="0"/>
            <a:ext cx="66367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0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5CF04FC-19E6-A8A7-CB4C-E27CDFB92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5400"/>
              <a:t>Επιδράσεις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F8EC884F-E9B9-7D57-7E8F-00AE9F6BE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43633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71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AA90726-A3CC-D5C6-24C0-36F3EF5F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4200"/>
              <a:t>Θεραπευτικά αποτελέσματα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F0A1D1A-1AED-BE34-01FE-EB25B4686F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04780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84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A337B50-FD94-2339-B20B-FFF466012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5400"/>
              <a:t>Ενδείξεις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5C6EC045-6EEA-DAE9-D9C1-30657626D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74143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64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0AAB10E-CC39-1189-4042-EB20D5D4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5000"/>
              <a:t>Αντενδείξεις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47F6E4D-D257-6E71-08AF-72CD92BB3D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2744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96027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105</Words>
  <Application>Microsoft Office PowerPoint</Application>
  <PresentationFormat>Ευρεία οθόνη</PresentationFormat>
  <Paragraphs>34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Μαγνητοθεραπεία</vt:lpstr>
      <vt:lpstr>Ορισμός</vt:lpstr>
      <vt:lpstr>Παρουσίαση του PowerPoint</vt:lpstr>
      <vt:lpstr>Παρουσίαση του PowerPoint</vt:lpstr>
      <vt:lpstr>Επιδράσεις</vt:lpstr>
      <vt:lpstr>Θεραπευτικά αποτελέσματα</vt:lpstr>
      <vt:lpstr>Ενδείξεις</vt:lpstr>
      <vt:lpstr>Αντενδείξεις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Μαγνητοθεραπεία</dc:title>
  <dc:creator>Vasso Kapetanou</dc:creator>
  <cp:lastModifiedBy>Vasso Kapetanou</cp:lastModifiedBy>
  <cp:revision>1</cp:revision>
  <dcterms:created xsi:type="dcterms:W3CDTF">2022-11-17T10:41:51Z</dcterms:created>
  <dcterms:modified xsi:type="dcterms:W3CDTF">2022-11-17T11:21:55Z</dcterms:modified>
</cp:coreProperties>
</file>