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259F0F53-B44D-4096-A9C1-509427E23F50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5D94C85-6B71-4CA5-963C-01D331F70C7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0F53-B44D-4096-A9C1-509427E23F50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4C85-6B71-4CA5-963C-01D331F70C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0F53-B44D-4096-A9C1-509427E23F50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4C85-6B71-4CA5-963C-01D331F70C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0F53-B44D-4096-A9C1-509427E23F50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4C85-6B71-4CA5-963C-01D331F70C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259F0F53-B44D-4096-A9C1-509427E23F50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5D94C85-6B71-4CA5-963C-01D331F70C7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0F53-B44D-4096-A9C1-509427E23F50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85D94C85-6B71-4CA5-963C-01D331F70C7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0F53-B44D-4096-A9C1-509427E23F50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85D94C85-6B71-4CA5-963C-01D331F70C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0F53-B44D-4096-A9C1-509427E23F50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4C85-6B71-4CA5-963C-01D331F70C7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F0F53-B44D-4096-A9C1-509427E23F50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94C85-6B71-4CA5-963C-01D331F70C7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259F0F53-B44D-4096-A9C1-509427E23F50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5D94C85-6B71-4CA5-963C-01D331F70C7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259F0F53-B44D-4096-A9C1-509427E23F50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5D94C85-6B71-4CA5-963C-01D331F70C7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59F0F53-B44D-4096-A9C1-509427E23F50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5D94C85-6B71-4CA5-963C-01D331F70C7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642918"/>
            <a:ext cx="7851648" cy="1042982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ΡΗΞΗ ΠΡΟΣΘΙΟΥ ΧΙΑΣΤΟΥ</a:t>
            </a:r>
          </a:p>
        </p:txBody>
      </p:sp>
      <p:pic>
        <p:nvPicPr>
          <p:cNvPr id="1027" name="Picture 3" descr="D:\IEK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857496"/>
            <a:ext cx="5143536" cy="3608470"/>
          </a:xfrm>
          <a:prstGeom prst="rect">
            <a:avLst/>
          </a:prstGeom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357166"/>
            <a:ext cx="878687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4800" b="1" cap="none" spc="100" dirty="0">
                <a:ln w="180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ΑΣΚΗΣΕΙΣ ΑΠΟΚΑΤΑΣΤΑΣΗΣ</a:t>
            </a:r>
            <a:endParaRPr lang="en-US" sz="4800" b="1" cap="none" spc="100" dirty="0">
              <a:ln w="18000">
                <a:solidFill>
                  <a:schemeClr val="tx1"/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2844" y="928670"/>
            <a:ext cx="878687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4400" b="1" spc="100" dirty="0">
                <a:ln w="180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(ΜΕΤΑ ΑΠΟ ΧΕΙΡΟΥΡΓΕΙΟ)</a:t>
            </a:r>
            <a:endParaRPr lang="en-US" sz="4400" b="1" cap="none" spc="100" dirty="0">
              <a:ln w="18000">
                <a:solidFill>
                  <a:schemeClr val="tx1"/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1928802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ΠΡΩΤΗ ΦΑΣΗ: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HEEL SLIDE </a:t>
            </a:r>
            <a:endParaRPr lang="el-GR" sz="2800" dirty="0"/>
          </a:p>
        </p:txBody>
      </p:sp>
      <p:pic>
        <p:nvPicPr>
          <p:cNvPr id="4098" name="Picture 2" descr="D:\IEK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143248"/>
            <a:ext cx="2647950" cy="172402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857620" y="1928802"/>
            <a:ext cx="4857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2. </a:t>
            </a:r>
            <a:r>
              <a:rPr lang="el-GR" sz="2800" dirty="0"/>
              <a:t>ΙΣΟΜΕΤΡΙΚΕΣ ΣΥΣΠΑΣΕΙΣ ΤΕΤΡΑΚΕΦΑΛΟΥ</a:t>
            </a:r>
          </a:p>
        </p:txBody>
      </p:sp>
      <p:pic>
        <p:nvPicPr>
          <p:cNvPr id="4099" name="Picture 3" descr="D:\IEK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214686"/>
            <a:ext cx="3409950" cy="1343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71480"/>
            <a:ext cx="8715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3.</a:t>
            </a:r>
            <a:r>
              <a:rPr lang="en-US" sz="2800" dirty="0"/>
              <a:t> PRONE KNEE FLEXOR</a:t>
            </a:r>
            <a:r>
              <a:rPr lang="el-GR" sz="2800" dirty="0"/>
              <a:t> </a:t>
            </a:r>
          </a:p>
        </p:txBody>
      </p:sp>
      <p:pic>
        <p:nvPicPr>
          <p:cNvPr id="5122" name="Picture 2" descr="D:\IEK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14422"/>
            <a:ext cx="3286148" cy="186362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4282" y="3357562"/>
            <a:ext cx="8715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ΔΕΥΤΕΡΗ ΦΑΣΗ:</a:t>
            </a:r>
          </a:p>
          <a:p>
            <a:r>
              <a:rPr lang="el-GR" sz="2800" dirty="0"/>
              <a:t>1. </a:t>
            </a:r>
            <a:r>
              <a:rPr lang="en-US" sz="2800" dirty="0"/>
              <a:t>HALF SQUATS</a:t>
            </a:r>
            <a:endParaRPr lang="el-GR" sz="2800" dirty="0"/>
          </a:p>
        </p:txBody>
      </p:sp>
      <p:pic>
        <p:nvPicPr>
          <p:cNvPr id="5123" name="Picture 3" descr="D:\IEK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4357694"/>
            <a:ext cx="2143125" cy="21431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786182" y="3786190"/>
            <a:ext cx="507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2. BAND KNEE EXTENSIONS</a:t>
            </a:r>
            <a:endParaRPr lang="el-GR" sz="2800" dirty="0"/>
          </a:p>
        </p:txBody>
      </p:sp>
      <p:pic>
        <p:nvPicPr>
          <p:cNvPr id="5124" name="Picture 4" descr="D:\IEK\downloa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4357694"/>
            <a:ext cx="2905127" cy="1933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214422"/>
            <a:ext cx="8715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3. HEEL RAISES      </a:t>
            </a:r>
            <a:r>
              <a:rPr lang="el-GR" sz="2800" dirty="0"/>
              <a:t>         </a:t>
            </a:r>
            <a:r>
              <a:rPr lang="en-US" sz="2800" dirty="0"/>
              <a:t> 4. </a:t>
            </a:r>
            <a:r>
              <a:rPr lang="el-GR" sz="2800" dirty="0"/>
              <a:t>ΙΣΟΡΡΟΠΙΑ ΣΤΟ ΕΝΑ ΠΟΔΙ</a:t>
            </a:r>
          </a:p>
        </p:txBody>
      </p:sp>
      <p:pic>
        <p:nvPicPr>
          <p:cNvPr id="6146" name="Picture 2" descr="D:\IEK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3116"/>
            <a:ext cx="2143125" cy="1790700"/>
          </a:xfrm>
          <a:prstGeom prst="rect">
            <a:avLst/>
          </a:prstGeom>
          <a:noFill/>
        </p:spPr>
      </p:pic>
      <p:pic>
        <p:nvPicPr>
          <p:cNvPr id="6147" name="Picture 3" descr="D:\IEK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857364"/>
            <a:ext cx="2286001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44" y="642918"/>
            <a:ext cx="878687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100" dirty="0">
                <a:ln w="180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ΒΙΒΛΙΟΓΡΑΦΙΑ</a:t>
            </a:r>
            <a:endParaRPr lang="en-US" sz="5400" b="1" cap="none" spc="100" dirty="0">
              <a:ln w="18000">
                <a:solidFill>
                  <a:schemeClr val="tx1"/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2071678"/>
            <a:ext cx="87154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ΔΕΛΗΓΕΩΡΓΗΣ Α. ΡΗΞΗ ΠΡΟΣΘΙΟΥ ΧΙΑΣΤΟΥ ΣΥΝΔΕΣΜΟΥ ΑΝΑΚΤΗΘΗΚΕ 10 ΝΟΕΜΒΡΙΟΥ 2021 ΑΠΟ: </a:t>
            </a:r>
            <a:r>
              <a:rPr lang="en-US" u="sng" dirty="0"/>
              <a:t>https://tasosdeligeorgis.gr/%CF%80%CE%B1%CE%B8%CE%AE%CF%83%CE%B5%CE%B9%CF%82/%CE%B3%CF%8C%CE%BD%CE%B1%CF%84%CE%BF/%CF%81%CE%AE%CE%BE%CE%B7-%CF%80%CF%81%CF%8C%CF%83%CE%B8%CE%B9%CE%BF%CF%85-%CF%87%CE%B9%CE%B1%CF%83%CF%84%CE%BF%CF%8D-%CF%83%CF%85%CE%BD%CE%B4%CE%AD%CF%83%CE%BC%CE%BF%CF%85/</a:t>
            </a:r>
            <a:endParaRPr lang="el-GR" u="sng" dirty="0"/>
          </a:p>
          <a:p>
            <a:endParaRPr lang="el-GR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000108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ΠΕΡΙΕΧΟΜΕΝΑ: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82" y="2143116"/>
            <a:ext cx="878687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sz="2400" dirty="0"/>
              <a:t>ΟΡΙΣΜΟΣ ΠΡΟΣΘΙΟΥ ΧΙΑΣΤΟΥ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400" dirty="0"/>
              <a:t>ΤΙ ΕΙΝΑΙ Η ΡΗΞΗ ΠΡΟΣΘΙΟΥ ΧΙΑΣΤΟΥ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400" dirty="0"/>
              <a:t>ΑΙΤΙΑ 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400" dirty="0"/>
              <a:t>ΒΑΘΜΟΙ ΧΙΑΣΤΟΥ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400" dirty="0"/>
              <a:t>ΣΥΜΠΤΩΜΑΤΑ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400" dirty="0"/>
              <a:t>ΑΝΤΙΜΕΤΩΠΙΣΗ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400" dirty="0"/>
              <a:t>ΑΣΚΗΣΕΙΣ ΑΠΟΚΑΤΑΣΤΑΣΗΣ (ΜΕΤΑ ΑΠΟ ΧΕΙΡΟΥΡΓΕΙΟ)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400" dirty="0"/>
              <a:t>ΒΙΒΛΙΟΓΡΑΦΙΑ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642918"/>
            <a:ext cx="8715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>
                <a:ln w="127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ΟΡΙΣΜΟΣ  ΠΡΟΣΘΙΟΥ  ΧΙΑΣΤΟΥ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71934" y="1785926"/>
            <a:ext cx="48577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Ο ΠΡΟΣΘΙΟΣ ΧΙΑΣΤΟΣ ΣΥΝΔΕΣΜΟΣ ΑΝΗΚΕΙ ΣΤΟΥΣ ΤΕΣΣΕΡΙΣ ΒΑΣΙΚΟΥΣ ΣΥΝΔΕΣΜΟΥΣ ΤΟΥ ΓΟΝΑΤΟΥ ΚΑΙ ΑΠΟΤΕΛΕΙ ΕΝΑΝ ΑΠΟ ΤΟΥΣ ΣΗΜΑΝΤΙΚΟΤΕΡΟΥΣ ΣΤΑΘΕΡΟΠΟΙΗΤΙΚΟΥΣ ΜΗΧΑΝΙΣΜΟΥΣ ΤΗΣ ΑΡΘΡΩΣΗΣ ΤΟΥ ΓΟΝΑΤΟΥ </a:t>
            </a:r>
          </a:p>
        </p:txBody>
      </p:sp>
      <p:pic>
        <p:nvPicPr>
          <p:cNvPr id="2050" name="Picture 2" descr="D:\IEK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428868"/>
            <a:ext cx="3741242" cy="27298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571745"/>
            <a:ext cx="87154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/>
              <a:t>ΡΗΞΗ ΤΟΥ ΠΡΟΣΘΙΟΥ ΧΙΑΣΤΟΥ ΣΥΝΔΕΣΜΟΥ ΟΝΟΜΑΖΕΤΑΙ Η ΚΑΚΩΣΗ ΤΟΥ ΠΡΟΣΘΙΟΥ ΣΥΝΔΕΣΜΟΥ ΤΟΥ ΓΟΝΑΤΟΥ ΚΑΙ ΣΥΧΝΑ ΕΜΦΑΝΙΖΟΝΤΑΙ ΚΑΙ ΑΛΛΕΣ ΚΑΚΩΣΕΙΣ ΣΤΟ ΓΟΝΑΤΟ </a:t>
            </a:r>
          </a:p>
        </p:txBody>
      </p:sp>
      <p:sp>
        <p:nvSpPr>
          <p:cNvPr id="5" name="Rectangle 4"/>
          <p:cNvSpPr/>
          <p:nvPr/>
        </p:nvSpPr>
        <p:spPr>
          <a:xfrm>
            <a:off x="214282" y="1142984"/>
            <a:ext cx="871543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3600" b="1" cap="none" spc="100" dirty="0">
                <a:ln w="18000">
                  <a:solidFill>
                    <a:schemeClr val="tx1">
                      <a:lumMod val="9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ΤΙ ΕΙΝΑΙ Η ΡΗΞΗ ΠΡΟΣΘΙΟΥ ΧΙΑΣΤΟΥ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4282" y="357166"/>
            <a:ext cx="87154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100" dirty="0">
                <a:ln w="18000">
                  <a:solidFill>
                    <a:schemeClr val="tx1">
                      <a:lumMod val="95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ΑΙΤΙΑ ΧΙΑΣΤΟΥ</a:t>
            </a:r>
            <a:endParaRPr lang="en-US" sz="5400" b="1" cap="none" spc="100" dirty="0">
              <a:ln w="18000">
                <a:solidFill>
                  <a:schemeClr val="tx1">
                    <a:lumMod val="95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1714488"/>
            <a:ext cx="87154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800" dirty="0"/>
              <a:t>ΚΑΤΑ ΤΗΝ ΑΠΟΤΟΜΗ  ΑΛΛΑΓΗ ΚΑΤΕΥΘΥΝΣΗΣ</a:t>
            </a:r>
          </a:p>
          <a:p>
            <a:pPr>
              <a:buBlip>
                <a:blip r:embed="rId2"/>
              </a:buBlip>
            </a:pPr>
            <a:r>
              <a:rPr lang="el-GR" sz="2800" dirty="0"/>
              <a:t>ΣΕ ΑΠΟΤΟΜΗ ΕΠΙΒΡΑΔΥΝΣΗ</a:t>
            </a:r>
          </a:p>
          <a:p>
            <a:pPr>
              <a:buBlip>
                <a:blip r:embed="rId2"/>
              </a:buBlip>
            </a:pPr>
            <a:r>
              <a:rPr lang="el-GR" sz="2800" dirty="0"/>
              <a:t>ΚΑΤΑ ΤΗΝ ΑΝΩΜΑΛΗ ΠΡΟΣΓΕΙΩΣΗ ΜΕΤΑ ΑΠΟ ΑΛΜΑ</a:t>
            </a:r>
          </a:p>
          <a:p>
            <a:pPr>
              <a:buBlip>
                <a:blip r:embed="rId2"/>
              </a:buBlip>
            </a:pPr>
            <a:r>
              <a:rPr lang="el-GR" sz="2800" dirty="0"/>
              <a:t>ΑΠΟ ΑΜΕΣΗ ΠΛΗΞΗ, ΜΕΣΩ ΣΥΓΚΡΟΥΣΗΣ</a:t>
            </a:r>
          </a:p>
        </p:txBody>
      </p:sp>
      <p:pic>
        <p:nvPicPr>
          <p:cNvPr id="3074" name="Picture 2" descr="D:\IEK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571876"/>
            <a:ext cx="5419746" cy="30360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4282" y="428604"/>
            <a:ext cx="87154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100" dirty="0">
                <a:ln w="18000">
                  <a:solidFill>
                    <a:schemeClr val="tx1"/>
                  </a:solidFill>
                  <a:prstDash val="solid"/>
                </a:ln>
                <a:noFill/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ΒΑΘΜΟΙ ΧΙΑΣΤΟΥ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282" y="1714488"/>
            <a:ext cx="87154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/>
              <a:t>1</a:t>
            </a:r>
            <a:r>
              <a:rPr lang="el-GR" sz="3200" baseline="30000" dirty="0"/>
              <a:t>ου</a:t>
            </a:r>
            <a:r>
              <a:rPr lang="el-GR" sz="3200" dirty="0"/>
              <a:t> ΒΑΘΜΟΥ: Ο ΣΥΝΔΕΣΜΟΣ ΑΠΛΑ ΕΧΕΙ ΔΙΑΤΑΘΕΙ</a:t>
            </a:r>
          </a:p>
          <a:p>
            <a:endParaRPr lang="el-GR" sz="3200" dirty="0"/>
          </a:p>
          <a:p>
            <a:r>
              <a:rPr lang="el-GR" sz="3200" dirty="0"/>
              <a:t>2</a:t>
            </a:r>
            <a:r>
              <a:rPr lang="el-GR" sz="3200" baseline="30000" dirty="0"/>
              <a:t>ου</a:t>
            </a:r>
            <a:r>
              <a:rPr lang="el-GR" sz="3200" dirty="0"/>
              <a:t> ΒΑΘΜΟΥ: Ο ΣΥΝΔΕΣΜΟΣ ΕΧΕΙ ΔΙΑΤΑΘΕΙ ΚΑΙ ΥΠΑΡΧΕΙ ΜΕΡΙΚΗ ΡΗΞΗ</a:t>
            </a:r>
          </a:p>
          <a:p>
            <a:endParaRPr lang="el-GR" sz="3200" dirty="0"/>
          </a:p>
          <a:p>
            <a:r>
              <a:rPr lang="el-GR" sz="3200" dirty="0"/>
              <a:t>3</a:t>
            </a:r>
            <a:r>
              <a:rPr lang="el-GR" sz="3200" baseline="30000" dirty="0"/>
              <a:t>ου</a:t>
            </a:r>
            <a:r>
              <a:rPr lang="el-GR" sz="3200" dirty="0"/>
              <a:t> ΒΑΘΜΟΥ: Ο ΣΥΝΔΕΣΜΟΣ ΠΑΡΟΥΣΙΑΖΕΙ ΠΛΗΡΗ ΡΗΞΗ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714356"/>
            <a:ext cx="87154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100" dirty="0">
                <a:ln w="180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ΣΥΜΠΤΩΜΑΤΑ</a:t>
            </a:r>
            <a:endParaRPr lang="en-US" sz="5400" b="1" cap="none" spc="100" dirty="0">
              <a:ln w="18000">
                <a:solidFill>
                  <a:schemeClr val="tx1"/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2071678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214282" y="2143116"/>
            <a:ext cx="87154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sz="2800" dirty="0"/>
              <a:t> Ο ΑΣΘΕΝΗΣ ΠΟΛΛΕΣ ΦΟΡΕΣ ΑΙΣΘΑΝΕΤΑΙ ΤΟΝ ΣΥΝΔΕΣΜΟ ΝΑ (ΣΠΑΕΙ)</a:t>
            </a:r>
          </a:p>
          <a:p>
            <a:pPr>
              <a:buBlip>
                <a:blip r:embed="rId2"/>
              </a:buBlip>
            </a:pPr>
            <a:r>
              <a:rPr lang="el-GR" sz="2800" dirty="0"/>
              <a:t> ΠΟΝΟΣ</a:t>
            </a:r>
          </a:p>
          <a:p>
            <a:pPr>
              <a:buBlip>
                <a:blip r:embed="rId2"/>
              </a:buBlip>
            </a:pPr>
            <a:r>
              <a:rPr lang="el-GR" sz="2800" dirty="0"/>
              <a:t> ΟΙΔΗΜΑ</a:t>
            </a:r>
          </a:p>
          <a:p>
            <a:pPr>
              <a:buBlip>
                <a:blip r:embed="rId2"/>
              </a:buBlip>
            </a:pPr>
            <a:r>
              <a:rPr lang="el-GR" sz="2800" dirty="0"/>
              <a:t> ΑΙΜΑΡΘΡΟ (ΣΥΛΛΟΓΗ ΑΙΜΑΤΟΣ ΣΤΗΝ ΑΡΘΡΩΣΗ)</a:t>
            </a:r>
          </a:p>
          <a:p>
            <a:pPr>
              <a:buBlip>
                <a:blip r:embed="rId2"/>
              </a:buBlip>
            </a:pPr>
            <a:r>
              <a:rPr lang="el-GR" sz="2800" dirty="0"/>
              <a:t> ΜΕΙΩΣΗ ΕΥΡΟΥΣ ΚΙΝΗΣΗΣ</a:t>
            </a:r>
          </a:p>
        </p:txBody>
      </p:sp>
      <p:pic>
        <p:nvPicPr>
          <p:cNvPr id="1026" name="Picture 2" descr="D:\IEK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4500570"/>
            <a:ext cx="3162303" cy="19392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428604"/>
            <a:ext cx="87154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cap="none" spc="100" dirty="0">
                <a:ln w="180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ΑΝΤΙΜΕΤΩΠΙΣΗ</a:t>
            </a:r>
            <a:endParaRPr lang="en-US" sz="5400" b="1" cap="none" spc="100" dirty="0">
              <a:ln w="18000">
                <a:solidFill>
                  <a:schemeClr val="tx1"/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28926" y="2285992"/>
            <a:ext cx="600079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ΟΞΕΙΑ ΦΑΣΗ:</a:t>
            </a:r>
          </a:p>
          <a:p>
            <a:pPr>
              <a:buBlip>
                <a:blip r:embed="rId2"/>
              </a:buBlip>
            </a:pPr>
            <a:r>
              <a:rPr lang="el-GR" sz="2400" dirty="0"/>
              <a:t> ΑΝΑΠΑΥΣΗ ΕΩΣ ΚΑΙ ΜΕΡΙΚΗ ΦΟΡΤΙΣΗ ΜΕ ΒΑΚΤΗΡΙΕΣ (ΠΑΤΕΡΙΤΣΕΣ)</a:t>
            </a:r>
          </a:p>
          <a:p>
            <a:pPr>
              <a:buBlip>
                <a:blip r:embed="rId2"/>
              </a:buBlip>
            </a:pPr>
            <a:r>
              <a:rPr lang="el-GR" sz="2400" dirty="0"/>
              <a:t> ΠΑΓΟΘΕΡΑΠΕΙΑ</a:t>
            </a:r>
          </a:p>
          <a:p>
            <a:pPr>
              <a:buBlip>
                <a:blip r:embed="rId2"/>
              </a:buBlip>
            </a:pPr>
            <a:r>
              <a:rPr lang="el-GR" sz="2400" dirty="0"/>
              <a:t> ΠΕΡΙΔΕΣΗ</a:t>
            </a:r>
          </a:p>
          <a:p>
            <a:pPr>
              <a:buBlip>
                <a:blip r:embed="rId2"/>
              </a:buBlip>
            </a:pPr>
            <a:r>
              <a:rPr lang="el-GR" sz="2400" dirty="0"/>
              <a:t>ΑΝΥΨΩΣΗ ΣΚΕΛΟΥΣ</a:t>
            </a:r>
          </a:p>
        </p:txBody>
      </p:sp>
      <p:pic>
        <p:nvPicPr>
          <p:cNvPr id="2050" name="Picture 2" descr="D:\IEK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785926"/>
            <a:ext cx="1785950" cy="3605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000108"/>
            <a:ext cx="87154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ΣΥΝΤΗΡΗΤΙΚΗ ΑΝΤΙΜΕΤΩΠΙΣΗ:</a:t>
            </a:r>
          </a:p>
          <a:p>
            <a:pPr>
              <a:buBlip>
                <a:blip r:embed="rId2"/>
              </a:buBlip>
            </a:pPr>
            <a:r>
              <a:rPr lang="el-GR" sz="2400" dirty="0"/>
              <a:t> ΑΣΚΗΣΕΙΣ ΕΝΔΥΝΑΜΩΣΗΣ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82" y="2643182"/>
            <a:ext cx="87154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/>
              <a:t>ΧΕΙΡΟΥΡΓΙΚΗ ΑΝΤΙΜΕΤΩΠΙΣΗ:</a:t>
            </a:r>
          </a:p>
          <a:p>
            <a:pPr>
              <a:buBlip>
                <a:blip r:embed="rId2"/>
              </a:buBlip>
            </a:pPr>
            <a:r>
              <a:rPr lang="el-GR" sz="2400" dirty="0"/>
              <a:t> ΣΥΝΔΕΣΜΟΠΛΑΣΤΙΚΗ </a:t>
            </a:r>
          </a:p>
        </p:txBody>
      </p:sp>
      <p:pic>
        <p:nvPicPr>
          <p:cNvPr id="3074" name="Picture 2" descr="D:\IEK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643314"/>
            <a:ext cx="3771907" cy="22424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151</TotalTime>
  <Words>425</Words>
  <Application>Microsoft Office PowerPoint</Application>
  <PresentationFormat>Προβολή στην οθόνη 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7" baseType="lpstr">
      <vt:lpstr>Cambria</vt:lpstr>
      <vt:lpstr>Rockwell</vt:lpstr>
      <vt:lpstr>Wingdings 2</vt:lpstr>
      <vt:lpstr>Foundry</vt:lpstr>
      <vt:lpstr>ΡΗΞΗ ΠΡΟΣΘΙΟΥ ΧΙΑΣΤΟΥ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ΑΘΗΝΑ ΜΠΕΚΑ</dc:creator>
  <cp:lastModifiedBy>ΚΑΠΕΤΑΝΟΥ ΒΑΣΙΛΙΚΗ</cp:lastModifiedBy>
  <cp:revision>15</cp:revision>
  <dcterms:created xsi:type="dcterms:W3CDTF">2021-11-12T09:19:46Z</dcterms:created>
  <dcterms:modified xsi:type="dcterms:W3CDTF">2021-11-26T09:28:43Z</dcterms:modified>
</cp:coreProperties>
</file>