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91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60F760D-4F4F-4962-BD7D-6A08AF5CC5FF}" type="datetimeFigureOut">
              <a:rPr lang="el-GR" smtClean="0"/>
              <a:pPr/>
              <a:t>31/3/2021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360201-CEC7-42E3-A9EE-638FB350896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60F760D-4F4F-4962-BD7D-6A08AF5CC5FF}" type="datetimeFigureOut">
              <a:rPr lang="el-GR" smtClean="0"/>
              <a:pPr/>
              <a:t>31/3/2021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360201-CEC7-42E3-A9EE-638FB350896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60F760D-4F4F-4962-BD7D-6A08AF5CC5FF}" type="datetimeFigureOut">
              <a:rPr lang="el-GR" smtClean="0"/>
              <a:pPr/>
              <a:t>31/3/2021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360201-CEC7-42E3-A9EE-638FB350896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60F760D-4F4F-4962-BD7D-6A08AF5CC5FF}" type="datetimeFigureOut">
              <a:rPr lang="el-GR" smtClean="0"/>
              <a:pPr/>
              <a:t>31/3/2021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360201-CEC7-42E3-A9EE-638FB350896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60F760D-4F4F-4962-BD7D-6A08AF5CC5FF}" type="datetimeFigureOut">
              <a:rPr lang="el-GR" smtClean="0"/>
              <a:pPr/>
              <a:t>31/3/2021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360201-CEC7-42E3-A9EE-638FB350896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60F760D-4F4F-4962-BD7D-6A08AF5CC5FF}" type="datetimeFigureOut">
              <a:rPr lang="el-GR" smtClean="0"/>
              <a:pPr/>
              <a:t>31/3/2021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6360201-CEC7-42E3-A9EE-638FB350896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60F760D-4F4F-4962-BD7D-6A08AF5CC5FF}" type="datetimeFigureOut">
              <a:rPr lang="el-GR" smtClean="0"/>
              <a:pPr/>
              <a:t>31/3/2021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6360201-CEC7-42E3-A9EE-638FB350896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60F760D-4F4F-4962-BD7D-6A08AF5CC5FF}" type="datetimeFigureOut">
              <a:rPr lang="el-GR" smtClean="0"/>
              <a:pPr/>
              <a:t>31/3/2021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6360201-CEC7-42E3-A9EE-638FB350896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60F760D-4F4F-4962-BD7D-6A08AF5CC5FF}" type="datetimeFigureOut">
              <a:rPr lang="el-GR" smtClean="0"/>
              <a:pPr/>
              <a:t>31/3/2021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6360201-CEC7-42E3-A9EE-638FB350896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60F760D-4F4F-4962-BD7D-6A08AF5CC5FF}" type="datetimeFigureOut">
              <a:rPr lang="el-GR" smtClean="0"/>
              <a:pPr/>
              <a:t>31/3/2021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6360201-CEC7-42E3-A9EE-638FB350896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60F760D-4F4F-4962-BD7D-6A08AF5CC5FF}" type="datetimeFigureOut">
              <a:rPr lang="el-GR" smtClean="0"/>
              <a:pPr/>
              <a:t>31/3/2021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6360201-CEC7-42E3-A9EE-638FB350896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F760D-4F4F-4962-BD7D-6A08AF5CC5FF}" type="datetimeFigureOut">
              <a:rPr lang="el-GR" smtClean="0"/>
              <a:pPr/>
              <a:t>31/3/2021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360201-CEC7-42E3-A9EE-638FB350896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Διοίκηση Κοστολόγηση</a:t>
            </a:r>
            <a:endParaRPr lang="el-GR" dirty="0"/>
          </a:p>
        </p:txBody>
      </p:sp>
      <p:sp>
        <p:nvSpPr>
          <p:cNvPr id="3" name="2 - Υπότιτλος"/>
          <p:cNvSpPr>
            <a:spLocks noGrp="1"/>
          </p:cNvSpPr>
          <p:nvPr>
            <p:ph type="subTitle" idx="1"/>
          </p:nvPr>
        </p:nvSpPr>
        <p:spPr/>
        <p:txBody>
          <a:bodyPr/>
          <a:lstStyle/>
          <a:p>
            <a:r>
              <a:rPr lang="el-GR" dirty="0" smtClean="0"/>
              <a:t>Χρυσοστομίδου Θεοδώρα</a:t>
            </a:r>
          </a:p>
          <a:p>
            <a:r>
              <a:rPr lang="el-GR" dirty="0" smtClean="0"/>
              <a:t>Η αποθήκευση του Προϊόντος</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Αποφάσεις μιας επιχείρησης που σχετίζονται με την Αποθήκη </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Επιλογή τρόπου αποθήκευσης του προϊόντος</a:t>
            </a:r>
          </a:p>
          <a:p>
            <a:r>
              <a:rPr lang="el-GR" dirty="0" smtClean="0"/>
              <a:t>Επιλογή τοποθεσίας αποθήκης</a:t>
            </a:r>
          </a:p>
          <a:p>
            <a:r>
              <a:rPr lang="el-GR" dirty="0" smtClean="0"/>
              <a:t>Αρχιτεκτονική Σχεδίαση αποθήκης και βασική χωροθέτηση</a:t>
            </a:r>
          </a:p>
          <a:p>
            <a:r>
              <a:rPr lang="el-GR" dirty="0" smtClean="0"/>
              <a:t>Επιλογή φιλοσοφίας αποθήκευσης</a:t>
            </a:r>
          </a:p>
          <a:p>
            <a:r>
              <a:rPr lang="el-GR" dirty="0" smtClean="0"/>
              <a:t>Επιλογή μοναδιαίου φορτίου</a:t>
            </a:r>
          </a:p>
          <a:p>
            <a:r>
              <a:rPr lang="el-GR" dirty="0" smtClean="0"/>
              <a:t>Επιλογή συστημάτων αποθήκευσης </a:t>
            </a:r>
          </a:p>
          <a:p>
            <a:r>
              <a:rPr lang="el-GR" dirty="0" smtClean="0"/>
              <a:t>Τεχνολογία που υποστηρίζει το σύστημα της αποθήκης</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Βασικές διαδικασίες αποθήκευσης</a:t>
            </a:r>
            <a:endParaRPr lang="el-GR" dirty="0"/>
          </a:p>
        </p:txBody>
      </p:sp>
      <p:sp>
        <p:nvSpPr>
          <p:cNvPr id="3" name="2 - Θέση περιεχομένου"/>
          <p:cNvSpPr>
            <a:spLocks noGrp="1"/>
          </p:cNvSpPr>
          <p:nvPr>
            <p:ph idx="1"/>
          </p:nvPr>
        </p:nvSpPr>
        <p:spPr/>
        <p:txBody>
          <a:bodyPr/>
          <a:lstStyle/>
          <a:p>
            <a:pPr marL="514350" indent="-514350">
              <a:buFont typeface="+mj-lt"/>
              <a:buAutoNum type="arabicPeriod"/>
            </a:pPr>
            <a:r>
              <a:rPr lang="el-GR" dirty="0" smtClean="0"/>
              <a:t> Είσοδος αγαθών</a:t>
            </a:r>
          </a:p>
          <a:p>
            <a:pPr marL="514350" indent="-514350">
              <a:buFont typeface="+mj-lt"/>
              <a:buAutoNum type="arabicPeriod"/>
            </a:pPr>
            <a:r>
              <a:rPr lang="el-GR" dirty="0" smtClean="0"/>
              <a:t>Κύρια αποθήκευση</a:t>
            </a:r>
          </a:p>
          <a:p>
            <a:pPr marL="514350" indent="-514350">
              <a:buFont typeface="+mj-lt"/>
              <a:buAutoNum type="arabicPeriod"/>
            </a:pPr>
            <a:r>
              <a:rPr lang="el-GR" dirty="0" smtClean="0"/>
              <a:t>Εκτέλεση παραγγελιών</a:t>
            </a:r>
          </a:p>
          <a:p>
            <a:pPr marL="514350" indent="-514350">
              <a:buFont typeface="+mj-lt"/>
              <a:buAutoNum type="arabicPeriod"/>
            </a:pPr>
            <a:r>
              <a:rPr lang="el-GR" dirty="0" smtClean="0"/>
              <a:t>Έξοδος Αγαθών </a:t>
            </a:r>
          </a:p>
          <a:p>
            <a:pPr marL="514350" indent="-514350">
              <a:buFont typeface="+mj-lt"/>
              <a:buAutoNum type="arabicPeriod"/>
            </a:pPr>
            <a:r>
              <a:rPr lang="el-GR" dirty="0" smtClean="0"/>
              <a:t>Λοιπές Εργασίες</a:t>
            </a:r>
          </a:p>
          <a:p>
            <a:pPr marL="514350" indent="-514350">
              <a:buNone/>
            </a:pPr>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σύστημα καρτελών:</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Βοηθάει στην χειρόγραφη παρακολούθηση μιας αποθήκης. Βοηθά την επιχείρηση να παρακολουθεί τις συναλλαγές που πραγματοποιούνται στην επιχείρηση καθώς επίσης και να λαμβάνει αποφάσεις σχετικά με το πότε πως θα πραγματοποιηθεί μια παραγγελία.</a:t>
            </a:r>
          </a:p>
          <a:p>
            <a:pPr algn="just"/>
            <a:r>
              <a:rPr lang="el-GR" dirty="0" smtClean="0"/>
              <a:t>Βοηθάει στην υιοθέτηση της φιλοσοφίας αποθήκευσης ( </a:t>
            </a:r>
            <a:r>
              <a:rPr lang="es-ES" dirty="0" smtClean="0"/>
              <a:t>LIFO, FIFO </a:t>
            </a:r>
            <a:r>
              <a:rPr lang="el-GR" dirty="0" smtClean="0"/>
              <a:t>κα)</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Τεχνική </a:t>
            </a:r>
            <a:r>
              <a:rPr lang="el-GR" dirty="0" smtClean="0"/>
              <a:t>Καταγραφής</a:t>
            </a:r>
            <a:r>
              <a:rPr lang="es-ES" dirty="0" smtClean="0"/>
              <a:t> </a:t>
            </a:r>
            <a:r>
              <a:rPr lang="el-GR" dirty="0" smtClean="0"/>
              <a:t>Αποθήκης </a:t>
            </a:r>
            <a:r>
              <a:rPr lang="el-GR" dirty="0" smtClean="0"/>
              <a:t> (</a:t>
            </a:r>
            <a:r>
              <a:rPr lang="es-ES" dirty="0" smtClean="0"/>
              <a:t>Kanban</a:t>
            </a:r>
            <a:r>
              <a:rPr lang="el-GR" smtClean="0"/>
              <a:t>)</a:t>
            </a:r>
            <a:endParaRPr lang="el-GR" dirty="0"/>
          </a:p>
        </p:txBody>
      </p:sp>
      <p:pic>
        <p:nvPicPr>
          <p:cNvPr id="3" name="Picture 2" descr="C:\Users\dora\Desktop\Kanban_board_example.jpg"/>
          <p:cNvPicPr>
            <a:picLocks noGrp="1" noChangeAspect="1" noChangeArrowheads="1"/>
          </p:cNvPicPr>
          <p:nvPr>
            <p:ph idx="1"/>
          </p:nvPr>
        </p:nvPicPr>
        <p:blipFill>
          <a:blip r:embed="rId2" cstate="print"/>
          <a:srcRect/>
          <a:stretch>
            <a:fillRect/>
          </a:stretch>
        </p:blipFill>
        <p:spPr bwMode="auto">
          <a:xfrm>
            <a:off x="1259632" y="1600200"/>
            <a:ext cx="6912768" cy="452596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 αναμένεται από μια αποθήκη:</a:t>
            </a:r>
            <a:endParaRPr lang="el-GR" dirty="0"/>
          </a:p>
        </p:txBody>
      </p:sp>
      <p:sp>
        <p:nvSpPr>
          <p:cNvPr id="3" name="2 - Θέση περιεχομένου"/>
          <p:cNvSpPr>
            <a:spLocks noGrp="1"/>
          </p:cNvSpPr>
          <p:nvPr>
            <p:ph idx="1"/>
          </p:nvPr>
        </p:nvSpPr>
        <p:spPr/>
        <p:txBody>
          <a:bodyPr>
            <a:normAutofit/>
          </a:bodyPr>
          <a:lstStyle/>
          <a:p>
            <a:pPr algn="just">
              <a:buFont typeface="Wingdings" pitchFamily="2" charset="2"/>
              <a:buChar char="ü"/>
            </a:pPr>
            <a:r>
              <a:rPr lang="el-GR" sz="2800" dirty="0" smtClean="0"/>
              <a:t>Να είναι εύρυθμη</a:t>
            </a:r>
          </a:p>
          <a:p>
            <a:pPr algn="just">
              <a:buFont typeface="Wingdings" pitchFamily="2" charset="2"/>
              <a:buChar char="ü"/>
            </a:pPr>
            <a:r>
              <a:rPr lang="el-GR" sz="2800" dirty="0" smtClean="0"/>
              <a:t>Σωστή διαχείριση των αποθεμάτων των πελατών</a:t>
            </a:r>
          </a:p>
          <a:p>
            <a:pPr algn="just">
              <a:buFont typeface="Wingdings" pitchFamily="2" charset="2"/>
              <a:buChar char="ü"/>
            </a:pPr>
            <a:r>
              <a:rPr lang="el-GR" sz="2800" dirty="0" smtClean="0"/>
              <a:t>Εκπαίδευση του υπευθύνου στις διαδικασίες αποθήκευσης( εξαρτάται από τη φύση του προϊόντος)</a:t>
            </a:r>
          </a:p>
          <a:p>
            <a:pPr algn="just">
              <a:buFont typeface="Wingdings" pitchFamily="2" charset="2"/>
              <a:buChar char="ü"/>
            </a:pPr>
            <a:r>
              <a:rPr lang="el-GR" sz="2800" dirty="0" smtClean="0"/>
              <a:t>Επιλογή φιλοσοφίας αποθήκευσης</a:t>
            </a:r>
          </a:p>
          <a:p>
            <a:pPr algn="just">
              <a:buFont typeface="Wingdings" pitchFamily="2" charset="2"/>
              <a:buChar char="ü"/>
            </a:pPr>
            <a:r>
              <a:rPr lang="el-GR" sz="2800" dirty="0" smtClean="0"/>
              <a:t>Σχεδιασμός ρόλων και αρμοδιοτήτων</a:t>
            </a:r>
          </a:p>
          <a:p>
            <a:pPr algn="just">
              <a:buFont typeface="Wingdings" pitchFamily="2" charset="2"/>
              <a:buChar char="ü"/>
            </a:pPr>
            <a:r>
              <a:rPr lang="el-GR" sz="2800" dirty="0" smtClean="0"/>
              <a:t>Υλοποίηση διαδικασιών με τη χρήση τεχνολογιών</a:t>
            </a:r>
            <a:endParaRPr lang="el-G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Γιατί είναι σημαντική η αποθήκευση:</a:t>
            </a:r>
            <a:endParaRPr lang="el-GR" dirty="0"/>
          </a:p>
        </p:txBody>
      </p:sp>
      <p:sp>
        <p:nvSpPr>
          <p:cNvPr id="3" name="2 - Θέση περιεχομένου"/>
          <p:cNvSpPr>
            <a:spLocks noGrp="1"/>
          </p:cNvSpPr>
          <p:nvPr>
            <p:ph idx="1"/>
          </p:nvPr>
        </p:nvSpPr>
        <p:spPr/>
        <p:txBody>
          <a:bodyPr>
            <a:normAutofit fontScale="92500"/>
          </a:bodyPr>
          <a:lstStyle/>
          <a:p>
            <a:pPr algn="just"/>
            <a:r>
              <a:rPr lang="el-GR" dirty="0" smtClean="0"/>
              <a:t>Διαφυλάσσει τα προϊόντα της</a:t>
            </a:r>
            <a:r>
              <a:rPr lang="en-US" dirty="0" smtClean="0"/>
              <a:t> </a:t>
            </a:r>
            <a:r>
              <a:rPr lang="el-GR" dirty="0" smtClean="0"/>
              <a:t>επιχείρησης  σε άριστες συνθήκες</a:t>
            </a:r>
          </a:p>
          <a:p>
            <a:pPr algn="just"/>
            <a:r>
              <a:rPr lang="el-GR" dirty="0" smtClean="0"/>
              <a:t>Βοηθάει στην ακεραιότητα  και τη φήμη της εταιρείας ως προς την ποιότητα του προϊόντος και τους χρόνους παράδοσης στο πελάτη</a:t>
            </a:r>
          </a:p>
          <a:p>
            <a:pPr algn="just"/>
            <a:r>
              <a:rPr lang="el-GR" dirty="0" smtClean="0"/>
              <a:t>Προφυλάσσει από  το κόστος φυρών  που προκύπτουν κατά την παραγωγική διαδικασία</a:t>
            </a:r>
          </a:p>
          <a:p>
            <a:pPr algn="just"/>
            <a:r>
              <a:rPr lang="el-GR" dirty="0" smtClean="0"/>
              <a:t>Οι καλές συνθήκες αποθήκευσης αυξάνουν το μικτό κέρδος</a:t>
            </a:r>
          </a:p>
          <a:p>
            <a:endParaRPr lang="el-GR" dirty="0" smtClean="0"/>
          </a:p>
          <a:p>
            <a:endParaRPr lang="el-GR"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smtClean="0"/>
              <a:t>Σας ευχαριστώ </a:t>
            </a:r>
            <a:endParaRPr lang="el-GR" b="1" dirty="0"/>
          </a:p>
        </p:txBody>
      </p:sp>
      <p:sp>
        <p:nvSpPr>
          <p:cNvPr id="3" name="2 - Υπότιτλος"/>
          <p:cNvSpPr>
            <a:spLocks noGrp="1"/>
          </p:cNvSpPr>
          <p:nvPr>
            <p:ph type="subTitle" idx="1"/>
          </p:nvPr>
        </p:nvSpPr>
        <p:spPr/>
        <p:txBody>
          <a:bodyPr/>
          <a:lstStyle/>
          <a:p>
            <a:endParaRPr lang="el-GR" dirty="0"/>
          </a:p>
        </p:txBody>
      </p:sp>
      <p:pic>
        <p:nvPicPr>
          <p:cNvPr id="2050" name="Picture 2" descr="C:\Users\dora\Desktop\gis6.jpg"/>
          <p:cNvPicPr>
            <a:picLocks noChangeAspect="1" noChangeArrowheads="1"/>
          </p:cNvPicPr>
          <p:nvPr/>
        </p:nvPicPr>
        <p:blipFill>
          <a:blip r:embed="rId2" cstate="print"/>
          <a:srcRect/>
          <a:stretch>
            <a:fillRect/>
          </a:stretch>
        </p:blipFill>
        <p:spPr bwMode="auto">
          <a:xfrm>
            <a:off x="1403648" y="3284984"/>
            <a:ext cx="6408712" cy="3573016"/>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213</Words>
  <Application>Microsoft Office PowerPoint</Application>
  <PresentationFormat>Προβολή στην οθόνη (4:3)</PresentationFormat>
  <Paragraphs>35</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Διοίκηση Κοστολόγηση</vt:lpstr>
      <vt:lpstr>Αποφάσεις μιας επιχείρησης που σχετίζονται με την Αποθήκη </vt:lpstr>
      <vt:lpstr>Βασικές διαδικασίες αποθήκευσης</vt:lpstr>
      <vt:lpstr>Το σύστημα καρτελών:</vt:lpstr>
      <vt:lpstr>Τεχνική Καταγραφής Αποθήκης  (Kanban)</vt:lpstr>
      <vt:lpstr>Τι αναμένεται από μια αποθήκη:</vt:lpstr>
      <vt:lpstr>Γιατί είναι σημαντική η αποθήκευση:</vt:lpstr>
      <vt:lpstr>Σας ευχαριστώ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Διοίκηση Κοστολόγηση</dc:title>
  <dc:creator>dora</dc:creator>
  <cp:lastModifiedBy>dora</cp:lastModifiedBy>
  <cp:revision>3</cp:revision>
  <dcterms:created xsi:type="dcterms:W3CDTF">2021-03-30T18:57:18Z</dcterms:created>
  <dcterms:modified xsi:type="dcterms:W3CDTF">2021-03-31T06:43:11Z</dcterms:modified>
</cp:coreProperties>
</file>