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7" r:id="rId3"/>
    <p:sldId id="262" r:id="rId4"/>
    <p:sldId id="259" r:id="rId5"/>
    <p:sldId id="263" r:id="rId6"/>
    <p:sldId id="260" r:id="rId7"/>
    <p:sldId id="264" r:id="rId8"/>
    <p:sldId id="267" r:id="rId9"/>
    <p:sldId id="268" r:id="rId10"/>
    <p:sldId id="269" r:id="rId11"/>
    <p:sldId id="270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tropedia.gr/" TargetMode="External"/><Relationship Id="rId2" Type="http://schemas.openxmlformats.org/officeDocument/2006/relationships/hyperlink" Target="http://www.hygeia.gr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00E6AB-9581-4948-9EFE-95F0F8787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ΔΙΑΣΤΡΕΜΜΑ</a:t>
            </a:r>
            <a:r>
              <a:rPr lang="en-US" dirty="0"/>
              <a:t> </a:t>
            </a:r>
            <a:r>
              <a:rPr lang="el-GR" dirty="0"/>
              <a:t>ΠΟΔΟΚΝΗΜΙΚΗΣ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D523120-48AD-447E-A38D-68A2A661D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034" y="4192438"/>
            <a:ext cx="11984966" cy="2392391"/>
          </a:xfrm>
        </p:spPr>
        <p:txBody>
          <a:bodyPr anchor="t">
            <a:normAutofit lnSpcReduction="10000"/>
          </a:bodyPr>
          <a:lstStyle/>
          <a:p>
            <a:pPr algn="r"/>
            <a:endParaRPr lang="el-G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/>
            <a:endParaRPr lang="el-G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/>
            <a:r>
              <a:rPr lang="el-G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Παρασίδης Γεώργιος</a:t>
            </a:r>
          </a:p>
          <a:p>
            <a:pPr algn="r"/>
            <a:r>
              <a:rPr lang="el-G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Μπάραλη Κατερίνα</a:t>
            </a:r>
          </a:p>
          <a:p>
            <a:pPr algn="r"/>
            <a:r>
              <a:rPr lang="el-G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Ευφρεμίδης Τάσος</a:t>
            </a:r>
          </a:p>
          <a:p>
            <a:pPr algn="r"/>
            <a:r>
              <a:rPr lang="el-G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Παπαδοπούλου  Χριστίνα                                                                                                          Επιμελήτρια καθηγητής : Βάσω Καπετάνου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073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1123950"/>
            <a:ext cx="10934700" cy="108585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l-GR" dirty="0">
                <a:latin typeface="Tahoma" pitchFamily="34" charset="0"/>
                <a:ea typeface="Tahoma" pitchFamily="34" charset="0"/>
                <a:cs typeface="Tahoma" pitchFamily="34" charset="0"/>
              </a:rPr>
              <a:t>νδεικτικό πρόγραμμα αποκατάστασης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50000"/>
                </a:schemeClr>
              </a:buClr>
              <a:buNone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η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Φάση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Τοποθέτηση πάγου 3-4 φορές την ημέρα για 15λεπτά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Περίδεση και σύσταση για ανύψωση του μέλους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Αποχή από τις έντονες δραστηριότητες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  <a:buNone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η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Φάση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Από ύπτια θέση κάνουμε κινήσεις ραχιαίας κάμψης και πελματιαίας κάμψης ,καθώς και κινήσεις περιαγωγής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Ασκήσεις ενδυνάμωσης με τη χρήση λάστιχου ( από ύπτια θέση δένουμε ένα λάστιχο στο πέλμα του ασθενή μας και του ζητάμε να κάνει πελματιαία κάμψη)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220724"/>
            <a:ext cx="10972800" cy="5294376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Από όρθια θέση σήκωμα στις μύτες κρατώντας μια καρέκλα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Πάνω σε δίσκο ισορροπίας  να εκτελέσει ασκήσεις ιδιοδεκτικότητας.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Από καθιστή θέση ζητάμε από τον ασθενή να τσαλακώσει μια πετσέτα με το πέλμα του.</a:t>
            </a:r>
          </a:p>
          <a:p>
            <a:pPr>
              <a:buClr>
                <a:schemeClr val="accent2">
                  <a:lumMod val="50000"/>
                </a:schemeClr>
              </a:buClr>
              <a:buNone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pPr>
              <a:buClr>
                <a:schemeClr val="accent2">
                  <a:lumMod val="50000"/>
                </a:schemeClr>
              </a:buClr>
              <a:buNone/>
            </a:pP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  <a:buNone/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η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φάση( ανάλογα με τις απαιτήσεις</a:t>
            </a:r>
          </a:p>
          <a:p>
            <a:pPr>
              <a:buClr>
                <a:schemeClr val="accent2">
                  <a:lumMod val="50000"/>
                </a:schemeClr>
              </a:buClr>
              <a:buNone/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του κάθε ασθενή)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Πλήρης φόρτιση της άρθρωσης 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Περπάτημα σε διάδρομο 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Ανάβασμα σκάλας</a:t>
            </a:r>
          </a:p>
        </p:txBody>
      </p:sp>
      <p:pic>
        <p:nvPicPr>
          <p:cNvPr id="4" name="Picture 3" descr="255756970_1561527914185824_2751932690094768052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150" y="2590800"/>
            <a:ext cx="430530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225B87-72F2-417C-AC60-74C589115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1" y="1143000"/>
            <a:ext cx="9277350" cy="895350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Βιβλιογραφία - Πηγές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E144DED-C047-4C42-97C6-65B04741A6F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19200" y="2190750"/>
            <a:ext cx="9817100" cy="2343150"/>
          </a:xfrm>
        </p:spPr>
        <p:txBody>
          <a:bodyPr/>
          <a:lstStyle/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www.hygeia.gr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www.iatropedia.gr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502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036936-3D6A-4A89-AE34-6750C9BF7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Tahoma" pitchFamily="34" charset="0"/>
                <a:ea typeface="Tahoma" pitchFamily="34" charset="0"/>
                <a:cs typeface="Tahoma" pitchFamily="34" charset="0"/>
              </a:rPr>
              <a:t>Ορισμός διαστρέμματος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5D2C27-3938-4CF4-82D1-E9A7FA18C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05050"/>
            <a:ext cx="10972800" cy="4269486"/>
          </a:xfrm>
        </p:spPr>
        <p:txBody>
          <a:bodyPr anchor="ctr">
            <a:normAutofit/>
          </a:bodyPr>
          <a:lstStyle/>
          <a:p>
            <a:pPr marL="624078" indent="-514350">
              <a:buClr>
                <a:schemeClr val="tx1"/>
              </a:buClr>
              <a:buNone/>
            </a:pPr>
            <a:r>
              <a:rPr lang="el-GR" dirty="0"/>
              <a:t>    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Διάστρεμμα είναι κάκωση ή ρήξη των συνδέσμων ή του αρθρικού θύλακα.</a:t>
            </a:r>
          </a:p>
          <a:p>
            <a:pPr marL="624078" indent="-514350">
              <a:buClr>
                <a:schemeClr val="tx1"/>
              </a:buClr>
              <a:buNone/>
            </a:pPr>
            <a:r>
              <a:rPr lang="el-GR" dirty="0">
                <a:latin typeface="Tahoma" pitchFamily="34" charset="0"/>
                <a:ea typeface="Tahoma" pitchFamily="34" charset="0"/>
                <a:cs typeface="Tahoma" pitchFamily="34" charset="0"/>
              </a:rPr>
              <a:t>     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Όταν μια άρθρωση υφίσταται υπερβολική φόρτιση, οι σύνδεσμοι που συγκρατούν τα οστά μπορεί να υποστούν ρήξη ή να τραυματιστούν.</a:t>
            </a:r>
            <a:r>
              <a:rPr lang="el-GR" sz="2400" i="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Οποιοσδήποτε σύνδεσμος μπορεί να υποστεί διάστρεμμα, αλλά οι πλέον συνήθεις τραυματισμοί συμβαίνουν στον αστράγαλο, το γόνατο και τις αρθρώσεις των δαχτύλων του χεριού.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39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163574"/>
            <a:ext cx="10972800" cy="5180076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Θα πρέπει να σημειωθεί ότι τα συχνά κατάγματα της ποδοκνημικής συνοδεύονται πάντα και από ρήξεις συνδέσμων (διάστρεμμα). Η σοβαρότητά του εξαρτάται από την έκταση της ρήξης.</a:t>
            </a:r>
          </a:p>
          <a:p>
            <a:pPr>
              <a:buClr>
                <a:schemeClr val="tx2"/>
              </a:buClr>
              <a:buNone/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Η ταξινόμηση των διαστρεμμάτων έχει ως εξής:</a:t>
            </a:r>
          </a:p>
          <a:p>
            <a:pPr>
              <a:buClr>
                <a:schemeClr val="tx2"/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1ου βαθμού διαστρέμματα: Ελαφρά ρήξη, διάταση των συνδέσμων</a:t>
            </a:r>
          </a:p>
          <a:p>
            <a:pPr>
              <a:buClr>
                <a:schemeClr val="tx2"/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2ου βαθμού διαστρέμματα : Μερική ρήξη των συνδέσμων και</a:t>
            </a:r>
          </a:p>
          <a:p>
            <a:pPr>
              <a:buClr>
                <a:schemeClr val="tx2"/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3ου βαθμού διαστρέμματα : Πλήρης ρήξη των συνδέσμων 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647CF8-8BE5-4913-B719-FB31AEE75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Tahoma" pitchFamily="34" charset="0"/>
                <a:ea typeface="Tahoma" pitchFamily="34" charset="0"/>
                <a:cs typeface="Tahoma" pitchFamily="34" charset="0"/>
              </a:rPr>
              <a:t>Αίτια Διαστρέμματος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3855103-8AAD-4220-BF77-0E47A23B3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2171700"/>
            <a:ext cx="10306050" cy="473320"/>
          </a:xfrm>
        </p:spPr>
        <p:txBody>
          <a:bodyPr/>
          <a:lstStyle/>
          <a:p>
            <a:r>
              <a:rPr lang="el-G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Προδιαθεσικοί Παράγοντες</a:t>
            </a:r>
          </a:p>
        </p:txBody>
      </p:sp>
      <p:sp>
        <p:nvSpPr>
          <p:cNvPr id="10" name="Θέση περιεχομένου 9">
            <a:extLst>
              <a:ext uri="{FF2B5EF4-FFF2-40B4-BE49-F238E27FC236}">
                <a16:creationId xmlns:a16="http://schemas.microsoft.com/office/drawing/2014/main" id="{1A525C0D-6731-4E11-98DF-F0C6C34E2F9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527050" y="2727569"/>
            <a:ext cx="10255250" cy="38862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Αυξημένο σωματικό βάρος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Απουσία άσκησης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Κακή διατροφή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Έλλειψη προθέρμανσης πριν από έντονες δραστηριότητες</a:t>
            </a:r>
          </a:p>
        </p:txBody>
      </p:sp>
    </p:spTree>
    <p:extLst>
      <p:ext uri="{BB962C8B-B14F-4D97-AF65-F5344CB8AC3E}">
        <p14:creationId xmlns:p14="http://schemas.microsoft.com/office/powerpoint/2010/main" val="217902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περιεχομένου 5">
            <a:extLst>
              <a:ext uri="{FF2B5EF4-FFF2-40B4-BE49-F238E27FC236}">
                <a16:creationId xmlns:a16="http://schemas.microsoft.com/office/drawing/2014/main" id="{4192B471-0699-4DDC-AC5A-CAD135B0F6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2450" y="2190749"/>
            <a:ext cx="11127657" cy="4403969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Κακουχία : Οι κουρασμένοι μύες δε δίνουν καλή στήριξη στη περιοχή , ενώ προκαλούνται και «αφύσικες» κινήσεις , που μπορεί να οδηγήσουν σε τραυματισμό τους μυς ή τους συνδέσμους της άρθρωσης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Κακός συναρμονισμός ή ιδιοδεκτικότητας στη περιοχή. Συνήθως είναι αποτέλεσμα κακής λειτουργικότητας μυϊκού συστήματος ή κακής αντιμετώπισης προηγούμενου τραυματισμού στην ίδια περιοχή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Κάκωση του συνδέσμου λόγο πτώσης</a:t>
            </a:r>
          </a:p>
          <a:p>
            <a:endParaRPr lang="el-GR" dirty="0"/>
          </a:p>
        </p:txBody>
      </p:sp>
      <p:sp>
        <p:nvSpPr>
          <p:cNvPr id="8" name="Θέση κειμένου 4">
            <a:extLst>
              <a:ext uri="{FF2B5EF4-FFF2-40B4-BE49-F238E27FC236}">
                <a16:creationId xmlns:a16="http://schemas.microsoft.com/office/drawing/2014/main" id="{4A90CA42-5652-4AA6-AEAF-12522937D945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857250" y="1314450"/>
            <a:ext cx="10668000" cy="647700"/>
          </a:xfrm>
        </p:spPr>
        <p:txBody>
          <a:bodyPr/>
          <a:lstStyle/>
          <a:p>
            <a:r>
              <a:rPr lang="el-G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Πότε εμφανίζεται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E0D7B1-9791-4245-A847-8BC912ED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28" y="727522"/>
            <a:ext cx="8843622" cy="467097"/>
          </a:xfrm>
        </p:spPr>
        <p:txBody>
          <a:bodyPr vert="horz">
            <a:noAutofit/>
          </a:bodyPr>
          <a:lstStyle/>
          <a:p>
            <a:r>
              <a:rPr lang="el-GR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Συμπτωματα-Διαγνωση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17BD02B-BC4B-40C1-87E2-3658E1D03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550" y="1371600"/>
            <a:ext cx="10858500" cy="5070764"/>
          </a:xfrm>
        </p:spPr>
        <p:txBody>
          <a:bodyPr anchor="ctr">
            <a:noAutofit/>
          </a:bodyPr>
          <a:lstStyle/>
          <a:p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Κατά την κάκωση από βίαιο υπτιασμό του ποδός, συχνά ο ασθενής αντιλαμβάνεται ένα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αίσθημα ρήξης ή σχισίματος το οποίο γίνεται αντιληπτό στην περιοχή του έξω πλάγιου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θυλακοσυνδεσμικού συμπλέγματος της ποδοκνημικής άρθρωσης. Το οίδημα μπορεί να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εμφανισθεί αμέσως στα διαστρέμματα 2ου και 3ου βαθμού. Ο αρχικά έντονος πόνος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σταδιακά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υποχωρεί μετά από μερικές ώρες, για να ξαναεμφανισθεί αργότερα, περίπου 6 έως 12 ώρες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μετά την κάκωση καθώς συνεχίζεται η αιμορραγία και ο σχηματισμός αιματώματος.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Τα διαστρέμματα 1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ου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βαθμού γίνονται εύκολα αντιληπτά από τον ίδιο τον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τραυματία. </a:t>
            </a:r>
          </a:p>
        </p:txBody>
      </p:sp>
    </p:spTree>
    <p:extLst>
      <p:ext uri="{BB962C8B-B14F-4D97-AF65-F5344CB8AC3E}">
        <p14:creationId xmlns:p14="http://schemas.microsoft.com/office/powerpoint/2010/main" val="1534250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6750" y="723900"/>
            <a:ext cx="57340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Τα διαστρέμματα 2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ου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βαθμού διαπιστώνονται συνήθως από τον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γιατρό που μπορεί να ζητήσει ακτινογραφίες του τραυματισμένου σημείου για  να εξακριβώσει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αν πρόκειται για διάστρεμμα ή άλλη σοβαρή βλάβη της άρθρωσης. Δεδομένου ότι οι μύες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δεν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απεικονίζονται στην ακτινογραφία, τα διαστρέμματα 2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ου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και 3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ου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βαθμού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διαπιστώνονται συνήθως με τη φυσική (κλινική) εξέταση από τον ιατρό.</a:t>
            </a:r>
            <a:endParaRPr lang="el-GR" sz="2400" dirty="0"/>
          </a:p>
        </p:txBody>
      </p:sp>
      <p:pic>
        <p:nvPicPr>
          <p:cNvPr id="3" name="Picture 2" descr="255837858_313615163628276_5809340269711644483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1104900"/>
            <a:ext cx="41910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Tahoma" pitchFamily="34" charset="0"/>
                <a:ea typeface="Tahoma" pitchFamily="34" charset="0"/>
                <a:cs typeface="Tahoma" pitchFamily="34" charset="0"/>
              </a:rPr>
              <a:t>Φυσιοθεραπευτική Προσέγγιση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  <a:buNone/>
            </a:pPr>
            <a:r>
              <a:rPr lang="el-GR" dirty="0"/>
              <a:t>  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Η φυσιοθεραπευτική αντιμετώπιση του διαστρέμματος ποδοκνημικής χωρίζεται σε 3 φάσεις 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η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Φάση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Στην οξεία φάση εφαρμόζουμε πάγο τοπικά, κάνουμε περίδεση αναλόγως της αξιολόγησης και συμβουλεύουμε τον ασθενή να τοποθετεί το πόδι ψηλά. Αποχή από τις δραστηριότητες.</a:t>
            </a: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η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Φάση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Στην υποξεία φάση περνούμε σε σταδιακή κινητοποίηση της ποδοκνημικής  και κάνουμε ήπιες ασκήσεις ενδυνάμωσεις, επίσης φορτίζουμε σταδιακά την άρθρωση και αναλόγως τα ευρήματα της αξιολόγησης κάνουμε ασκήσεις σταθεροποίησης της άρθρωσης ( ασκήσεις ιδιοδεκτικότητας και ισορροπίας</a:t>
            </a:r>
            <a:r>
              <a:rPr lang="el-GR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838200"/>
            <a:ext cx="11029950" cy="573633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l-GR" sz="2400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η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Φάση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l-G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Στην χρόνια φάση του διαστρέμματος προσπαθούμε να επαναφέρουμε την άρθρωση  σε πλήρη λειτουργία με πλήρη φόρτιση, σταθεροποίηση και σταδιακή επαναφορά του ασθενή μας στις καθημερινές του δραστηριότητες.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292</TotalTime>
  <Words>632</Words>
  <Application>Microsoft Office PowerPoint</Application>
  <PresentationFormat>Ευρεία οθόνη</PresentationFormat>
  <Paragraphs>58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Georgia</vt:lpstr>
      <vt:lpstr>Tahoma</vt:lpstr>
      <vt:lpstr>Trebuchet MS</vt:lpstr>
      <vt:lpstr>Wingdings 2</vt:lpstr>
      <vt:lpstr>Urban</vt:lpstr>
      <vt:lpstr>ΔΙΑΣΤΡΕΜΜΑ ΠΟΔΟΚΝΗΜΙΚΗΣ</vt:lpstr>
      <vt:lpstr>Ορισμός διαστρέμματος</vt:lpstr>
      <vt:lpstr>Παρουσίαση του PowerPoint</vt:lpstr>
      <vt:lpstr>Αίτια Διαστρέμματος</vt:lpstr>
      <vt:lpstr>Παρουσίαση του PowerPoint</vt:lpstr>
      <vt:lpstr>Συμπτωματα-Διαγνωση</vt:lpstr>
      <vt:lpstr>Παρουσίαση του PowerPoint</vt:lpstr>
      <vt:lpstr>Φυσιοθεραπευτική Προσέγγιση</vt:lpstr>
      <vt:lpstr>Παρουσίαση του PowerPoint</vt:lpstr>
      <vt:lpstr>Eνδεικτικό πρόγραμμα αποκατάστασης</vt:lpstr>
      <vt:lpstr>Παρουσίαση του PowerPoint</vt:lpstr>
      <vt:lpstr>Βιβλιογραφία - Πηγές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ΔΙΆΣΤΡΕΜΜΑ</dc:title>
  <dc:creator>kobe badi</dc:creator>
  <cp:lastModifiedBy>ΚΑΠΕΤΑΝΟΥ ΒΑΣΙΛΙΚΗ</cp:lastModifiedBy>
  <cp:revision>27</cp:revision>
  <dcterms:created xsi:type="dcterms:W3CDTF">2021-11-11T15:39:43Z</dcterms:created>
  <dcterms:modified xsi:type="dcterms:W3CDTF">2021-11-28T09:39:59Z</dcterms:modified>
</cp:coreProperties>
</file>