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95E927-F967-4E59-BA30-9298E3E1B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89C605C-F970-4C4D-85CB-1453FBF80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AF9C14-3AE9-473B-8DC6-39777D21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F415CA1-A3DD-4685-A395-09EF62B9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DC824A-5B51-4F2D-BB1D-4650013D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313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8C2329-51BF-457C-B2B4-C0FB4933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54E6938-605E-48CB-A88F-22B02487B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23F784-0BC3-4875-ADB3-23B3D0BD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234D96-86BC-4F4D-9927-1BCCE8FA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6CC5576-3E68-4783-874D-FF7C7C4B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876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4B5E510-DE00-4756-9274-58CF3A14B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6CC42EB-E2C3-4DE6-8561-B166A649E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5FA658-1E16-4969-92EE-466F8CC7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E27B296-D9D7-4A9D-82EA-6CED6C5B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46072D-A0ED-42BA-A90D-E1CB62D5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798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0AC3ED-A3C1-4CE2-933E-A5782FDA6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D52E99-B925-4F1E-808B-F73CEF58E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BC4036-7C97-41A8-AEAD-39A25978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7BA4D10-06FD-4CFB-B82D-86DCF4A8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20AF56-6716-48A4-A709-93B91F4BE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37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38BE27-3BA8-4BA2-A42C-12916329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52E5EE-FA4F-4B4F-A69F-5BD5DB577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C36E5E8-3913-4309-8C5A-38436F6C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D9FF5D-384C-4EB7-83A4-7DC9A10E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EF079E6-9AB7-4FBD-8DBD-599928DC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206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ED1F15-A8CD-44FB-8460-93ABBFEB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4384A6-38A8-4A38-A8E1-4531BE0AC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D44A2D-B200-482A-AA80-E06439250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F0CB3B-3651-49B3-811D-DD57FE9C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921776B-AB17-4358-B275-B98A36359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C0A73F2-CFFD-4217-A3DF-41DE5E8B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15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F5F662-9927-4654-B322-F79B8CCC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5C9E0A9-F0C9-4431-A914-D651DC2D2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D18BD59-A331-40A5-8E39-5A81048FC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B7243D0-5C19-4AC5-86BE-7FA027E94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B22690B-26A3-4E51-B268-9C682980F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4F57589-35E8-482C-83D4-C6CD601E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CFF5614-B2F0-4F06-A674-305D0899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25384DF-0C66-4D49-AB28-17A3A23C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59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022BB2-A0EF-41E1-BD70-5BC1936F2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F73FF8F-AC89-41E8-9B5D-EA4310C7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C2F9E97-1D50-4F88-B014-9CBA9BD9A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F20F55C-0D8A-42A0-B42A-CD42101A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677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2D50543-0F46-4B0F-A4F7-5E558AB0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1E83BB3-B26F-4DDA-9A4B-EB76034E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68E8E15-CC53-485C-AB8C-BBCA9BAF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32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2CE92D-4AD9-47A0-8FB5-D292C0F4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2B532E-A8A6-4CDE-A3C7-EBF6A046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2910E4F-E06F-4709-AF40-19EEE6D19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3EF028-471F-4C3B-9A8A-5C28840B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D53FA7C-AF00-4687-AA29-E4E1C7925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88EEBAC-A489-4C88-9E73-EE20CCA2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131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0B68D0-5C88-4E8D-948B-161A31FF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5B56A69-8FB6-4A2E-891A-728417587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34FF70C-BBCF-4EFE-B539-83ECB69A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BD3312B-0892-4EB6-B99A-DEBCBDC0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CCC41D0-6B50-49EF-8F64-E29FCFDB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CA00B24-20E6-4F88-B433-17F243000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624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73FA1C4-0977-4F29-A106-005D40614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A1E22EF-9F10-4AD7-B62D-AC23FAC14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AA1289-0CFD-4791-8D9E-27157B5DF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C0F7F-C0AF-4485-8AC6-706ECC02C8FC}" type="datetimeFigureOut">
              <a:rPr lang="el-GR" smtClean="0"/>
              <a:t>28/4/2022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5E0EEFF-3DC7-42A7-89D1-3F7BACA5C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28DB8C-3F83-482A-A7F4-CAAD4E0D6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8741A-B992-4BE3-B15E-3CA473F78E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E6A9AE7-E6AB-42BD-8DC0-F8D347E4A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Γλουτιαίοι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054C032-5248-4AE6-8353-2FC9F187E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1632848-5888-4C2A-8076-C56ACDDAD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49" y="1670241"/>
            <a:ext cx="11864650" cy="450672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648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C083D5F-A528-4FE1-9FAE-086EEDA0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4784796" cy="1330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Μέγας Γλουτιαίος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A38999A-B286-452C-A830-3854870C8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034" y="2194102"/>
            <a:ext cx="4438036" cy="390858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 err="1"/>
              <a:t>Έκφυση</a:t>
            </a:r>
            <a:r>
              <a:rPr lang="el-GR" sz="2000" dirty="0"/>
              <a:t>: Λαγόνια ακρολοφία, κόκκυγας, ιερό οστό, </a:t>
            </a:r>
            <a:r>
              <a:rPr lang="el-GR" sz="2000" dirty="0" err="1"/>
              <a:t>ισχιοιερός</a:t>
            </a:r>
            <a:r>
              <a:rPr lang="el-GR" sz="2000" dirty="0"/>
              <a:t> σύνδεσμος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 err="1"/>
              <a:t>Κατάφυση:Μηριαία</a:t>
            </a:r>
            <a:r>
              <a:rPr lang="el-GR" sz="2000" dirty="0"/>
              <a:t> </a:t>
            </a:r>
            <a:r>
              <a:rPr lang="el-GR" sz="2000" dirty="0" err="1"/>
              <a:t>περιτονία</a:t>
            </a:r>
            <a:r>
              <a:rPr lang="el-GR" sz="2000" dirty="0"/>
              <a:t> γλουτιαίο </a:t>
            </a:r>
            <a:r>
              <a:rPr lang="el-GR" sz="2000" dirty="0" err="1"/>
              <a:t>τράχυσμα</a:t>
            </a:r>
            <a:r>
              <a:rPr lang="el-GR" sz="2000" dirty="0"/>
              <a:t> μηριαίου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/>
              <a:t>Λειτουργία: Έκταση και </a:t>
            </a:r>
            <a:r>
              <a:rPr lang="el-GR" sz="2000" dirty="0" err="1"/>
              <a:t>έξωστροφή</a:t>
            </a:r>
            <a:endParaRPr lang="el-GR" sz="2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 err="1"/>
              <a:t>Νεύρωση:Κάτω</a:t>
            </a:r>
            <a:r>
              <a:rPr lang="el-GR" sz="2000" dirty="0"/>
              <a:t> γλουτιαίο νεύρο</a:t>
            </a:r>
            <a:endParaRPr lang="en-US" sz="2000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3379A33D-A43A-404B-8605-3B8E56E9D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826" y="717012"/>
            <a:ext cx="3955218" cy="544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70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D153DA-538B-4831-99B1-548D001C7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ΜΕΣΟΣ ΓΛΟΥΤΙΑΙΟΣ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D196457-1308-4E5E-8F9F-AC7ED402C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 err="1"/>
              <a:t>Έκφυση</a:t>
            </a:r>
            <a:r>
              <a:rPr lang="el-GR" sz="2000" dirty="0"/>
              <a:t>: Έξω επιφάνεια λαγόνιου, λαγόνια ακρολοφία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/>
              <a:t>Κατάφυση :Έξω επιφάνεια μείζονος </a:t>
            </a:r>
            <a:r>
              <a:rPr lang="el-GR" sz="2000" dirty="0" err="1"/>
              <a:t>τροχαντήρα</a:t>
            </a:r>
            <a:endParaRPr lang="el-GR" sz="2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/>
              <a:t>Νεύρωση: Άνω Γλουτιαίο Νεύρο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000" dirty="0"/>
              <a:t>Λειτουργία: Απαγωγή, έξη </a:t>
            </a:r>
            <a:r>
              <a:rPr lang="el-GR" sz="2000" dirty="0" err="1"/>
              <a:t>στροφή,έκταση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62699BCE-28C3-4162-B4A6-EF527496BA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557" y="807593"/>
            <a:ext cx="5651941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5988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7D6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964BC5D-4A2B-4599-9263-DFA74E011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Μικρός γλουτιαίος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627EBBC-9729-443E-BBB2-C870045F0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933" y="677708"/>
            <a:ext cx="7347537" cy="550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46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63</Words>
  <Application>Microsoft Office PowerPoint</Application>
  <PresentationFormat>Ευρεία οθόνη</PresentationFormat>
  <Paragraphs>12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Γλουτιαίοι</vt:lpstr>
      <vt:lpstr>Μέγας Γλουτιαίος</vt:lpstr>
      <vt:lpstr>ΜΕΣΟΣ ΓΛΟΥΤΙΑΙΟΣ</vt:lpstr>
      <vt:lpstr>Μικρός γλουτιαίος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Vasso Kapetanou</dc:creator>
  <cp:lastModifiedBy>Vasso Kapetanou</cp:lastModifiedBy>
  <cp:revision>2</cp:revision>
  <dcterms:created xsi:type="dcterms:W3CDTF">2022-03-03T15:22:36Z</dcterms:created>
  <dcterms:modified xsi:type="dcterms:W3CDTF">2022-04-28T08:24:13Z</dcterms:modified>
</cp:coreProperties>
</file>