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61254F-581D-A419-8F85-F0AA310B6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8E6FE2A-015A-9FA5-8BF4-059EF826B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EBB172-CC7F-A20D-7081-E46B1E9C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8ADB9F4-A822-8222-D4C3-C5BBBF8EC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CFC170-2A3B-743A-BDF8-C2DEB3CB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36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6C275A-448E-2E75-1BAF-E6DA463ED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4663811-8C82-074A-3421-D1C1C270B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3712600-A3F5-D36A-6F66-5096E103F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C892A2-EBEC-9CD9-FD45-B60B3C4C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85C70E-8612-95EC-D2E5-0702B3ED2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96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F6EB326-DE42-70BF-C853-B6DECE1F8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C4A1183-85F9-C840-7848-D881DC2D6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B0B2C8-28A4-BACA-F97A-AF648C440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5D3899-AFD4-23D1-FCF1-C513DC43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D32E122-E96F-3C6A-D3A3-1053EF2E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978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1C1593-510A-9828-034B-8B294CAF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578FB4-36AF-B1A5-B8DB-9B1A83B41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01E41C-5318-541F-A48A-436AF5B39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46F1133-F093-D882-04EF-2B5C3B5A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591E22-3AA7-D17B-A468-42C51C10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066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1FDEB1-2329-4647-F63F-8569F1AD7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A5E98AC-BEE4-0002-E8CB-5C19E6BF2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88BD502-B429-9825-45EF-9BC1308F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B4030E-97CF-3A78-7EF7-2227FE29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AA42689-064A-12AE-E645-026DFAB10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34B2E8-B49E-A57A-F081-12FCF0459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4D02E8C-E3ED-44D2-9397-93DF5DBEC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2DE63D6-CE32-DCDE-4DDF-126F4D788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CFE3E54-6734-3A72-5D5B-B28125ED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7F12246-3969-349D-BD4D-54826E02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C729176-54B0-0745-F9D6-BE131D79A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471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ED53ED-37D9-D69A-8A81-7325CE1CF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C9CA9A6-7CF4-69A7-73E8-A6256CAEC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0EE9F0A-2C8A-1807-48D8-A8A7AB02D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838BB94-304A-703D-D39A-987FD1AE9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D3E4DD4-D620-8256-8F12-47EADB700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CA48405-4F6E-E969-B153-8195CC9A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8199743-B5ED-9955-00FB-508465645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A3FDD11-409A-A284-C94E-29ACF7A3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30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61EF31-DC23-9611-82F1-35B01A79B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4AFF278-F272-0BE3-2535-1CF2992E0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6E3123C-C728-FDFA-63FE-E5AA26FB4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6D2E077-4C90-B19D-D5B4-E007A977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329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D9FB5C6-0F0F-3C02-77B6-58C6CEE6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27AEB1A-224C-DD70-BB50-32BDD59FD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04B2308-FBF6-3071-3F2F-BFA31BD7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723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3AE953-4EB2-1F79-4E1B-FD673680E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BF5D1E-1492-C2B0-8E5A-632A55EE4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49B1F26-A105-20F7-8241-A7F138EB2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1F47035-A66A-E805-4589-13C90C61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C67A3AB-3AE2-FFCB-7679-A987F1FA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5F61425-4661-121B-42B8-2EF093C3C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959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38AF6E-31ED-F59A-835A-625317AE4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AF0F8AE-526C-D77C-EB84-35C5913C4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4F34593-D380-00CB-0CAD-71FFA76B8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59BCFFE-53FB-8158-4E1F-6DB132FB9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480873B-D9C0-B1BC-4324-3CCB8A01D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23A859C-D591-DD30-5D48-3D6B9029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152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6845EC7-C0AF-F588-B398-0624B13C7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41DA8A7-4AC5-12F1-3262-BCE5C96BF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7E3039-B7EA-56E6-A64A-16EA28F9A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7F4A-778F-4095-88F8-62AA9751729D}" type="datetimeFigureOut">
              <a:rPr lang="el-GR" smtClean="0"/>
              <a:t>16/10/2022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17BB75-D9DC-BC7D-2CEE-03A56AE4FB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8069E3-B7B6-EBFC-4E01-9D6362EBE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DD624-04C0-43C8-89A1-767D91CD249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19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533DF5-A876-D459-AA41-6E81A8140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AD44352B-AC5C-402C-0268-2BD1C5D3DC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81" y="365125"/>
            <a:ext cx="11254153" cy="5811838"/>
          </a:xfrm>
        </p:spPr>
      </p:pic>
    </p:spTree>
    <p:extLst>
      <p:ext uri="{BB962C8B-B14F-4D97-AF65-F5344CB8AC3E}">
        <p14:creationId xmlns:p14="http://schemas.microsoft.com/office/powerpoint/2010/main" val="347936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56D203-7222-D842-FF27-CD08660BF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9DFBB210-D4C7-6496-FD75-EF963468A3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180862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DFEEEC-6D9E-D6F5-5CF8-6B3686089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πίνακας&#10;&#10;Περιγραφή που δημιουργήθηκε αυτόματα">
            <a:extLst>
              <a:ext uri="{FF2B5EF4-FFF2-40B4-BE49-F238E27FC236}">
                <a16:creationId xmlns:a16="http://schemas.microsoft.com/office/drawing/2014/main" id="{5114FE0C-70D0-F0D8-AE68-C556641C80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09" y="365124"/>
            <a:ext cx="11529391" cy="5903153"/>
          </a:xfrm>
        </p:spPr>
      </p:pic>
    </p:spTree>
    <p:extLst>
      <p:ext uri="{BB962C8B-B14F-4D97-AF65-F5344CB8AC3E}">
        <p14:creationId xmlns:p14="http://schemas.microsoft.com/office/powerpoint/2010/main" val="3264845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AC4C53-9894-CB47-4CC0-4EB922CA0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132DBE69-A6E7-5D40-C6D7-8A740A3E7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37" y="365126"/>
            <a:ext cx="10657764" cy="5312344"/>
          </a:xfrm>
        </p:spPr>
      </p:pic>
    </p:spTree>
    <p:extLst>
      <p:ext uri="{BB962C8B-B14F-4D97-AF65-F5344CB8AC3E}">
        <p14:creationId xmlns:p14="http://schemas.microsoft.com/office/powerpoint/2010/main" val="115425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62F6E3-79F2-2132-5A2F-757B41CC3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91EDF8C7-9B05-025A-024E-FDE2038937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4"/>
            <a:ext cx="11076296" cy="5912845"/>
          </a:xfrm>
        </p:spPr>
      </p:pic>
    </p:spTree>
    <p:extLst>
      <p:ext uri="{BB962C8B-B14F-4D97-AF65-F5344CB8AC3E}">
        <p14:creationId xmlns:p14="http://schemas.microsoft.com/office/powerpoint/2010/main" val="254472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A629BD-E31C-352B-0B80-242019119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07D51A6C-44A6-2C92-6287-672DB5CFF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12272" cy="5527344"/>
          </a:xfrm>
        </p:spPr>
      </p:pic>
    </p:spTree>
    <p:extLst>
      <p:ext uri="{BB962C8B-B14F-4D97-AF65-F5344CB8AC3E}">
        <p14:creationId xmlns:p14="http://schemas.microsoft.com/office/powerpoint/2010/main" val="366348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42CF40-3D95-00AC-74FB-24FD1B9CF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κείμενο, εσωτερικό, στιγμιότυπο οθόνης, έγγραφο&#10;&#10;Περιγραφή που δημιουργήθηκε αυτόματα">
            <a:extLst>
              <a:ext uri="{FF2B5EF4-FFF2-40B4-BE49-F238E27FC236}">
                <a16:creationId xmlns:a16="http://schemas.microsoft.com/office/drawing/2014/main" id="{680AB1E5-96CC-B791-B98A-7F1846190C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65125"/>
            <a:ext cx="10515600" cy="5811838"/>
          </a:xfrm>
        </p:spPr>
      </p:pic>
    </p:spTree>
    <p:extLst>
      <p:ext uri="{BB962C8B-B14F-4D97-AF65-F5344CB8AC3E}">
        <p14:creationId xmlns:p14="http://schemas.microsoft.com/office/powerpoint/2010/main" val="1158281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1C2332-4B74-1524-374B-E8E16A2C1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πίνακας&#10;&#10;Περιγραφή που δημιουργήθηκε αυτόματα">
            <a:extLst>
              <a:ext uri="{FF2B5EF4-FFF2-40B4-BE49-F238E27FC236}">
                <a16:creationId xmlns:a16="http://schemas.microsoft.com/office/drawing/2014/main" id="{37D54A4A-1598-7F3A-BACB-D41ECAD5E3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11" y="196948"/>
            <a:ext cx="11394831" cy="6527409"/>
          </a:xfrm>
        </p:spPr>
      </p:pic>
    </p:spTree>
    <p:extLst>
      <p:ext uri="{BB962C8B-B14F-4D97-AF65-F5344CB8AC3E}">
        <p14:creationId xmlns:p14="http://schemas.microsoft.com/office/powerpoint/2010/main" val="92596734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Ευρεία οθόνη</PresentationFormat>
  <Paragraphs>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Vasso Kapetanou</dc:creator>
  <cp:lastModifiedBy>Vasso Kapetanou</cp:lastModifiedBy>
  <cp:revision>2</cp:revision>
  <dcterms:created xsi:type="dcterms:W3CDTF">2022-10-16T14:14:25Z</dcterms:created>
  <dcterms:modified xsi:type="dcterms:W3CDTF">2022-10-16T15:19:30Z</dcterms:modified>
</cp:coreProperties>
</file>