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National_Football_Museum?_x_tr_sl=en&amp;_x_tr_tl=el&amp;_x_tr_hl=el&amp;_x_tr_pto=sc" TargetMode="External"/><Relationship Id="rId3" Type="http://schemas.openxmlformats.org/officeDocument/2006/relationships/hyperlink" Target="https://en-m-wikipedia-org.translate.goog/wiki/Women's_association_football?_x_tr_sl=en&amp;_x_tr_tl=el&amp;_x_tr_hl=el&amp;_x_tr_pto=sc#cite_note-Leicester07-40" TargetMode="External"/><Relationship Id="rId7" Type="http://schemas.openxmlformats.org/officeDocument/2006/relationships/hyperlink" Target="https://en-m-wikipedia-org.translate.goog/wiki/Lily_Parr?_x_tr_sl=en&amp;_x_tr_tl=el&amp;_x_tr_hl=el&amp;_x_tr_pto=sc" TargetMode="External"/><Relationship Id="rId2" Type="http://schemas.openxmlformats.org/officeDocument/2006/relationships/hyperlink" Target="https://en-m-wikipedia-org.translate.goog/wiki/1966_FIFA_World_Cup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Women's_association_football?_x_tr_sl=en&amp;_x_tr_tl=el&amp;_x_tr_hl=el&amp;_x_tr_pto=sc#cite_note-news.bbc.co.uk-42" TargetMode="External"/><Relationship Id="rId5" Type="http://schemas.openxmlformats.org/officeDocument/2006/relationships/hyperlink" Target="https://en-m-wikipedia-org.translate.goog/wiki/Women's_association_football?_x_tr_sl=en&amp;_x_tr_tl=el&amp;_x_tr_hl=el&amp;_x_tr_pto=sc#cite_note-41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BBCFAC21-6" TargetMode="External"/><Relationship Id="rId9" Type="http://schemas.openxmlformats.org/officeDocument/2006/relationships/hyperlink" Target="https://en-m-wikipedia-org.translate.goog/wiki/Women's_association_football?_x_tr_sl=en&amp;_x_tr_tl=el&amp;_x_tr_hl=el&amp;_x_tr_pto=sc#cite_note-4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1971_Women%27s_World_Cup?_x_tr_sl=en&amp;_x_tr_tl=el&amp;_x_tr_hl=el&amp;_x_tr_pto=sc" TargetMode="External"/><Relationship Id="rId3" Type="http://schemas.openxmlformats.org/officeDocument/2006/relationships/hyperlink" Target="https://en-m-wikipedia-org.translate.goog/wiki/Martini_(vermouth)?_x_tr_sl=en&amp;_x_tr_tl=el&amp;_x_tr_hl=el&amp;_x_tr_pto=sc" TargetMode="External"/><Relationship Id="rId7" Type="http://schemas.openxmlformats.org/officeDocument/2006/relationships/hyperlink" Target="https://en-m-wikipedia-org.translate.goog/wiki/Women's_association_football?_x_tr_sl=en&amp;_x_tr_tl=el&amp;_x_tr_hl=el&amp;_x_tr_pto=sc#cite_note-46" TargetMode="External"/><Relationship Id="rId2" Type="http://schemas.openxmlformats.org/officeDocument/2006/relationships/hyperlink" Target="https://en-m-wikipedia-org.translate.goog/wiki/1970_Women%27s_World_Cup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Women's_association_football?_x_tr_sl=en&amp;_x_tr_tl=el&amp;_x_tr_hl=el&amp;_x_tr_pto=sc#cite_note-45" TargetMode="External"/><Relationship Id="rId5" Type="http://schemas.openxmlformats.org/officeDocument/2006/relationships/hyperlink" Target="https://en-m-wikipedia-org.translate.goog/wiki/FIFA?_x_tr_sl=en&amp;_x_tr_tl=el&amp;_x_tr_hl=el&amp;_x_tr_pto=sc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JJHeritage70-9" TargetMode="External"/><Relationship Id="rId9" Type="http://schemas.openxmlformats.org/officeDocument/2006/relationships/hyperlink" Target="https://en-m-wikipedia-org.translate.goog/wiki/Estadio_Azteca?_x_tr_sl=en&amp;_x_tr_tl=el&amp;_x_tr_hl=el&amp;_x_tr_pto=sc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Women's_association_football?_x_tr_sl=en&amp;_x_tr_tl=el&amp;_x_tr_hl=el&amp;_x_tr_pto=sc#cite_note-48" TargetMode="External"/><Relationship Id="rId3" Type="http://schemas.openxmlformats.org/officeDocument/2006/relationships/hyperlink" Target="https://en-m-wikipedia-org.translate.goog/wiki/Susanne_Augustesen?_x_tr_sl=en&amp;_x_tr_tl=el&amp;_x_tr_hl=el&amp;_x_tr_pto=sc" TargetMode="External"/><Relationship Id="rId7" Type="http://schemas.openxmlformats.org/officeDocument/2006/relationships/hyperlink" Target="https://en-m-wikipedia-org.translate.goog/wiki/Conchi_S%C3%A1nchez?_x_tr_sl=en&amp;_x_tr_tl=el&amp;_x_tr_hl=el&amp;_x_tr_pto=sc" TargetMode="External"/><Relationship Id="rId2" Type="http://schemas.openxmlformats.org/officeDocument/2006/relationships/hyperlink" Target="https://en-m-wikipedia-org.translate.goog/wiki/List_of_women%27s_association_football_clubs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Anne_O%27Brien_(footballer)?_x_tr_sl=en&amp;_x_tr_tl=el&amp;_x_tr_hl=el&amp;_x_tr_pto=sc" TargetMode="External"/><Relationship Id="rId5" Type="http://schemas.openxmlformats.org/officeDocument/2006/relationships/hyperlink" Target="https://en-m-wikipedia-org.translate.goog/wiki/Edna_Neillis?_x_tr_sl=en&amp;_x_tr_tl=el&amp;_x_tr_hl=el&amp;_x_tr_pto=sc" TargetMode="External"/><Relationship Id="rId4" Type="http://schemas.openxmlformats.org/officeDocument/2006/relationships/hyperlink" Target="https://en-m-wikipedia-org.translate.goog/wiki/Rose_Reilly?_x_tr_sl=en&amp;_x_tr_tl=el&amp;_x_tr_hl=el&amp;_x_tr_pto=sc" TargetMode="External"/><Relationship Id="rId9" Type="http://schemas.openxmlformats.org/officeDocument/2006/relationships/hyperlink" Target="https://en-m-wikipedia-org.translate.goog/wiki/Damallsvenskan?_x_tr_sl=en&amp;_x_tr_tl=el&amp;_x_tr_hl=el&amp;_x_tr_pto=sc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Women's_association_football?_x_tr_sl=en&amp;_x_tr_tl=el&amp;_x_tr_hl=el&amp;_x_tr_pto=sc#cite_note-53" TargetMode="External"/><Relationship Id="rId3" Type="http://schemas.openxmlformats.org/officeDocument/2006/relationships/hyperlink" Target="https://en-m-wikipedia-org.translate.goog/wiki/Women's_association_football?_x_tr_sl=en&amp;_x_tr_tl=el&amp;_x_tr_hl=el&amp;_x_tr_pto=sc#cite_note-50" TargetMode="External"/><Relationship Id="rId7" Type="http://schemas.openxmlformats.org/officeDocument/2006/relationships/hyperlink" Target="https://en-m-wikipedia-org.translate.goog/wiki/A-League_Women?_x_tr_sl=en&amp;_x_tr_tl=el&amp;_x_tr_hl=el&amp;_x_tr_pto=sc" TargetMode="External"/><Relationship Id="rId12" Type="http://schemas.openxmlformats.org/officeDocument/2006/relationships/hyperlink" Target="https://en-m-wikipedia-org.translate.goog/wiki/Indian_Women%27s_Football_Championship?_x_tr_sl=en&amp;_x_tr_tl=el&amp;_x_tr_hl=el&amp;_x_tr_pto=sc" TargetMode="External"/><Relationship Id="rId2" Type="http://schemas.openxmlformats.org/officeDocument/2006/relationships/hyperlink" Target="https://en-m-wikipedia-org.translate.goog/wiki/Nadeshiko_League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Women's_association_football?_x_tr_sl=en&amp;_x_tr_tl=el&amp;_x_tr_hl=el&amp;_x_tr_pto=sc#cite_note-52" TargetMode="External"/><Relationship Id="rId11" Type="http://schemas.openxmlformats.org/officeDocument/2006/relationships/hyperlink" Target="https://en-m-wikipedia-org.translate.goog/wiki/Indian_Women%27s_League?_x_tr_sl=en&amp;_x_tr_tl=el&amp;_x_tr_hl=el&amp;_x_tr_pto=sc" TargetMode="External"/><Relationship Id="rId5" Type="http://schemas.openxmlformats.org/officeDocument/2006/relationships/hyperlink" Target="https://en-m-wikipedia-org.translate.goog/wiki/WE_League?_x_tr_sl=en&amp;_x_tr_tl=el&amp;_x_tr_hl=el&amp;_x_tr_pto=sc" TargetMode="External"/><Relationship Id="rId10" Type="http://schemas.openxmlformats.org/officeDocument/2006/relationships/hyperlink" Target="https://en-m-wikipedia-org.translate.goog/wiki/Women's_association_football?_x_tr_sl=en&amp;_x_tr_tl=el&amp;_x_tr_hl=el&amp;_x_tr_pto=sc#cite_note-54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Edwards11-51" TargetMode="External"/><Relationship Id="rId9" Type="http://schemas.openxmlformats.org/officeDocument/2006/relationships/hyperlink" Target="https://en-m-wikipedia-org.translate.goog/wiki/Chinese_Women%27s_Super_League?_x_tr_sl=en&amp;_x_tr_tl=el&amp;_x_tr_hl=el&amp;_x_tr_pto=s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Brandi_Chastain?_x_tr_sl=en&amp;_x_tr_tl=el&amp;_x_tr_hl=el&amp;_x_tr_pto=sc" TargetMode="External"/><Relationship Id="rId13" Type="http://schemas.openxmlformats.org/officeDocument/2006/relationships/hyperlink" Target="https://en-m-wikipedia-org.translate.goog/wiki/Women%27s_Professional_Soccer?_x_tr_sl=en&amp;_x_tr_tl=el&amp;_x_tr_hl=el&amp;_x_tr_pto=sc" TargetMode="External"/><Relationship Id="rId18" Type="http://schemas.openxmlformats.org/officeDocument/2006/relationships/hyperlink" Target="https://en-m-wikipedia-org.translate.goog/wiki/Liga_MX?_x_tr_sl=en&amp;_x_tr_tl=el&amp;_x_tr_hl=el&amp;_x_tr_pto=sc" TargetMode="External"/><Relationship Id="rId3" Type="http://schemas.openxmlformats.org/officeDocument/2006/relationships/hyperlink" Target="https://en-m-wikipedia-org.translate.goog/wiki/Women's_association_football?_x_tr_sl=en&amp;_x_tr_tl=el&amp;_x_tr_hl=el&amp;_x_tr_pto=sc#cite_note-56" TargetMode="External"/><Relationship Id="rId7" Type="http://schemas.openxmlformats.org/officeDocument/2006/relationships/hyperlink" Target="https://en-m-wikipedia-org.translate.goog/wiki/Julie_Foudy?_x_tr_sl=en&amp;_x_tr_tl=el&amp;_x_tr_hl=el&amp;_x_tr_pto=sc" TargetMode="External"/><Relationship Id="rId12" Type="http://schemas.openxmlformats.org/officeDocument/2006/relationships/hyperlink" Target="https://en-m-wikipedia-org.translate.goog/wiki/Women's_association_football?_x_tr_sl=en&amp;_x_tr_tl=el&amp;_x_tr_hl=el&amp;_x_tr_pto=sc#cite_note-58" TargetMode="External"/><Relationship Id="rId17" Type="http://schemas.openxmlformats.org/officeDocument/2006/relationships/hyperlink" Target="https://en-m-wikipedia-org.translate.goog/wiki/Liga_MX_Femenil?_x_tr_sl=en&amp;_x_tr_tl=el&amp;_x_tr_hl=el&amp;_x_tr_pto=sc" TargetMode="External"/><Relationship Id="rId2" Type="http://schemas.openxmlformats.org/officeDocument/2006/relationships/hyperlink" Target="https://en-m-wikipedia-org.translate.goog/wiki/1985_United_States_women%27s_national_soccer_team?_x_tr_sl=en&amp;_x_tr_tl=el&amp;_x_tr_hl=el&amp;_x_tr_pto=sc" TargetMode="External"/><Relationship Id="rId16" Type="http://schemas.openxmlformats.org/officeDocument/2006/relationships/hyperlink" Target="https://en-m-wikipedia-org.translate.goog/wiki/Women's_association_football?_x_tr_sl=en&amp;_x_tr_tl=el&amp;_x_tr_hl=el&amp;_x_tr_pto=sc#cite_note-6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Mia_Hamm?_x_tr_sl=en&amp;_x_tr_tl=el&amp;_x_tr_hl=el&amp;_x_tr_pto=sc" TargetMode="External"/><Relationship Id="rId11" Type="http://schemas.openxmlformats.org/officeDocument/2006/relationships/hyperlink" Target="https://en-m-wikipedia-org.translate.goog/wiki/Sun_Wen_(footballer)?_x_tr_sl=en&amp;_x_tr_tl=el&amp;_x_tr_hl=el&amp;_x_tr_pto=sc" TargetMode="External"/><Relationship Id="rId5" Type="http://schemas.openxmlformats.org/officeDocument/2006/relationships/hyperlink" Target="https://en-m-wikipedia-org.translate.goog/wiki/Women%27s_United_Soccer_Association?_x_tr_sl=en&amp;_x_tr_tl=el&amp;_x_tr_hl=el&amp;_x_tr_pto=sc" TargetMode="External"/><Relationship Id="rId15" Type="http://schemas.openxmlformats.org/officeDocument/2006/relationships/hyperlink" Target="https://en-m-wikipedia-org.translate.goog/wiki/National_Women%27s_Soccer_League?_x_tr_sl=en&amp;_x_tr_tl=el&amp;_x_tr_hl=el&amp;_x_tr_pto=sc" TargetMode="External"/><Relationship Id="rId10" Type="http://schemas.openxmlformats.org/officeDocument/2006/relationships/hyperlink" Target="https://en-m-wikipedia-org.translate.goog/wiki/Birgit_Prinz?_x_tr_sl=en&amp;_x_tr_tl=el&amp;_x_tr_hl=el&amp;_x_tr_pto=sc" TargetMode="External"/><Relationship Id="rId4" Type="http://schemas.openxmlformats.org/officeDocument/2006/relationships/hyperlink" Target="https://en-m-wikipedia-org.translate.goog/wiki/1999_FIFA_Women%27s_World_Cup?_x_tr_sl=en&amp;_x_tr_tl=el&amp;_x_tr_hl=el&amp;_x_tr_pto=sc" TargetMode="External"/><Relationship Id="rId9" Type="http://schemas.openxmlformats.org/officeDocument/2006/relationships/hyperlink" Target="https://en-m-wikipedia-org.translate.goog/wiki/Women's_association_football?_x_tr_sl=en&amp;_x_tr_tl=el&amp;_x_tr_hl=el&amp;_x_tr_pto=sc#cite_note-57" TargetMode="External"/><Relationship Id="rId14" Type="http://schemas.openxmlformats.org/officeDocument/2006/relationships/hyperlink" Target="https://en-m-wikipedia-org.translate.goog/wiki/Women's_association_football?_x_tr_sl=en&amp;_x_tr_tl=el&amp;_x_tr_hl=el&amp;_x_tr_pto=sc#cite_note-59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Women's_association_football?_x_tr_sl=en&amp;_x_tr_tl=el&amp;_x_tr_hl=el&amp;_x_tr_pto=sc#cite_note-66" TargetMode="External"/><Relationship Id="rId13" Type="http://schemas.openxmlformats.org/officeDocument/2006/relationships/hyperlink" Target="https://en-m-wikipedia-org.translate.goog/wiki/Women's_association_football?_x_tr_sl=en&amp;_x_tr_tl=el&amp;_x_tr_hl=el&amp;_x_tr_pto=sc#cite_note-70" TargetMode="External"/><Relationship Id="rId18" Type="http://schemas.openxmlformats.org/officeDocument/2006/relationships/hyperlink" Target="https://en-m-wikipedia-org.translate.goog/wiki/Denmark_women%27s_national_football_team?_x_tr_sl=en&amp;_x_tr_tl=el&amp;_x_tr_hl=el&amp;_x_tr_pto=sc" TargetMode="External"/><Relationship Id="rId3" Type="http://schemas.openxmlformats.org/officeDocument/2006/relationships/hyperlink" Target="https://en-m-wikipedia-org.translate.goog/wiki/Women's_association_football?_x_tr_sl=en&amp;_x_tr_tl=el&amp;_x_tr_hl=el&amp;_x_tr_pto=sc#cite_note-63" TargetMode="External"/><Relationship Id="rId21" Type="http://schemas.openxmlformats.org/officeDocument/2006/relationships/hyperlink" Target="https://en-m-wikipedia-org.translate.goog/wiki/Women's_association_football?_x_tr_sl=en&amp;_x_tr_tl=el&amp;_x_tr_hl=el&amp;_x_tr_pto=sc#cite_note-Gulino-75" TargetMode="External"/><Relationship Id="rId7" Type="http://schemas.openxmlformats.org/officeDocument/2006/relationships/hyperlink" Target="https://en-m-wikipedia-org.translate.goog/wiki/Women's_association_football?_x_tr_sl=en&amp;_x_tr_tl=el&amp;_x_tr_hl=el&amp;_x_tr_pto=sc#cite_note-65" TargetMode="External"/><Relationship Id="rId12" Type="http://schemas.openxmlformats.org/officeDocument/2006/relationships/hyperlink" Target="https://en-m-wikipedia-org.translate.goog/wiki/Women's_association_football?_x_tr_sl=en&amp;_x_tr_tl=el&amp;_x_tr_hl=el&amp;_x_tr_pto=sc#cite_note-69" TargetMode="External"/><Relationship Id="rId17" Type="http://schemas.openxmlformats.org/officeDocument/2006/relationships/hyperlink" Target="https://en-m-wikipedia-org.translate.goog/wiki/Mexico_women%27s_national_football_team?_x_tr_sl=en&amp;_x_tr_tl=el&amp;_x_tr_hl=el&amp;_x_tr_pto=sc" TargetMode="External"/><Relationship Id="rId2" Type="http://schemas.openxmlformats.org/officeDocument/2006/relationships/hyperlink" Target="https://en-m-wikipedia-org.translate.goog/wiki/Women's_association_football?_x_tr_sl=en&amp;_x_tr_tl=el&amp;_x_tr_hl=el&amp;_x_tr_pto=sc#cite_note-62" TargetMode="External"/><Relationship Id="rId16" Type="http://schemas.openxmlformats.org/officeDocument/2006/relationships/hyperlink" Target="https://en-m-wikipedia-org.translate.goog/wiki/Women's_association_football?_x_tr_sl=en&amp;_x_tr_tl=el&amp;_x_tr_hl=el&amp;_x_tr_pto=sc#cite_note-ESPN-UWCLSF-73" TargetMode="External"/><Relationship Id="rId20" Type="http://schemas.openxmlformats.org/officeDocument/2006/relationships/hyperlink" Target="https://en-m-wikipedia-org.translate.goog/wiki/Women's_association_football?_x_tr_sl=en&amp;_x_tr_tl=el&amp;_x_tr_hl=el&amp;_x_tr_pto=sc#cite_note-WahlSub-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1999_FIFA_Women%27s_World_Cup?_x_tr_sl=en&amp;_x_tr_tl=el&amp;_x_tr_hl=el&amp;_x_tr_pto=sc" TargetMode="External"/><Relationship Id="rId11" Type="http://schemas.openxmlformats.org/officeDocument/2006/relationships/hyperlink" Target="https://en-m-wikipedia-org.translate.goog/wiki/Women%27s_football_around_the_world?_x_tr_sl=en&amp;_x_tr_tl=el&amp;_x_tr_hl=el&amp;_x_tr_pto=sc" TargetMode="External"/><Relationship Id="rId5" Type="http://schemas.openxmlformats.org/officeDocument/2006/relationships/hyperlink" Target="https://en-m-wikipedia-org.translate.goog/wiki/Women's_association_football?_x_tr_sl=en&amp;_x_tr_tl=el&amp;_x_tr_hl=el&amp;_x_tr_pto=sc#cite_note-64" TargetMode="External"/><Relationship Id="rId15" Type="http://schemas.openxmlformats.org/officeDocument/2006/relationships/hyperlink" Target="https://en-m-wikipedia-org.translate.goog/wiki/Women's_association_football?_x_tr_sl=en&amp;_x_tr_tl=el&amp;_x_tr_hl=el&amp;_x_tr_pto=sc#cite_note-GOAL.com/SPOX.com-72" TargetMode="External"/><Relationship Id="rId10" Type="http://schemas.openxmlformats.org/officeDocument/2006/relationships/hyperlink" Target="https://en-m-wikipedia-org.translate.goog/wiki/Women's_association_football?_x_tr_sl=en&amp;_x_tr_tl=el&amp;_x_tr_hl=el&amp;_x_tr_pto=sc#cite_note-68" TargetMode="External"/><Relationship Id="rId19" Type="http://schemas.openxmlformats.org/officeDocument/2006/relationships/hyperlink" Target="https://en-m-wikipedia-org.translate.goog/wiki/Estadio_Azteca?_x_tr_sl=en&amp;_x_tr_tl=el&amp;_x_tr_hl=el&amp;_x_tr_pto=sc" TargetMode="External"/><Relationship Id="rId4" Type="http://schemas.openxmlformats.org/officeDocument/2006/relationships/hyperlink" Target="https://en-m-wikipedia-org.translate.goog/wiki/FIFA_Women%27s_World_Cup?_x_tr_sl=en&amp;_x_tr_tl=el&amp;_x_tr_hl=el&amp;_x_tr_pto=sc" TargetMode="External"/><Relationship Id="rId9" Type="http://schemas.openxmlformats.org/officeDocument/2006/relationships/hyperlink" Target="https://en-m-wikipedia-org.translate.goog/wiki/Women's_association_football?_x_tr_sl=en&amp;_x_tr_tl=el&amp;_x_tr_hl=el&amp;_x_tr_pto=sc#cite_note-67" TargetMode="External"/><Relationship Id="rId14" Type="http://schemas.openxmlformats.org/officeDocument/2006/relationships/hyperlink" Target="https://en-m-wikipedia-org.translate.goog/wiki/1971_Women%27s_World_Cup?_x_tr_sl=en&amp;_x_tr_tl=el&amp;_x_tr_hl=el&amp;_x_tr_pto=sc" TargetMode="External"/><Relationship Id="rId22" Type="http://schemas.openxmlformats.org/officeDocument/2006/relationships/hyperlink" Target="https://en-m-wikipedia-org.translate.goog/wiki/2021%E2%80%9322_UEFA_Women%27s_Champions_League_knockout_phase?_x_tr_sl=en&amp;_x_tr_tl=el&amp;_x_tr_hl=el&amp;_x_tr_pto=sc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Women%27s_World_Invitational_Tournament?_x_tr_sl=en&amp;_x_tr_tl=el&amp;_x_tr_hl=el&amp;_x_tr_pto=sc" TargetMode="External"/><Relationship Id="rId13" Type="http://schemas.openxmlformats.org/officeDocument/2006/relationships/hyperlink" Target="https://en-m-wikipedia-org.translate.goog/wiki/FIFA_Women%27s_World_Rankings?_x_tr_sl=en&amp;_x_tr_tl=el&amp;_x_tr_hl=el&amp;_x_tr_pto=sc" TargetMode="External"/><Relationship Id="rId18" Type="http://schemas.openxmlformats.org/officeDocument/2006/relationships/hyperlink" Target="https://en-m-wikipedia-org.translate.goog/wiki/1995_FIFA_Women%27s_World_Cup?_x_tr_sl=en&amp;_x_tr_tl=el&amp;_x_tr_hl=el&amp;_x_tr_pto=sc" TargetMode="External"/><Relationship Id="rId26" Type="http://schemas.openxmlformats.org/officeDocument/2006/relationships/hyperlink" Target="https://en-m-wikipedia-org.translate.goog/wiki/Women's_association_football?_x_tr_sl=en&amp;_x_tr_tl=el&amp;_x_tr_hl=el&amp;_x_tr_pto=sc#cite_note-Edwards11-51" TargetMode="External"/><Relationship Id="rId3" Type="http://schemas.openxmlformats.org/officeDocument/2006/relationships/hyperlink" Target="https://en-m-wikipedia-org.translate.goog/wiki/1971_Women%27s_World_Cup?_x_tr_sl=en&amp;_x_tr_tl=el&amp;_x_tr_hl=el&amp;_x_tr_pto=sc" TargetMode="External"/><Relationship Id="rId21" Type="http://schemas.openxmlformats.org/officeDocument/2006/relationships/hyperlink" Target="https://en-m-wikipedia-org.translate.goog/wiki/China_women%27s_national_football_team?_x_tr_sl=en&amp;_x_tr_tl=el&amp;_x_tr_hl=el&amp;_x_tr_pto=sc" TargetMode="External"/><Relationship Id="rId7" Type="http://schemas.openxmlformats.org/officeDocument/2006/relationships/hyperlink" Target="https://en-m-wikipedia-org.translate.goog/wiki/FIEFF?_x_tr_sl=en&amp;_x_tr_tl=el&amp;_x_tr_hl=el&amp;_x_tr_pto=sc" TargetMode="External"/><Relationship Id="rId12" Type="http://schemas.openxmlformats.org/officeDocument/2006/relationships/hyperlink" Target="https://en-m-wikipedia-org.translate.goog/wiki/Women's_association_football?_x_tr_sl=en&amp;_x_tr_tl=el&amp;_x_tr_hl=el&amp;_x_tr_pto=sc#cite_note-76" TargetMode="External"/><Relationship Id="rId17" Type="http://schemas.openxmlformats.org/officeDocument/2006/relationships/hyperlink" Target="https://en-m-wikipedia-org.translate.goog/wiki/Norway_women%27s_national_football_team?_x_tr_sl=en&amp;_x_tr_tl=el&amp;_x_tr_hl=el&amp;_x_tr_pto=sc" TargetMode="External"/><Relationship Id="rId25" Type="http://schemas.openxmlformats.org/officeDocument/2006/relationships/hyperlink" Target="https://en-m-wikipedia-org.translate.goog/wiki/2011_FIFA_Women%27s_World_Cup?_x_tr_sl=en&amp;_x_tr_tl=el&amp;_x_tr_hl=el&amp;_x_tr_pto=sc" TargetMode="External"/><Relationship Id="rId2" Type="http://schemas.openxmlformats.org/officeDocument/2006/relationships/hyperlink" Target="https://en-m-wikipedia-org.translate.goog/wiki/1970_Women%27s_World_Cup?_x_tr_sl=en&amp;_x_tr_tl=el&amp;_x_tr_hl=el&amp;_x_tr_pto=sc" TargetMode="External"/><Relationship Id="rId16" Type="http://schemas.openxmlformats.org/officeDocument/2006/relationships/hyperlink" Target="https://en-m-wikipedia-org.translate.goog/wiki/United_States_women%27s_national_soccer_team?_x_tr_sl=en&amp;_x_tr_tl=el&amp;_x_tr_hl=el&amp;_x_tr_pto=sc" TargetMode="External"/><Relationship Id="rId20" Type="http://schemas.openxmlformats.org/officeDocument/2006/relationships/hyperlink" Target="https://en-m-wikipedia-org.translate.goog/wiki/Penalty_shoot-out_(association_football)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Women's_association_football?_x_tr_sl=en&amp;_x_tr_tl=el&amp;_x_tr_hl=el&amp;_x_tr_pto=sc#cite_note-ESPN-UWCLSF-73" TargetMode="External"/><Relationship Id="rId11" Type="http://schemas.openxmlformats.org/officeDocument/2006/relationships/hyperlink" Target="https://en-m-wikipedia-org.translate.goog/wiki/FIFA_Women%27s_Invitation_Tournament?_x_tr_sl=en&amp;_x_tr_tl=el&amp;_x_tr_hl=el&amp;_x_tr_pto=sc" TargetMode="External"/><Relationship Id="rId24" Type="http://schemas.openxmlformats.org/officeDocument/2006/relationships/hyperlink" Target="https://en-m-wikipedia-org.translate.goog/wiki/Japan_women%27s_national_football_team?_x_tr_sl=en&amp;_x_tr_tl=el&amp;_x_tr_hl=el&amp;_x_tr_pto=sc" TargetMode="External"/><Relationship Id="rId5" Type="http://schemas.openxmlformats.org/officeDocument/2006/relationships/hyperlink" Target="https://en-m-wikipedia-org.translate.goog/wiki/Women's_association_football?_x_tr_sl=en&amp;_x_tr_tl=el&amp;_x_tr_hl=el&amp;_x_tr_pto=sc#cite_note-JJHeritage70-9" TargetMode="External"/><Relationship Id="rId15" Type="http://schemas.openxmlformats.org/officeDocument/2006/relationships/hyperlink" Target="https://en-m-wikipedia-org.translate.goog/wiki/FIFA_Women%27s_World_Cup?_x_tr_sl=en&amp;_x_tr_tl=el&amp;_x_tr_hl=el&amp;_x_tr_pto=sc" TargetMode="External"/><Relationship Id="rId23" Type="http://schemas.openxmlformats.org/officeDocument/2006/relationships/hyperlink" Target="https://en-m-wikipedia-org.translate.goog/wiki/Germany_women%27s_national_football_team?_x_tr_sl=en&amp;_x_tr_tl=el&amp;_x_tr_hl=el&amp;_x_tr_pto=sc" TargetMode="External"/><Relationship Id="rId28" Type="http://schemas.openxmlformats.org/officeDocument/2006/relationships/hyperlink" Target="https://en-m-wikipedia-org.translate.goog/wiki/2019_FIFA_Women%27s_World_Cup?_x_tr_sl=en&amp;_x_tr_tl=el&amp;_x_tr_hl=el&amp;_x_tr_pto=sc" TargetMode="External"/><Relationship Id="rId10" Type="http://schemas.openxmlformats.org/officeDocument/2006/relationships/hyperlink" Target="https://en-m-wikipedia-org.translate.goog/wiki/Women's_association_football?_x_tr_sl=en&amp;_x_tr_tl=el&amp;_x_tr_hl=el&amp;_x_tr_pto=sc#cite_note-FR24-Gorman-10" TargetMode="External"/><Relationship Id="rId19" Type="http://schemas.openxmlformats.org/officeDocument/2006/relationships/hyperlink" Target="https://en-m-wikipedia-org.translate.goog/wiki/1999_FIFA_Women%27s_World_Cup_Final?_x_tr_sl=en&amp;_x_tr_tl=el&amp;_x_tr_hl=el&amp;_x_tr_pto=sc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Wilson71-8" TargetMode="External"/><Relationship Id="rId9" Type="http://schemas.openxmlformats.org/officeDocument/2006/relationships/hyperlink" Target="https://en-m-wikipedia-org.translate.goog/wiki/Mundialito_(women)?_x_tr_sl=en&amp;_x_tr_tl=el&amp;_x_tr_hl=el&amp;_x_tr_pto=sc" TargetMode="External"/><Relationship Id="rId14" Type="http://schemas.openxmlformats.org/officeDocument/2006/relationships/hyperlink" Target="https://en-m-wikipedia-org.translate.goog/wiki/Women's_association_football?_x_tr_sl=en&amp;_x_tr_tl=el&amp;_x_tr_hl=el&amp;_x_tr_pto=sc#cite_note-77" TargetMode="External"/><Relationship Id="rId22" Type="http://schemas.openxmlformats.org/officeDocument/2006/relationships/hyperlink" Target="https://en-m-wikipedia-org.translate.goog/wiki/Rose_Bowl_(stadium)?_x_tr_sl=en&amp;_x_tr_tl=el&amp;_x_tr_hl=el&amp;_x_tr_pto=sc" TargetMode="External"/><Relationship Id="rId27" Type="http://schemas.openxmlformats.org/officeDocument/2006/relationships/hyperlink" Target="https://en-m-wikipedia-org.translate.goog/wiki/2015_FIFA_Women%27s_World_Cup?_x_tr_sl=en&amp;_x_tr_tl=el&amp;_x_tr_hl=el&amp;_x_tr_pto=s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-m-wikipedia-org.translate.goog/wiki/Football_at_the_2012_Summer_Olympics?_x_tr_sl=en&amp;_x_tr_tl=el&amp;_x_tr_hl=el&amp;_x_tr_pto=sc" TargetMode="External"/><Relationship Id="rId2" Type="http://schemas.openxmlformats.org/officeDocument/2006/relationships/hyperlink" Target="https://en-m-wikipedia-org.translate.goog/wiki/Olympic_Games?_x_tr_sl=en&amp;_x_tr_tl=el&amp;_x_tr_hl=el&amp;_x_tr_pto=s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European_Competition_For_Representative_Women%27s_Teams?_x_tr_sl=en&amp;_x_tr_tl=el&amp;_x_tr_hl=el&amp;_x_tr_pto=sc" TargetMode="External"/><Relationship Id="rId13" Type="http://schemas.openxmlformats.org/officeDocument/2006/relationships/hyperlink" Target="https://en-m-wikipedia-org.translate.goog/wiki/Germany_women%27s_national_football_team?_x_tr_sl=en&amp;_x_tr_tl=el&amp;_x_tr_hl=el&amp;_x_tr_pto=sc" TargetMode="External"/><Relationship Id="rId18" Type="http://schemas.openxmlformats.org/officeDocument/2006/relationships/hyperlink" Target="https://en-m-wikipedia-org.translate.goog/wiki/UEFA_Women%27s_Euro_2022?_x_tr_sl=en&amp;_x_tr_tl=el&amp;_x_tr_hl=el&amp;_x_tr_pto=sc" TargetMode="External"/><Relationship Id="rId3" Type="http://schemas.openxmlformats.org/officeDocument/2006/relationships/hyperlink" Target="https://en-m-wikipedia-org.translate.goog/wiki/1969_European_Competition_for_Women%27s_Football?_x_tr_sl=en&amp;_x_tr_tl=el&amp;_x_tr_hl=el&amp;_x_tr_pto=sc" TargetMode="External"/><Relationship Id="rId7" Type="http://schemas.openxmlformats.org/officeDocument/2006/relationships/hyperlink" Target="https://en-m-wikipedia-org.translate.goog/wiki/Women's_association_football?_x_tr_sl=en&amp;_x_tr_tl=el&amp;_x_tr_hl=el&amp;_x_tr_pto=sc#cite_note-Leicester07-40" TargetMode="External"/><Relationship Id="rId12" Type="http://schemas.openxmlformats.org/officeDocument/2006/relationships/hyperlink" Target="https://en-m-wikipedia-org.translate.goog/wiki/1987_UEFA_Women%27s_Championship?_x_tr_sl=en&amp;_x_tr_tl=el&amp;_x_tr_hl=el&amp;_x_tr_pto=sc" TargetMode="External"/><Relationship Id="rId17" Type="http://schemas.openxmlformats.org/officeDocument/2006/relationships/hyperlink" Target="https://en-m-wikipedia-org.translate.goog/wiki/England_women%27s_national_football_team?_x_tr_sl=en&amp;_x_tr_tl=el&amp;_x_tr_hl=el&amp;_x_tr_pto=sc" TargetMode="External"/><Relationship Id="rId2" Type="http://schemas.openxmlformats.org/officeDocument/2006/relationships/hyperlink" Target="https://en-m-wikipedia-org.translate.goog/wiki/UEFA_Women%27s_Championship?_x_tr_sl=en&amp;_x_tr_tl=el&amp;_x_tr_hl=el&amp;_x_tr_pto=sc" TargetMode="External"/><Relationship Id="rId16" Type="http://schemas.openxmlformats.org/officeDocument/2006/relationships/hyperlink" Target="https://en-m-wikipedia-org.translate.goog/wiki/UEFA_Women%27s_Euro_2017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Women's_association_football?_x_tr_sl=en&amp;_x_tr_tl=el&amp;_x_tr_hl=el&amp;_x_tr_pto=sc#cite_note-80" TargetMode="External"/><Relationship Id="rId11" Type="http://schemas.openxmlformats.org/officeDocument/2006/relationships/hyperlink" Target="https://en-m-wikipedia-org.translate.goog/wiki/Norway_women%27s_national_football_team?_x_tr_sl=en&amp;_x_tr_tl=el&amp;_x_tr_hl=el&amp;_x_tr_pto=sc" TargetMode="External"/><Relationship Id="rId5" Type="http://schemas.openxmlformats.org/officeDocument/2006/relationships/hyperlink" Target="https://en-m-wikipedia-org.translate.goog/wiki/Women's_association_football?_x_tr_sl=en&amp;_x_tr_tl=el&amp;_x_tr_hl=el&amp;_x_tr_pto=sc#cite_note-79" TargetMode="External"/><Relationship Id="rId15" Type="http://schemas.openxmlformats.org/officeDocument/2006/relationships/hyperlink" Target="https://en-m-wikipedia-org.translate.goog/wiki/Netherlands_women%27s_national_football_team?_x_tr_sl=en&amp;_x_tr_tl=el&amp;_x_tr_hl=el&amp;_x_tr_pto=sc" TargetMode="External"/><Relationship Id="rId10" Type="http://schemas.openxmlformats.org/officeDocument/2006/relationships/hyperlink" Target="https://en-m-wikipedia-org.translate.goog/wiki/Sweden_women%27s_national_football_team?_x_tr_sl=en&amp;_x_tr_tl=el&amp;_x_tr_hl=el&amp;_x_tr_pto=sc" TargetMode="External"/><Relationship Id="rId4" Type="http://schemas.openxmlformats.org/officeDocument/2006/relationships/hyperlink" Target="https://en-m-wikipedia-org.translate.goog/wiki/1979_European_Competition_for_Women%27s_Football?_x_tr_sl=en&amp;_x_tr_tl=el&amp;_x_tr_hl=el&amp;_x_tr_pto=sc" TargetMode="External"/><Relationship Id="rId9" Type="http://schemas.openxmlformats.org/officeDocument/2006/relationships/hyperlink" Target="https://en-m-wikipedia-org.translate.goog/wiki/1984_European_Competition_for_Women%27s_Football?_x_tr_sl=en&amp;_x_tr_tl=el&amp;_x_tr_hl=el&amp;_x_tr_pto=sc" TargetMode="External"/><Relationship Id="rId14" Type="http://schemas.openxmlformats.org/officeDocument/2006/relationships/hyperlink" Target="https://en-m-wikipedia-org.translate.goog/wiki/UEFA_Women%27s_Euro_1993?_x_tr_sl=en&amp;_x_tr_tl=el&amp;_x_tr_hl=el&amp;_x_tr_pto=sc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Women's_association_football?_x_tr_sl=en&amp;_x_tr_tl=el&amp;_x_tr_hl=el&amp;_x_tr_pto=sc#cite_note-auto-82" TargetMode="External"/><Relationship Id="rId3" Type="http://schemas.openxmlformats.org/officeDocument/2006/relationships/hyperlink" Target="https://en-m-wikipedia-org.translate.goog/wiki/CONMEBOL?_x_tr_sl=en&amp;_x_tr_tl=el&amp;_x_tr_hl=el&amp;_x_tr_pto=sc" TargetMode="External"/><Relationship Id="rId7" Type="http://schemas.openxmlformats.org/officeDocument/2006/relationships/hyperlink" Target="https://en-m-wikipedia-org.translate.goog/wiki/South_Asian_Football_Federation?_x_tr_sl=en&amp;_x_tr_tl=el&amp;_x_tr_hl=el&amp;_x_tr_pto=sc" TargetMode="External"/><Relationship Id="rId2" Type="http://schemas.openxmlformats.org/officeDocument/2006/relationships/hyperlink" Target="https://en-m-wikipedia-org.translate.goog/wiki/Copa_Libertadores_Femenina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Association_football?_x_tr_sl=en&amp;_x_tr_tl=el&amp;_x_tr_hl=el&amp;_x_tr_pto=sc" TargetMode="External"/><Relationship Id="rId11" Type="http://schemas.openxmlformats.org/officeDocument/2006/relationships/hyperlink" Target="https://en-m-wikipedia-org.translate.goog/wiki/Nepal_women%27s_national_football_team?_x_tr_sl=en&amp;_x_tr_tl=el&amp;_x_tr_hl=el&amp;_x_tr_pto=sc" TargetMode="External"/><Relationship Id="rId5" Type="http://schemas.openxmlformats.org/officeDocument/2006/relationships/hyperlink" Target="https://en-m-wikipedia-org.translate.goog/wiki/SAFF_Women%27s_Championship?_x_tr_sl=en&amp;_x_tr_tl=el&amp;_x_tr_hl=el&amp;_x_tr_pto=sc" TargetMode="External"/><Relationship Id="rId10" Type="http://schemas.openxmlformats.org/officeDocument/2006/relationships/hyperlink" Target="https://en-m-wikipedia-org.translate.goog/wiki/Bangladesh_women%27s_national_football_team?_x_tr_sl=en&amp;_x_tr_tl=el&amp;_x_tr_hl=el&amp;_x_tr_pto=sc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81" TargetMode="External"/><Relationship Id="rId9" Type="http://schemas.openxmlformats.org/officeDocument/2006/relationships/hyperlink" Target="https://en-m-wikipedia-org.translate.goog/wiki/Women's_association_football?_x_tr_sl=en&amp;_x_tr_tl=el&amp;_x_tr_hl=el&amp;_x_tr_pto=sc#cite_note-8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Saudi_Arabia_women%27s_national_football_team?_x_tr_sl=en&amp;_x_tr_tl=el&amp;_x_tr_hl=el&amp;_x_tr_pto=sc" TargetMode="External"/><Relationship Id="rId13" Type="http://schemas.openxmlformats.org/officeDocument/2006/relationships/hyperlink" Target="https://en-m-wikipedia-org.translate.goog/wiki/Hijab?_x_tr_sl=en&amp;_x_tr_tl=el&amp;_x_tr_hl=el&amp;_x_tr_pto=sc" TargetMode="External"/><Relationship Id="rId18" Type="http://schemas.openxmlformats.org/officeDocument/2006/relationships/hyperlink" Target="https://en-m-wikipedia-org.translate.goog/wiki/Bahrain?_x_tr_sl=en&amp;_x_tr_tl=el&amp;_x_tr_hl=el&amp;_x_tr_pto=sc" TargetMode="External"/><Relationship Id="rId3" Type="http://schemas.openxmlformats.org/officeDocument/2006/relationships/hyperlink" Target="https://en-m-wikipedia-org.translate.goog/wiki/Women's_association_football?_x_tr_sl=en&amp;_x_tr_tl=el&amp;_x_tr_hl=el&amp;_x_tr_pto=sc#cite_note-101" TargetMode="External"/><Relationship Id="rId7" Type="http://schemas.openxmlformats.org/officeDocument/2006/relationships/hyperlink" Target="https://en-m-wikipedia-org.translate.goog/wiki/Women's_association_football?_x_tr_sl=en&amp;_x_tr_tl=el&amp;_x_tr_hl=el&amp;_x_tr_pto=sc#cite_note-103" TargetMode="External"/><Relationship Id="rId12" Type="http://schemas.openxmlformats.org/officeDocument/2006/relationships/hyperlink" Target="https://en-m-wikipedia-org.translate.goog/wiki/Jordan_women%27s_national_football_team?_x_tr_sl=en&amp;_x_tr_tl=el&amp;_x_tr_hl=el&amp;_x_tr_pto=sc" TargetMode="External"/><Relationship Id="rId17" Type="http://schemas.openxmlformats.org/officeDocument/2006/relationships/hyperlink" Target="https://en-m-wikipedia-org.translate.goog/wiki/Women's_association_football?_x_tr_sl=en&amp;_x_tr_tl=el&amp;_x_tr_hl=el&amp;_x_tr_pto=sc#cite_note-106" TargetMode="External"/><Relationship Id="rId2" Type="http://schemas.openxmlformats.org/officeDocument/2006/relationships/hyperlink" Target="https://en-m-wikipedia-org.translate.goog/wiki/Women's_association_football?_x_tr_sl=en&amp;_x_tr_tl=el&amp;_x_tr_hl=el&amp;_x_tr_pto=sc#cite_note-100" TargetMode="External"/><Relationship Id="rId16" Type="http://schemas.openxmlformats.org/officeDocument/2006/relationships/hyperlink" Target="https://en-m-wikipedia-org.translate.goog/wiki/Mahmoud_Ahmadinejad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2021_Arab_Women%27s_Cup?_x_tr_sl=en&amp;_x_tr_tl=el&amp;_x_tr_hl=el&amp;_x_tr_pto=sc" TargetMode="External"/><Relationship Id="rId11" Type="http://schemas.openxmlformats.org/officeDocument/2006/relationships/hyperlink" Target="https://en-m-wikipedia-org.translate.goog/wiki/Football_at_the_2012_Summer_Olympics_%E2%80%93_Women%27s_Asian_Qualifiers?_x_tr_sl=en&amp;_x_tr_tl=el&amp;_x_tr_hl=el&amp;_x_tr_pto=sc" TargetMode="External"/><Relationship Id="rId5" Type="http://schemas.openxmlformats.org/officeDocument/2006/relationships/hyperlink" Target="https://en-m-wikipedia-org.translate.goog/wiki/Sudan_women%27s_national_football_team?_x_tr_sl=en&amp;_x_tr_tl=el&amp;_x_tr_hl=el&amp;_x_tr_pto=sc" TargetMode="External"/><Relationship Id="rId15" Type="http://schemas.openxmlformats.org/officeDocument/2006/relationships/hyperlink" Target="https://en-m-wikipedia-org.translate.goog/wiki/Women's_association_football?_x_tr_sl=en&amp;_x_tr_tl=el&amp;_x_tr_hl=el&amp;_x_tr_pto=sc#cite_note-105" TargetMode="External"/><Relationship Id="rId10" Type="http://schemas.openxmlformats.org/officeDocument/2006/relationships/hyperlink" Target="https://en-m-wikipedia-org.translate.goog/wiki/Iran_women%27s_national_football_team?_x_tr_sl=en&amp;_x_tr_tl=el&amp;_x_tr_hl=el&amp;_x_tr_pto=sc" TargetMode="External"/><Relationship Id="rId19" Type="http://schemas.openxmlformats.org/officeDocument/2006/relationships/hyperlink" Target="https://en-m-wikipedia-org.translate.goog/wiki/Women's_association_football?_x_tr_sl=en&amp;_x_tr_tl=el&amp;_x_tr_hl=el&amp;_x_tr_pto=sc#cite_note-107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102" TargetMode="External"/><Relationship Id="rId9" Type="http://schemas.openxmlformats.org/officeDocument/2006/relationships/hyperlink" Target="https://en-m-wikipedia-org.translate.goog/wiki/Women's_association_football?_x_tr_sl=en&amp;_x_tr_tl=el&amp;_x_tr_hl=el&amp;_x_tr_pto=sc#cite_note-104" TargetMode="External"/><Relationship Id="rId14" Type="http://schemas.openxmlformats.org/officeDocument/2006/relationships/hyperlink" Target="https://en-m-wikipedia-org.translate.goog/wiki/FIFA?_x_tr_sl=en&amp;_x_tr_tl=el&amp;_x_tr_hl=el&amp;_x_tr_pto=sc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Jarrow?_x_tr_sl=en&amp;_x_tr_tl=el&amp;_x_tr_hl=el&amp;_x_tr_pto=sc" TargetMode="External"/><Relationship Id="rId13" Type="http://schemas.openxmlformats.org/officeDocument/2006/relationships/hyperlink" Target="https://en-m-wikipedia-org.translate.goog/wiki/Boxing_Day?_x_tr_sl=en&amp;_x_tr_tl=el&amp;_x_tr_hl=el&amp;_x_tr_pto=sc" TargetMode="External"/><Relationship Id="rId18" Type="http://schemas.openxmlformats.org/officeDocument/2006/relationships/hyperlink" Target="https://en-m-wikipedia-org.translate.goog/wiki/Wikipedia:Please_clarify?_x_tr_sl=en&amp;_x_tr_tl=el&amp;_x_tr_hl=el&amp;_x_tr_pto=sc" TargetMode="External"/><Relationship Id="rId3" Type="http://schemas.openxmlformats.org/officeDocument/2006/relationships/hyperlink" Target="https://en-m-wikipedia-org.translate.goog/wiki/Women's_association_football?_x_tr_sl=en&amp;_x_tr_tl=el&amp;_x_tr_hl=el&amp;_x_tr_pto=sc#cite_note-21" TargetMode="External"/><Relationship Id="rId7" Type="http://schemas.openxmlformats.org/officeDocument/2006/relationships/hyperlink" Target="https://en-m-wikipedia-org.translate.goog/wiki/Women's_association_football?_x_tr_sl=en&amp;_x_tr_tl=el&amp;_x_tr_hl=el&amp;_x_tr_pto=sc#cite_note-22" TargetMode="External"/><Relationship Id="rId12" Type="http://schemas.openxmlformats.org/officeDocument/2006/relationships/hyperlink" Target="https://en-m-wikipedia-org.translate.goog/wiki/World_War_I?_x_tr_sl=en&amp;_x_tr_tl=el&amp;_x_tr_hl=el&amp;_x_tr_pto=sc" TargetMode="External"/><Relationship Id="rId17" Type="http://schemas.openxmlformats.org/officeDocument/2006/relationships/hyperlink" Target="https://en-m-wikipedia-org.translate.goog/wiki/Preston,_Lancashire?_x_tr_sl=en&amp;_x_tr_tl=el&amp;_x_tr_hl=el&amp;_x_tr_pto=sc" TargetMode="External"/><Relationship Id="rId2" Type="http://schemas.openxmlformats.org/officeDocument/2006/relationships/hyperlink" Target="https://en-m-wikipedia-org.translate.goog/wiki/Munitionettes?_x_tr_sl=en&amp;_x_tr_tl=el&amp;_x_tr_hl=el&amp;_x_tr_pto=sc" TargetMode="External"/><Relationship Id="rId16" Type="http://schemas.openxmlformats.org/officeDocument/2006/relationships/hyperlink" Target="https://en-m-wikipedia-org.translate.goog/wiki/Dick,_Kerr_Ladies_F.C.?_x_tr_sl=en&amp;_x_tr_tl=el&amp;_x_tr_hl=el&amp;_x_tr_pto=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Middlesbrough?_x_tr_sl=en&amp;_x_tr_tl=el&amp;_x_tr_hl=el&amp;_x_tr_pto=sc" TargetMode="External"/><Relationship Id="rId11" Type="http://schemas.openxmlformats.org/officeDocument/2006/relationships/hyperlink" Target="https://en-m-wikipedia-org.translate.goog/wiki/Women's_association_football?_x_tr_sl=en&amp;_x_tr_tl=el&amp;_x_tr_hl=el&amp;_x_tr_pto=sc#cite_note-23" TargetMode="External"/><Relationship Id="rId5" Type="http://schemas.openxmlformats.org/officeDocument/2006/relationships/hyperlink" Target="https://en-m-wikipedia-org.translate.goog/wiki/Bolckow_Vaughan?_x_tr_sl=en&amp;_x_tr_tl=el&amp;_x_tr_hl=el&amp;_x_tr_pto=sc" TargetMode="External"/><Relationship Id="rId15" Type="http://schemas.openxmlformats.org/officeDocument/2006/relationships/hyperlink" Target="https://en-m-wikipedia-org.translate.goog/wiki/Women's_association_football?_x_tr_sl=en&amp;_x_tr_tl=el&amp;_x_tr_hl=el&amp;_x_tr_pto=sc#cite_note-25" TargetMode="External"/><Relationship Id="rId10" Type="http://schemas.openxmlformats.org/officeDocument/2006/relationships/hyperlink" Target="https://en-m-wikipedia-org.translate.goog/wiki/St_James%27_Park?_x_tr_sl=en&amp;_x_tr_tl=el&amp;_x_tr_hl=el&amp;_x_tr_pto=sc" TargetMode="External"/><Relationship Id="rId4" Type="http://schemas.openxmlformats.org/officeDocument/2006/relationships/hyperlink" Target="https://en-m-wikipedia-org.translate.goog/wiki/Blyth_Spartans?_x_tr_sl=en&amp;_x_tr_tl=el&amp;_x_tr_hl=el&amp;_x_tr_pto=sc" TargetMode="External"/><Relationship Id="rId9" Type="http://schemas.openxmlformats.org/officeDocument/2006/relationships/hyperlink" Target="https://en-m-wikipedia-org.translate.goog/wiki/Hartlepool?_x_tr_sl=en&amp;_x_tr_tl=el&amp;_x_tr_hl=el&amp;_x_tr_pto=sc" TargetMode="External"/><Relationship Id="rId14" Type="http://schemas.openxmlformats.org/officeDocument/2006/relationships/hyperlink" Target="https://en-m-wikipedia-org.translate.goog/wiki/Women's_association_football?_x_tr_sl=en&amp;_x_tr_tl=el&amp;_x_tr_hl=el&amp;_x_tr_pto=sc#cite_note-24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-m-wikipedia-org.translate.goog/wiki/German_Football_Association?_x_tr_sl=en&amp;_x_tr_tl=el&amp;_x_tr_hl=el&amp;_x_tr_pto=sc" TargetMode="External"/><Relationship Id="rId13" Type="http://schemas.openxmlformats.org/officeDocument/2006/relationships/hyperlink" Target="https://en-m-wikipedia-org.translate.goog/wiki/English_Ladies_Football_Association?_x_tr_sl=en&amp;_x_tr_tl=el&amp;_x_tr_hl=el&amp;_x_tr_pto=sc" TargetMode="External"/><Relationship Id="rId3" Type="http://schemas.openxmlformats.org/officeDocument/2006/relationships/hyperlink" Target="https://en-m-wikipedia-org.translate.goog/wiki/The_Football_Association?_x_tr_sl=en&amp;_x_tr_tl=el&amp;_x_tr_hl=el&amp;_x_tr_pto=sc" TargetMode="External"/><Relationship Id="rId7" Type="http://schemas.openxmlformats.org/officeDocument/2006/relationships/hyperlink" Target="https://en-m-wikipedia-org.translate.goog/wiki/Women's_association_football?_x_tr_sl=en&amp;_x_tr_tl=el&amp;_x_tr_hl=el&amp;_x_tr_pto=sc#cite_note-Drum19-7" TargetMode="External"/><Relationship Id="rId12" Type="http://schemas.openxmlformats.org/officeDocument/2006/relationships/hyperlink" Target="https://en-m-wikipedia-org.translate.goog/wiki/Women's_association_football?_x_tr_sl=en&amp;_x_tr_tl=el&amp;_x_tr_hl=el&amp;_x_tr_pto=sc#cite_note-CostaBRZ-31" TargetMode="External"/><Relationship Id="rId2" Type="http://schemas.openxmlformats.org/officeDocument/2006/relationships/hyperlink" Target="https://en-m-wikipedia-org.translate.goog/wiki/Women's_association_football?_x_tr_sl=en&amp;_x_tr_tl=el&amp;_x_tr_hl=el&amp;_x_tr_pto=sc#cite_note-Leighton08-2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-m-wikipedia-org.translate.goog/wiki/Women's_association_football?_x_tr_sl=en&amp;_x_tr_tl=el&amp;_x_tr_hl=el&amp;_x_tr_pto=sc#cite_note-BBC3jun05-29" TargetMode="External"/><Relationship Id="rId11" Type="http://schemas.openxmlformats.org/officeDocument/2006/relationships/hyperlink" Target="https://en-m-wikipedia-org.translate.goog/wiki/Military_dictatorship_in_Brazil?_x_tr_sl=en&amp;_x_tr_tl=el&amp;_x_tr_hl=el&amp;_x_tr_pto=sc" TargetMode="External"/><Relationship Id="rId5" Type="http://schemas.openxmlformats.org/officeDocument/2006/relationships/hyperlink" Target="https://en-m-wikipedia-org.translate.goog/wiki/Women's_association_football?_x_tr_sl=en&amp;_x_tr_tl=el&amp;_x_tr_hl=el&amp;_x_tr_pto=sc#cite_note-Wrack2022-28" TargetMode="External"/><Relationship Id="rId10" Type="http://schemas.openxmlformats.org/officeDocument/2006/relationships/hyperlink" Target="https://en-m-wikipedia-org.translate.goog/wiki/Vargas_Era?_x_tr_sl=en&amp;_x_tr_tl=el&amp;_x_tr_hl=el&amp;_x_tr_pto=sc" TargetMode="External"/><Relationship Id="rId4" Type="http://schemas.openxmlformats.org/officeDocument/2006/relationships/hyperlink" Target="https://en-m-wikipedia-org.translate.goog/wiki/Women's_association_football?_x_tr_sl=en&amp;_x_tr_tl=el&amp;_x_tr_hl=el&amp;_x_tr_pto=sc#cite_note-27" TargetMode="External"/><Relationship Id="rId9" Type="http://schemas.openxmlformats.org/officeDocument/2006/relationships/hyperlink" Target="https://en-m-wikipedia-org.translate.goog/wiki/Women's_association_football?_x_tr_sl=en&amp;_x_tr_tl=el&amp;_x_tr_hl=el&amp;_x_tr_pto=sc#cite_note-30" TargetMode="External"/><Relationship Id="rId14" Type="http://schemas.openxmlformats.org/officeDocument/2006/relationships/hyperlink" Target="https://en-m-wikipedia-org.translate.goog/wiki/Rugby_football?_x_tr_sl=en&amp;_x_tr_tl=el&amp;_x_tr_hl=el&amp;_x_tr_pto=s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210505" y="575734"/>
            <a:ext cx="7766936" cy="1646302"/>
          </a:xfrm>
        </p:spPr>
        <p:txBody>
          <a:bodyPr/>
          <a:lstStyle/>
          <a:p>
            <a:r>
              <a:rPr lang="el-GR" dirty="0" smtClean="0"/>
              <a:t>Γυναικείο Ποδόσφαιρο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669060"/>
            <a:ext cx="7445203" cy="412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7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«αναβίωση» του γυναικείου παιχνιδιού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/>
              <a:t>Αγγλική </a:t>
            </a:r>
            <a:r>
              <a:rPr lang="el-GR" i="1" dirty="0"/>
              <a:t>Ομοσπονδία Γυναικών</a:t>
            </a:r>
            <a:r>
              <a:rPr lang="el-GR" dirty="0"/>
              <a:t> ιδρύθηκε το 1969 (ως αποτέλεσμα του αυξημένου ενδιαφέροντος που προκλήθηκε από το </a:t>
            </a:r>
            <a:r>
              <a:rPr lang="el-GR" dirty="0">
                <a:hlinkClick r:id="rId2" tooltip="Παγκόσμιο Κύπελλο FIFA 1966"/>
              </a:rPr>
              <a:t>Παγκόσμιο Κύπελλο του 1966</a:t>
            </a:r>
            <a:r>
              <a:rPr lang="el-GR" dirty="0"/>
              <a:t> ). </a:t>
            </a:r>
            <a:r>
              <a:rPr lang="el-GR" baseline="30000" dirty="0">
                <a:hlinkClick r:id="rId3"/>
              </a:rPr>
              <a:t>[39]</a:t>
            </a:r>
            <a:endParaRPr lang="el-GR" dirty="0"/>
          </a:p>
          <a:p>
            <a:r>
              <a:rPr lang="el-GR" dirty="0"/>
              <a:t>Η απαγόρευση στην Αγγλία διατηρήθηκε από την FA για σχεδόν πενήντα χρόνια, μέχρι τον Ιανουάριο του 1970. </a:t>
            </a:r>
            <a:r>
              <a:rPr lang="el-GR" baseline="30000" dirty="0">
                <a:hlinkClick r:id="rId4"/>
              </a:rPr>
              <a:t>[5]</a:t>
            </a:r>
            <a:r>
              <a:rPr lang="el-GR" dirty="0"/>
              <a:t> Το επόμενο έτος, η UEFA συνέστησε ότι οι εθνικές ομοσπονδίες σε κάθε χώρα θα πρέπει να διαχειρίζονται το παιχνίδι των γυναικών. </a:t>
            </a:r>
            <a:r>
              <a:rPr lang="el-GR" baseline="30000" dirty="0">
                <a:hlinkClick r:id="rId5"/>
              </a:rPr>
              <a:t>[40] </a:t>
            </a:r>
            <a:r>
              <a:rPr lang="el-GR" baseline="30000" dirty="0">
                <a:hlinkClick r:id="rId6"/>
              </a:rPr>
              <a:t>[41] </a:t>
            </a:r>
            <a:r>
              <a:rPr lang="el-GR" baseline="30000" dirty="0">
                <a:hlinkClick r:id="rId3"/>
              </a:rPr>
              <a:t>[39]</a:t>
            </a:r>
            <a:r>
              <a:rPr lang="el-GR" dirty="0"/>
              <a:t> Το 2002, η </a:t>
            </a:r>
            <a:r>
              <a:rPr lang="el-GR" dirty="0" err="1">
                <a:hlinkClick r:id="rId7" tooltip="Λίλι Παρ"/>
              </a:rPr>
              <a:t>Lily</a:t>
            </a:r>
            <a:r>
              <a:rPr lang="el-GR" dirty="0">
                <a:hlinkClick r:id="rId7" tooltip="Λίλι Παρ"/>
              </a:rPr>
              <a:t> </a:t>
            </a:r>
            <a:r>
              <a:rPr lang="el-GR" dirty="0" err="1">
                <a:hlinkClick r:id="rId7" tooltip="Λίλι Παρ"/>
              </a:rPr>
              <a:t>Parr</a:t>
            </a:r>
            <a:r>
              <a:rPr lang="el-GR" dirty="0"/>
              <a:t> των </a:t>
            </a:r>
            <a:r>
              <a:rPr lang="el-GR" dirty="0" err="1"/>
              <a:t>Dick</a:t>
            </a:r>
            <a:r>
              <a:rPr lang="el-GR" dirty="0"/>
              <a:t> </a:t>
            </a:r>
            <a:r>
              <a:rPr lang="el-GR" dirty="0" err="1"/>
              <a:t>Kerr's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ήταν η πρώτη γυναίκα που εισήχθη στο </a:t>
            </a:r>
            <a:r>
              <a:rPr lang="el-GR" dirty="0">
                <a:hlinkClick r:id="rId8" tooltip="Εθνικό Μουσείο Ποδοσφαίρου"/>
              </a:rPr>
              <a:t>Εθνικό Μουσείο Ποδοσφαίρου</a:t>
            </a:r>
            <a:r>
              <a:rPr lang="el-GR" dirty="0"/>
              <a:t> </a:t>
            </a:r>
            <a:r>
              <a:rPr lang="el-GR" dirty="0" err="1"/>
              <a:t>Hall</a:t>
            </a:r>
            <a:r>
              <a:rPr lang="el-GR" dirty="0"/>
              <a:t> of </a:t>
            </a:r>
            <a:r>
              <a:rPr lang="el-GR" dirty="0" err="1"/>
              <a:t>Fame</a:t>
            </a:r>
            <a:r>
              <a:rPr lang="el-GR" dirty="0"/>
              <a:t>. Αργότερα τιμήθηκε με ένα άγαλμα μπροστά στο μουσείο. </a:t>
            </a:r>
            <a:r>
              <a:rPr lang="el-GR" baseline="30000" dirty="0">
                <a:hlinkClick r:id="rId9"/>
              </a:rPr>
              <a:t>[42]</a:t>
            </a:r>
            <a:r>
              <a:rPr lang="el-GR" dirty="0"/>
              <a:t> Μόλις το 2008 (87 χρόνια αργότερα), η FA εξέδωσε μια συγγνώμη για την απαγόρευση των γυναικών από το παιχνίδι ποδοσφαίρου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0922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Παγκόσμιο Πρωτάθλημα Γυναικών, 1970 και 1971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/>
              <a:t>1970 μια ιταλική γυναικεία ομοσπονδία ποδοσφαίρου, γνωστή ως </a:t>
            </a:r>
            <a:r>
              <a:rPr lang="el-GR" i="1" dirty="0" err="1"/>
              <a:t>Federazione</a:t>
            </a:r>
            <a:r>
              <a:rPr lang="el-GR" i="1" dirty="0"/>
              <a:t> </a:t>
            </a:r>
            <a:r>
              <a:rPr lang="el-GR" i="1" dirty="0" err="1"/>
              <a:t>Femminile</a:t>
            </a:r>
            <a:r>
              <a:rPr lang="el-GR" i="1" dirty="0"/>
              <a:t> </a:t>
            </a:r>
            <a:r>
              <a:rPr lang="el-GR" i="1" dirty="0" err="1"/>
              <a:t>Italiana</a:t>
            </a:r>
            <a:r>
              <a:rPr lang="el-GR" i="1" dirty="0"/>
              <a:t> </a:t>
            </a:r>
            <a:r>
              <a:rPr lang="el-GR" i="1" dirty="0" err="1"/>
              <a:t>Giuoco</a:t>
            </a:r>
            <a:r>
              <a:rPr lang="el-GR" i="1" dirty="0"/>
              <a:t> </a:t>
            </a:r>
            <a:r>
              <a:rPr lang="el-GR" i="1" dirty="0" err="1"/>
              <a:t>Calcio</a:t>
            </a:r>
            <a:r>
              <a:rPr lang="el-GR" dirty="0"/>
              <a:t> ή </a:t>
            </a:r>
            <a:r>
              <a:rPr lang="el-GR" i="1" dirty="0"/>
              <a:t>FFIGC</a:t>
            </a:r>
            <a:r>
              <a:rPr lang="el-GR" dirty="0"/>
              <a:t> , διεξήγαγε το </a:t>
            </a:r>
            <a:r>
              <a:rPr lang="el-GR" dirty="0">
                <a:hlinkClick r:id="rId2" tooltip="Παγκόσμιο Κύπελλο Γυναικών 1970"/>
              </a:rPr>
              <a:t>Παγκόσμιο Κύπελλο Γυναικών του 1970</a:t>
            </a:r>
            <a:r>
              <a:rPr lang="el-GR" dirty="0"/>
              <a:t> στην Ιταλία, με την υποστήριξη των ισχυρών οινοπαραγωγών </a:t>
            </a:r>
            <a:r>
              <a:rPr lang="el-GR" dirty="0" err="1">
                <a:hlinkClick r:id="rId3" tooltip="Μαρτίνι (βερμούτ)"/>
              </a:rPr>
              <a:t>Martini</a:t>
            </a:r>
            <a:r>
              <a:rPr lang="el-GR" dirty="0"/>
              <a:t> και </a:t>
            </a:r>
            <a:r>
              <a:rPr lang="el-GR" dirty="0" err="1"/>
              <a:t>Rossi</a:t>
            </a:r>
            <a:r>
              <a:rPr lang="el-GR" dirty="0"/>
              <a:t>, </a:t>
            </a:r>
            <a:r>
              <a:rPr lang="el-GR" baseline="30000" dirty="0">
                <a:hlinkClick r:id="rId4"/>
              </a:rPr>
              <a:t>[8]</a:t>
            </a:r>
            <a:r>
              <a:rPr lang="el-GR" dirty="0"/>
              <a:t> και εντελώς χωρίς τη συμμετοχή της </a:t>
            </a:r>
            <a:r>
              <a:rPr lang="el-GR" dirty="0">
                <a:hlinkClick r:id="rId5" tooltip="FIFA"/>
              </a:rPr>
              <a:t>FIFA</a:t>
            </a:r>
            <a:r>
              <a:rPr lang="el-GR" dirty="0"/>
              <a:t> . </a:t>
            </a:r>
            <a:r>
              <a:rPr lang="el-GR" baseline="30000" dirty="0">
                <a:hlinkClick r:id="rId6"/>
              </a:rPr>
              <a:t>[44]</a:t>
            </a:r>
            <a:r>
              <a:rPr lang="el-GR" dirty="0"/>
              <a:t> Αυτό το γεγονός παίχτηκε τουλάχιστον εν μέρει από συλλόγους. </a:t>
            </a:r>
            <a:r>
              <a:rPr lang="el-GR" baseline="30000" dirty="0">
                <a:hlinkClick r:id="rId7"/>
              </a:rPr>
              <a:t>[45]</a:t>
            </a:r>
            <a:r>
              <a:rPr lang="el-GR" dirty="0"/>
              <a:t> Το </a:t>
            </a:r>
            <a:r>
              <a:rPr lang="el-GR" dirty="0">
                <a:hlinkClick r:id="rId8" tooltip="Παγκόσμιο Κύπελλο Γυναικών 1971"/>
              </a:rPr>
              <a:t>Παγκόσμιο Κύπελλο Γυναικών του 1971</a:t>
            </a:r>
            <a:r>
              <a:rPr lang="el-GR" dirty="0"/>
              <a:t> με εθνικές ομάδες φιλοξενήθηκε από το Μεξικό την επόμενη χρονιά. Ο τελικός, που κέρδισε η Δανία, παίχτηκε στο </a:t>
            </a:r>
            <a:r>
              <a:rPr lang="el-GR" dirty="0" err="1">
                <a:hlinkClick r:id="rId9" tooltip="Estadio Azteca"/>
              </a:rPr>
              <a:t>Estadio</a:t>
            </a:r>
            <a:r>
              <a:rPr lang="el-GR" dirty="0">
                <a:hlinkClick r:id="rId9" tooltip="Estadio Azteca"/>
              </a:rPr>
              <a:t> </a:t>
            </a:r>
            <a:r>
              <a:rPr lang="el-GR" dirty="0" err="1">
                <a:hlinkClick r:id="rId9" tooltip="Estadio Azteca"/>
              </a:rPr>
              <a:t>Azteca</a:t>
            </a:r>
            <a:r>
              <a:rPr lang="el-GR" dirty="0"/>
              <a:t>, η μεγαλύτερη αρένα σε ολόκληρη την Αμερική βόρεια της Διώρυγας του Παναμά εκείνη την εποχή, μπροστά σε πλήθη που υπολογίζονται σε 110.000 ή 112.500 παρευρισκόμενους.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526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Επαγγελματικότητα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843088"/>
            <a:ext cx="8596668" cy="501491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Δείτε </a:t>
            </a:r>
            <a:r>
              <a:rPr lang="el-GR" sz="2000" dirty="0"/>
              <a:t>επίσης: </a:t>
            </a:r>
            <a:r>
              <a:rPr lang="el-GR" sz="2000" dirty="0">
                <a:hlinkClick r:id="rId2" tooltip="Λίστα ποδοσφαιρικών συλλόγων ενώσεων γυναικών"/>
              </a:rPr>
              <a:t>Λίστα ποδοσφαιρικών συλλόγων ενώσεων γυναικών</a:t>
            </a:r>
            <a:r>
              <a:rPr lang="el-GR" sz="2000" dirty="0"/>
              <a:t> </a:t>
            </a:r>
          </a:p>
          <a:p>
            <a:r>
              <a:rPr lang="el-GR" sz="2000" dirty="0"/>
              <a:t>Κατά τη δεκαετία του 1970, η Ιταλία έγινε η πρώτη χώρα που εισήγαγε επαγγελματίες ποδοσφαιριστές γυναικών, με μερική απασχόληση. Η Ιταλία ήταν επίσης η πρώτη χώρα που εισήγαγε ξένους ποδοσφαιριστές από άλλες ευρωπαϊκές χώρες, γεγονός που ανέβασε το προφίλ του πρωταθλήματος. Οι παίκτες εκείνης της εποχής ήταν οι </a:t>
            </a:r>
            <a:r>
              <a:rPr lang="el-GR" sz="2000" dirty="0" err="1">
                <a:hlinkClick r:id="rId3" tooltip="Susanne Augustesen"/>
              </a:rPr>
              <a:t>Susanne</a:t>
            </a:r>
            <a:r>
              <a:rPr lang="el-GR" sz="2000" dirty="0">
                <a:hlinkClick r:id="rId3" tooltip="Susanne Augustesen"/>
              </a:rPr>
              <a:t> </a:t>
            </a:r>
            <a:r>
              <a:rPr lang="el-GR" sz="2000" dirty="0" err="1">
                <a:hlinkClick r:id="rId3" tooltip="Susanne Augustesen"/>
              </a:rPr>
              <a:t>Augustesen</a:t>
            </a:r>
            <a:r>
              <a:rPr lang="el-GR" sz="2000" dirty="0"/>
              <a:t> (Δανία), </a:t>
            </a:r>
            <a:r>
              <a:rPr lang="el-GR" sz="2000" dirty="0" err="1">
                <a:hlinkClick r:id="rId4" tooltip="Ρόουζ Ράιλι"/>
              </a:rPr>
              <a:t>Rose</a:t>
            </a:r>
            <a:r>
              <a:rPr lang="el-GR" sz="2000" dirty="0">
                <a:hlinkClick r:id="rId4" tooltip="Ρόουζ Ράιλι"/>
              </a:rPr>
              <a:t> </a:t>
            </a:r>
            <a:r>
              <a:rPr lang="el-GR" sz="2000" dirty="0" err="1">
                <a:hlinkClick r:id="rId4" tooltip="Ρόουζ Ράιλι"/>
              </a:rPr>
              <a:t>Reilly</a:t>
            </a:r>
            <a:r>
              <a:rPr lang="el-GR" sz="2000" dirty="0"/>
              <a:t> και </a:t>
            </a:r>
            <a:r>
              <a:rPr lang="el-GR" sz="2000" dirty="0" err="1">
                <a:hlinkClick r:id="rId5" tooltip="Έντνα Νέιλλη"/>
              </a:rPr>
              <a:t>Edna</a:t>
            </a:r>
            <a:r>
              <a:rPr lang="el-GR" sz="2000" dirty="0">
                <a:hlinkClick r:id="rId5" tooltip="Έντνα Νέιλλη"/>
              </a:rPr>
              <a:t> </a:t>
            </a:r>
            <a:r>
              <a:rPr lang="el-GR" sz="2000" dirty="0" err="1">
                <a:hlinkClick r:id="rId5" tooltip="Έντνα Νέιλλη"/>
              </a:rPr>
              <a:t>Neillis</a:t>
            </a:r>
            <a:r>
              <a:rPr lang="el-GR" sz="2000" dirty="0"/>
              <a:t> (Σκωτία), </a:t>
            </a:r>
            <a:r>
              <a:rPr lang="el-GR" sz="2000" dirty="0" err="1">
                <a:hlinkClick r:id="rId6" tooltip="Anne O'Brien (ποδοσφαιριστής)"/>
              </a:rPr>
              <a:t>Anne</a:t>
            </a:r>
            <a:r>
              <a:rPr lang="el-GR" sz="2000" dirty="0">
                <a:hlinkClick r:id="rId6" tooltip="Anne O'Brien (ποδοσφαιριστής)"/>
              </a:rPr>
              <a:t> </a:t>
            </a:r>
            <a:r>
              <a:rPr lang="el-GR" sz="2000" dirty="0" err="1">
                <a:hlinkClick r:id="rId6" tooltip="Anne O'Brien (ποδοσφαιριστής)"/>
              </a:rPr>
              <a:t>O'Brien</a:t>
            </a:r>
            <a:r>
              <a:rPr lang="el-GR" sz="2000" dirty="0"/>
              <a:t> (Ιρλανδία) και </a:t>
            </a:r>
            <a:r>
              <a:rPr lang="el-GR" sz="2000" dirty="0" err="1">
                <a:hlinkClick r:id="rId7" tooltip="Conchi Sánchez"/>
              </a:rPr>
              <a:t>Concepcion</a:t>
            </a:r>
            <a:r>
              <a:rPr lang="el-GR" sz="2000" dirty="0">
                <a:hlinkClick r:id="rId7" tooltip="Conchi Sánchez"/>
              </a:rPr>
              <a:t> </a:t>
            </a:r>
            <a:r>
              <a:rPr lang="el-GR" sz="2000" dirty="0" err="1">
                <a:hlinkClick r:id="rId7" tooltip="Conchi Sánchez"/>
              </a:rPr>
              <a:t>Sánchez</a:t>
            </a:r>
            <a:r>
              <a:rPr lang="el-GR" sz="2000" dirty="0">
                <a:hlinkClick r:id="rId7" tooltip="Conchi Sánchez"/>
              </a:rPr>
              <a:t> </a:t>
            </a:r>
            <a:r>
              <a:rPr lang="el-GR" sz="2000" dirty="0" err="1">
                <a:hlinkClick r:id="rId7" tooltip="Conchi Sánchez"/>
              </a:rPr>
              <a:t>Freire</a:t>
            </a:r>
            <a:r>
              <a:rPr lang="el-GR" sz="2000" dirty="0"/>
              <a:t> (Ισπανία). </a:t>
            </a:r>
            <a:r>
              <a:rPr lang="el-GR" sz="2000" baseline="30000" dirty="0">
                <a:hlinkClick r:id="rId8"/>
              </a:rPr>
              <a:t>[47]</a:t>
            </a:r>
            <a:r>
              <a:rPr lang="el-GR" sz="2000" dirty="0"/>
              <a:t> Η Σουηδία ήταν η πρώτη που εισήγαγε ένα επαγγελματικό εγχώριο πρωτάθλημα γυναικών το 1988, το </a:t>
            </a:r>
            <a:r>
              <a:rPr lang="el-GR" sz="2000" dirty="0" err="1">
                <a:hlinkClick r:id="rId9" tooltip="Damallsvenskan"/>
              </a:rPr>
              <a:t>Damallsvenskan</a:t>
            </a:r>
            <a:r>
              <a:rPr lang="el-GR" sz="2000" dirty="0"/>
              <a:t>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182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Ασία και Ωκεανία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571625"/>
            <a:ext cx="8596668" cy="4469737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/>
              <a:t>1989, η Ιαπωνία έγινε η πρώτη χώρα που είχε ένα </a:t>
            </a:r>
            <a:r>
              <a:rPr lang="el-GR" dirty="0" err="1"/>
              <a:t>ημι</a:t>
            </a:r>
            <a:r>
              <a:rPr lang="el-GR" dirty="0"/>
              <a:t>-επαγγελματικό πρωτάθλημα ποδοσφαίρου γυναικών, το L. </a:t>
            </a:r>
            <a:r>
              <a:rPr lang="el-GR" dirty="0" err="1"/>
              <a:t>League</a:t>
            </a:r>
            <a:r>
              <a:rPr lang="el-GR" dirty="0"/>
              <a:t> – που εξακολουθεί να υπάρχει σήμερα ως </a:t>
            </a:r>
            <a:r>
              <a:rPr lang="el-GR" dirty="0" err="1"/>
              <a:t>Division</a:t>
            </a:r>
            <a:r>
              <a:rPr lang="el-GR" dirty="0"/>
              <a:t> 1 του </a:t>
            </a:r>
            <a:r>
              <a:rPr lang="el-GR" dirty="0" err="1">
                <a:hlinkClick r:id="rId2" tooltip="Nadeshiko League"/>
              </a:rPr>
              <a:t>Nadeshiko</a:t>
            </a:r>
            <a:r>
              <a:rPr lang="el-GR" dirty="0">
                <a:hlinkClick r:id="rId2" tooltip="Nadeshiko League"/>
              </a:rPr>
              <a:t> </a:t>
            </a:r>
            <a:r>
              <a:rPr lang="el-GR" dirty="0" err="1">
                <a:hlinkClick r:id="rId2" tooltip="Nadeshiko League"/>
              </a:rPr>
              <a:t>League</a:t>
            </a:r>
            <a:r>
              <a:rPr lang="el-GR" dirty="0"/>
              <a:t> . </a:t>
            </a:r>
            <a:r>
              <a:rPr lang="el-GR" baseline="30000" dirty="0">
                <a:hlinkClick r:id="rId3"/>
              </a:rPr>
              <a:t>[49] </a:t>
            </a:r>
            <a:r>
              <a:rPr lang="el-GR" baseline="30000" dirty="0">
                <a:hlinkClick r:id="rId4"/>
              </a:rPr>
              <a:t>[50]</a:t>
            </a:r>
            <a:r>
              <a:rPr lang="el-GR" dirty="0"/>
              <a:t> Το 2020, η Ιαπωνία ίδρυσε το πρώτο επαγγελματικό πρωτάθλημα γυναικών στην Ασία, το </a:t>
            </a:r>
            <a:r>
              <a:rPr lang="el-GR" dirty="0">
                <a:hlinkClick r:id="rId5" tooltip="WE League"/>
              </a:rPr>
              <a:t>WE </a:t>
            </a:r>
            <a:r>
              <a:rPr lang="el-GR" dirty="0" err="1">
                <a:hlinkClick r:id="rId5" tooltip="WE League"/>
              </a:rPr>
              <a:t>League</a:t>
            </a:r>
            <a:r>
              <a:rPr lang="el-GR" dirty="0"/>
              <a:t> , και ξεκίνησε από το φθινόπωρο του 2021. </a:t>
            </a:r>
            <a:r>
              <a:rPr lang="el-GR" baseline="30000" dirty="0">
                <a:hlinkClick r:id="rId6"/>
              </a:rPr>
              <a:t>[51]</a:t>
            </a:r>
            <a:endParaRPr lang="el-GR" dirty="0"/>
          </a:p>
          <a:p>
            <a:r>
              <a:rPr lang="el-GR" dirty="0"/>
              <a:t>Στην Αυστραλία, η </a:t>
            </a:r>
            <a:r>
              <a:rPr lang="el-GR" dirty="0">
                <a:hlinkClick r:id="rId7" tooltip="A-League Women"/>
              </a:rPr>
              <a:t>W-</a:t>
            </a:r>
            <a:r>
              <a:rPr lang="el-GR" dirty="0" err="1">
                <a:hlinkClick r:id="rId7" tooltip="A-League Women"/>
              </a:rPr>
              <a:t>League</a:t>
            </a:r>
            <a:r>
              <a:rPr lang="el-GR" dirty="0"/>
              <a:t> ιδρύθηκε το 2008. </a:t>
            </a:r>
            <a:r>
              <a:rPr lang="el-GR" baseline="30000" dirty="0">
                <a:hlinkClick r:id="rId8"/>
              </a:rPr>
              <a:t>[52]</a:t>
            </a:r>
            <a:endParaRPr lang="el-GR" dirty="0"/>
          </a:p>
          <a:p>
            <a:r>
              <a:rPr lang="el-GR" dirty="0"/>
              <a:t>Το 2015, η </a:t>
            </a:r>
            <a:r>
              <a:rPr lang="el-GR" dirty="0">
                <a:hlinkClick r:id="rId9" tooltip="Κινεζική Σούπερ Λιγκ Γυναικών"/>
              </a:rPr>
              <a:t>κινεζική Super </a:t>
            </a:r>
            <a:r>
              <a:rPr lang="el-GR" dirty="0" err="1">
                <a:hlinkClick r:id="rId9" tooltip="Κινεζική Σούπερ Λιγκ Γυναικών"/>
              </a:rPr>
              <a:t>League</a:t>
            </a:r>
            <a:r>
              <a:rPr lang="el-GR" dirty="0">
                <a:hlinkClick r:id="rId9" tooltip="Κινεζική Σούπερ Λιγκ Γυναικών"/>
              </a:rPr>
              <a:t> Γυναικών</a:t>
            </a:r>
            <a:r>
              <a:rPr lang="el-GR" dirty="0"/>
              <a:t> (CWSL) ξεκίνησε με μια συνδεδεμένη δεύτερη κατηγορία, την CWFL. </a:t>
            </a:r>
            <a:r>
              <a:rPr lang="el-GR" baseline="30000" dirty="0">
                <a:hlinkClick r:id="rId10"/>
              </a:rPr>
              <a:t>[53]</a:t>
            </a:r>
            <a:r>
              <a:rPr lang="el-GR" dirty="0"/>
              <a:t> Προηγουμένως, η Κινεζική </a:t>
            </a:r>
            <a:r>
              <a:rPr lang="el-GR" dirty="0" err="1"/>
              <a:t>Πρέμιερ</a:t>
            </a:r>
            <a:r>
              <a:rPr lang="el-GR" dirty="0"/>
              <a:t> Λιγκ Ποδοσφαίρου Γυναικών ξεκίνησε το 1997 και εξελίχθηκε σε Σούπερ Λιγκ Γυναικών το 2004. Από το 2011 έως το 2014, το πρωτάθλημα ονομάστηκε Εθνική Λίγκα Ποδοσφαίρου Γυναικών.</a:t>
            </a:r>
          </a:p>
          <a:p>
            <a:r>
              <a:rPr lang="el-GR" dirty="0"/>
              <a:t>Το </a:t>
            </a:r>
            <a:r>
              <a:rPr lang="el-GR" dirty="0" err="1">
                <a:hlinkClick r:id="rId11" tooltip="Ινδικό πρωτάθλημα γυναικών"/>
              </a:rPr>
              <a:t>Indian</a:t>
            </a:r>
            <a:r>
              <a:rPr lang="el-GR" dirty="0">
                <a:hlinkClick r:id="rId11" tooltip="Ινδικό πρωτάθλημα γυναικών"/>
              </a:rPr>
              <a:t> </a:t>
            </a:r>
            <a:r>
              <a:rPr lang="el-GR" dirty="0" err="1">
                <a:hlinkClick r:id="rId11" tooltip="Ινδικό πρωτάθλημα γυναικών"/>
              </a:rPr>
              <a:t>Women's</a:t>
            </a:r>
            <a:r>
              <a:rPr lang="el-GR" dirty="0">
                <a:hlinkClick r:id="rId11" tooltip="Ινδικό πρωτάθλημα γυναικών"/>
              </a:rPr>
              <a:t> </a:t>
            </a:r>
            <a:r>
              <a:rPr lang="el-GR" dirty="0" err="1">
                <a:hlinkClick r:id="rId11" tooltip="Ινδικό πρωτάθλημα γυναικών"/>
              </a:rPr>
              <a:t>League</a:t>
            </a:r>
            <a:r>
              <a:rPr lang="el-GR" dirty="0"/>
              <a:t> ξεκίνησε το 2016. Η χώρα διοργανώνει το κορυφαίο τουρνουά, </a:t>
            </a:r>
            <a:r>
              <a:rPr lang="el-GR" dirty="0">
                <a:hlinkClick r:id="rId12" tooltip="Ινδικό πρωτάθλημα ποδοσφαίρου γυναικών"/>
              </a:rPr>
              <a:t>το Πρωτάθλημα Ινδικού Γυναικείου Ποδοσφαίρου</a:t>
            </a:r>
            <a:r>
              <a:rPr lang="el-GR" dirty="0"/>
              <a:t> , από το 1991.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292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Βόρεια Αμερική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543050"/>
            <a:ext cx="8596668" cy="4972049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/>
              <a:t>1985, ιδρύθηκε η </a:t>
            </a:r>
            <a:r>
              <a:rPr lang="el-GR" dirty="0">
                <a:hlinkClick r:id="rId2" tooltip="1985 Εθνική ομάδα ποδοσφαίρου γυναικών των Ηνωμένων Πολιτειών"/>
              </a:rPr>
              <a:t>εθνική ομάδα ποδοσφαίρου των Ηνωμένων Πολιτειών . </a:t>
            </a:r>
            <a:r>
              <a:rPr lang="el-GR" baseline="30000" dirty="0">
                <a:hlinkClick r:id="rId3"/>
              </a:rPr>
              <a:t>[55]</a:t>
            </a:r>
            <a:r>
              <a:rPr lang="el-GR" dirty="0"/>
              <a:t> Μετά το </a:t>
            </a:r>
            <a:r>
              <a:rPr lang="el-GR" dirty="0">
                <a:hlinkClick r:id="rId4" tooltip="Παγκόσμιο Κύπελλο Γυναικών FIFA 1999"/>
              </a:rPr>
              <a:t>Παγκόσμιο Κύπελλο Γυναικών της FIFA</a:t>
            </a:r>
            <a:r>
              <a:rPr lang="el-GR" dirty="0"/>
              <a:t> του 1999 , το πρώτο επαγγελματικό πρωτάθλημα ποδοσφαίρου γυναικών στις Ηνωμένες Πολιτείες, το </a:t>
            </a:r>
            <a:r>
              <a:rPr lang="el-GR" dirty="0">
                <a:hlinkClick r:id="rId5" tooltip="Ενωμένη Ποδοσφαιρική Ομοσπονδία Γυναικών"/>
              </a:rPr>
              <a:t>WUSA</a:t>
            </a:r>
            <a:r>
              <a:rPr lang="el-GR" dirty="0"/>
              <a:t> , ξεκίνησε και διήρκεσε τρία χρόνια. Το πρωτάθλημα πρωτοστάτησε από μέλη της αμερικανικής ομάδας που κέρδισε το Παγκόσμιο Κύπελλο και περιλάμβανε παίκτες όπως η </a:t>
            </a:r>
            <a:r>
              <a:rPr lang="el-GR" dirty="0" err="1">
                <a:hlinkClick r:id="rId6" tooltip="Μία Χαμ"/>
              </a:rPr>
              <a:t>Mia</a:t>
            </a:r>
            <a:r>
              <a:rPr lang="el-GR" dirty="0">
                <a:hlinkClick r:id="rId6" tooltip="Μία Χαμ"/>
              </a:rPr>
              <a:t> </a:t>
            </a:r>
            <a:r>
              <a:rPr lang="el-GR" dirty="0" err="1">
                <a:hlinkClick r:id="rId6" tooltip="Μία Χαμ"/>
              </a:rPr>
              <a:t>Hamm</a:t>
            </a:r>
            <a:r>
              <a:rPr lang="el-GR" dirty="0"/>
              <a:t> , η </a:t>
            </a:r>
            <a:r>
              <a:rPr lang="el-GR" dirty="0" err="1">
                <a:hlinkClick r:id="rId7" tooltip="Τζούλι Φούντι"/>
              </a:rPr>
              <a:t>Julie</a:t>
            </a:r>
            <a:r>
              <a:rPr lang="el-GR" dirty="0">
                <a:hlinkClick r:id="rId7" tooltip="Τζούλι Φούντι"/>
              </a:rPr>
              <a:t> </a:t>
            </a:r>
            <a:r>
              <a:rPr lang="el-GR" dirty="0" err="1">
                <a:hlinkClick r:id="rId7" tooltip="Τζούλι Φούντι"/>
              </a:rPr>
              <a:t>Foudy</a:t>
            </a:r>
            <a:r>
              <a:rPr lang="el-GR" dirty="0"/>
              <a:t> , ο </a:t>
            </a:r>
            <a:r>
              <a:rPr lang="el-GR" dirty="0" err="1">
                <a:hlinkClick r:id="rId8" tooltip="Μπράντι Τσαστέιν"/>
              </a:rPr>
              <a:t>Brandi</a:t>
            </a:r>
            <a:r>
              <a:rPr lang="el-GR" dirty="0">
                <a:hlinkClick r:id="rId8" tooltip="Μπράντι Τσαστέιν"/>
              </a:rPr>
              <a:t> </a:t>
            </a:r>
            <a:r>
              <a:rPr lang="el-GR" dirty="0" err="1">
                <a:hlinkClick r:id="rId8" tooltip="Μπράντι Τσαστέιν"/>
              </a:rPr>
              <a:t>Chastain</a:t>
            </a:r>
            <a:r>
              <a:rPr lang="el-GR" dirty="0">
                <a:hlinkClick r:id="rId8" tooltip="Μπράντι Τσαστέιν"/>
              </a:rPr>
              <a:t> </a:t>
            </a:r>
            <a:r>
              <a:rPr lang="el-GR" baseline="30000" dirty="0">
                <a:hlinkClick r:id="rId9"/>
              </a:rPr>
              <a:t>[56]</a:t>
            </a:r>
            <a:r>
              <a:rPr lang="el-GR" dirty="0"/>
              <a:t> καθώς και οι κορυφαίοι διεθνείς παίκτες όπως η </a:t>
            </a:r>
            <a:r>
              <a:rPr lang="el-GR" dirty="0">
                <a:hlinkClick r:id="rId10" tooltip="Μπίργκιτ Πριντς"/>
              </a:rPr>
              <a:t>Γερμανίδα </a:t>
            </a:r>
            <a:r>
              <a:rPr lang="el-GR" dirty="0" err="1">
                <a:hlinkClick r:id="rId10" tooltip="Μπίργκιτ Πριντς"/>
              </a:rPr>
              <a:t>Birgit</a:t>
            </a:r>
            <a:r>
              <a:rPr lang="el-GR" dirty="0">
                <a:hlinkClick r:id="rId10" tooltip="Μπίργκιτ Πριντς"/>
              </a:rPr>
              <a:t> </a:t>
            </a:r>
            <a:r>
              <a:rPr lang="el-GR" dirty="0" err="1">
                <a:hlinkClick r:id="rId10" tooltip="Μπίργκιτ Πριντς"/>
              </a:rPr>
              <a:t>Prinz</a:t>
            </a:r>
            <a:r>
              <a:rPr lang="el-GR" dirty="0"/>
              <a:t> και η </a:t>
            </a:r>
            <a:r>
              <a:rPr lang="el-GR" dirty="0" err="1"/>
              <a:t>China's</a:t>
            </a:r>
            <a:r>
              <a:rPr lang="el-GR" dirty="0"/>
              <a:t> </a:t>
            </a:r>
            <a:r>
              <a:rPr lang="el-GR" dirty="0" err="1">
                <a:hlinkClick r:id="rId11" tooltip="Σουν Γουέν (ποδοσφαιριστής)"/>
              </a:rPr>
              <a:t>Sun</a:t>
            </a:r>
            <a:r>
              <a:rPr lang="el-GR" dirty="0">
                <a:hlinkClick r:id="rId11" tooltip="Σουν Γουέν (ποδοσφαιριστής)"/>
              </a:rPr>
              <a:t> </a:t>
            </a:r>
            <a:r>
              <a:rPr lang="el-GR" dirty="0" err="1">
                <a:hlinkClick r:id="rId11" tooltip="Σουν Γουέν (ποδοσφαιριστής)"/>
              </a:rPr>
              <a:t>Wen</a:t>
            </a:r>
            <a:r>
              <a:rPr lang="el-GR" dirty="0"/>
              <a:t> . </a:t>
            </a:r>
            <a:r>
              <a:rPr lang="el-GR" baseline="30000" dirty="0">
                <a:hlinkClick r:id="rId12"/>
              </a:rPr>
              <a:t>[57]</a:t>
            </a:r>
            <a:r>
              <a:rPr lang="el-GR" dirty="0"/>
              <a:t> Μια δεύτερη προσπάθεια για ένα βιώσιμο επαγγελματικό πρωτάθλημα, το </a:t>
            </a:r>
            <a:r>
              <a:rPr lang="el-GR" dirty="0">
                <a:hlinkClick r:id="rId13" tooltip="Επαγγελματικό ποδόσφαιρο γυναικών"/>
              </a:rPr>
              <a:t>Γυναικείο Επαγγελματικό Ποδόσφαιρο</a:t>
            </a:r>
            <a:r>
              <a:rPr lang="el-GR" dirty="0"/>
              <a:t>(WPS), κυκλοφόρησε το 2009 και αναδιπλώθηκε στα τέλη του 2011. </a:t>
            </a:r>
            <a:r>
              <a:rPr lang="el-GR" baseline="30000" dirty="0">
                <a:hlinkClick r:id="rId14"/>
              </a:rPr>
              <a:t>[58]</a:t>
            </a:r>
            <a:r>
              <a:rPr lang="el-GR" dirty="0"/>
              <a:t> Το επόμενο έτος, ξεκίνησε το </a:t>
            </a:r>
            <a:r>
              <a:rPr lang="el-GR" dirty="0" err="1">
                <a:hlinkClick r:id="rId15" tooltip="Εθνικό πρωτάθλημα ποδοσφαίρου γυναικών"/>
              </a:rPr>
              <a:t>National</a:t>
            </a:r>
            <a:r>
              <a:rPr lang="el-GR" dirty="0">
                <a:hlinkClick r:id="rId15" tooltip="Εθνικό πρωτάθλημα ποδοσφαίρου γυναικών"/>
              </a:rPr>
              <a:t> </a:t>
            </a:r>
            <a:r>
              <a:rPr lang="el-GR" dirty="0" err="1">
                <a:hlinkClick r:id="rId15" tooltip="Εθνικό πρωτάθλημα ποδοσφαίρου γυναικών"/>
              </a:rPr>
              <a:t>Women's</a:t>
            </a:r>
            <a:r>
              <a:rPr lang="el-GR" dirty="0">
                <a:hlinkClick r:id="rId15" tooltip="Εθνικό πρωτάθλημα ποδοσφαίρου γυναικών"/>
              </a:rPr>
              <a:t> </a:t>
            </a:r>
            <a:r>
              <a:rPr lang="el-GR" dirty="0" err="1">
                <a:hlinkClick r:id="rId15" tooltip="Εθνικό πρωτάθλημα ποδοσφαίρου γυναικών"/>
              </a:rPr>
              <a:t>Soccer</a:t>
            </a:r>
            <a:r>
              <a:rPr lang="el-GR" dirty="0">
                <a:hlinkClick r:id="rId15" tooltip="Εθνικό πρωτάθλημα ποδοσφαίρου γυναικών"/>
              </a:rPr>
              <a:t> </a:t>
            </a:r>
            <a:r>
              <a:rPr lang="el-GR" dirty="0" err="1">
                <a:hlinkClick r:id="rId15" tooltip="Εθνικό πρωτάθλημα ποδοσφαίρου γυναικών"/>
              </a:rPr>
              <a:t>League</a:t>
            </a:r>
            <a:r>
              <a:rPr lang="el-GR" dirty="0"/>
              <a:t> (NWSL) με την αρχική υποστήριξη από τις ομοσπονδίες των Ηνωμένων Πολιτειών, του Καναδά και του Μεξικού. </a:t>
            </a:r>
            <a:r>
              <a:rPr lang="el-GR" baseline="30000" dirty="0">
                <a:hlinkClick r:id="rId16"/>
              </a:rPr>
              <a:t>[59]</a:t>
            </a:r>
            <a:endParaRPr lang="el-GR" dirty="0"/>
          </a:p>
          <a:p>
            <a:r>
              <a:rPr lang="el-GR" dirty="0"/>
              <a:t>Το 2017, η </a:t>
            </a:r>
            <a:r>
              <a:rPr lang="el-GR" dirty="0" err="1">
                <a:hlinkClick r:id="rId17" tooltip="Liga MX Femenil"/>
              </a:rPr>
              <a:t>Liga</a:t>
            </a:r>
            <a:r>
              <a:rPr lang="el-GR" dirty="0">
                <a:hlinkClick r:id="rId17" tooltip="Liga MX Femenil"/>
              </a:rPr>
              <a:t> MX </a:t>
            </a:r>
            <a:r>
              <a:rPr lang="el-GR" dirty="0" err="1">
                <a:hlinkClick r:id="rId17" tooltip="Liga MX Femenil"/>
              </a:rPr>
              <a:t>Femenil</a:t>
            </a:r>
            <a:r>
              <a:rPr lang="el-GR" dirty="0"/>
              <a:t> κυκλοφόρησε στο Μεξικό και έσπασε αρκετά ρεκόρ προσέλευσης. Το πρωτάθλημα αποτελείται από γυναικείες ομάδες για τις αντίστοιχες ανδρικές ομάδες στη </a:t>
            </a:r>
            <a:r>
              <a:rPr lang="el-GR" dirty="0" err="1">
                <a:hlinkClick r:id="rId18" tooltip="Liga MX"/>
              </a:rPr>
              <a:t>Liga</a:t>
            </a:r>
            <a:r>
              <a:rPr lang="el-GR" dirty="0">
                <a:hlinkClick r:id="rId18" tooltip="Liga MX"/>
              </a:rPr>
              <a:t> MX</a:t>
            </a:r>
            <a:r>
              <a:rPr lang="el-GR" dirty="0"/>
              <a:t> 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265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4911" y="266700"/>
            <a:ext cx="8596668" cy="1320800"/>
          </a:xfrm>
        </p:spPr>
        <p:txBody>
          <a:bodyPr/>
          <a:lstStyle/>
          <a:p>
            <a:r>
              <a:rPr lang="el-GR" dirty="0" smtClean="0"/>
              <a:t>21</a:t>
            </a:r>
            <a:r>
              <a:rPr lang="el-GR" baseline="30000" dirty="0" smtClean="0"/>
              <a:t>ος</a:t>
            </a:r>
            <a:r>
              <a:rPr lang="el-GR" dirty="0" smtClean="0"/>
              <a:t> αιώνας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4911" y="1270000"/>
            <a:ext cx="9189151" cy="5588000"/>
          </a:xfrm>
        </p:spPr>
        <p:txBody>
          <a:bodyPr>
            <a:normAutofit fontScale="92500"/>
          </a:bodyPr>
          <a:lstStyle/>
          <a:p>
            <a:r>
              <a:rPr lang="el-GR" dirty="0"/>
              <a:t>Μια έκθεση της FIFA του 2014 ανέφερε ότι στις αρχές του 21ου αιώνα, το γυναικείο ποδόσφαιρο, όπως και το ποδόσφαιρο των ανδρών, αυξανόταν τόσο σε δημοτικότητα όσο και σε συμμετοχή </a:t>
            </a:r>
            <a:r>
              <a:rPr lang="el-GR" baseline="30000" dirty="0">
                <a:hlinkClick r:id="rId2"/>
              </a:rPr>
              <a:t>[61]</a:t>
            </a:r>
            <a:r>
              <a:rPr lang="el-GR" dirty="0"/>
              <a:t> καθώς και σε περισσότερα επαγγελματικά πρωταθλήματα παγκοσμίως. </a:t>
            </a:r>
            <a:r>
              <a:rPr lang="el-GR" baseline="30000" dirty="0">
                <a:hlinkClick r:id="rId3"/>
              </a:rPr>
              <a:t>[62]</a:t>
            </a:r>
            <a:r>
              <a:rPr lang="el-GR" dirty="0"/>
              <a:t> Από το εναρκτήριο </a:t>
            </a:r>
            <a:r>
              <a:rPr lang="el-GR" dirty="0">
                <a:hlinkClick r:id="rId4" tooltip="Παγκόσμιο Κύπελλο Γυναικών FIFA"/>
              </a:rPr>
              <a:t>τουρνουά Παγκοσμίου Κυπέλλου Γυναικών της FIFA</a:t>
            </a:r>
            <a:r>
              <a:rPr lang="el-GR" dirty="0"/>
              <a:t> που πραγματοποιήθηκε το 1991 </a:t>
            </a:r>
            <a:r>
              <a:rPr lang="el-GR" baseline="30000" dirty="0">
                <a:hlinkClick r:id="rId5"/>
              </a:rPr>
              <a:t>[63]</a:t>
            </a:r>
            <a:r>
              <a:rPr lang="el-GR" dirty="0"/>
              <a:t> έως τα 1.194.221 εισιτήρια που πωλήθηκαν για το </a:t>
            </a:r>
            <a:r>
              <a:rPr lang="el-GR" dirty="0">
                <a:hlinkClick r:id="rId6" tooltip="Παγκόσμιο Κύπελλο Γυναικών FIFA 1999"/>
              </a:rPr>
              <a:t>Παγκόσμιο Κύπελλο Γυναικών του 1999 </a:t>
            </a:r>
            <a:r>
              <a:rPr lang="el-GR" baseline="30000" dirty="0">
                <a:hlinkClick r:id="rId7"/>
              </a:rPr>
              <a:t>[64]</a:t>
            </a:r>
            <a:r>
              <a:rPr lang="el-GR" dirty="0"/>
              <a:t> η προβολή και η υποστήριξη του επαγγελματικού ποδοσφαίρου γυναικών έχει αυξηθεί σε όλο τον κόσμο. </a:t>
            </a:r>
            <a:r>
              <a:rPr lang="el-GR" baseline="30000" dirty="0">
                <a:hlinkClick r:id="rId8"/>
              </a:rPr>
              <a:t>[65]</a:t>
            </a:r>
            <a:endParaRPr lang="el-GR" dirty="0"/>
          </a:p>
          <a:p>
            <a:r>
              <a:rPr lang="el-GR" dirty="0"/>
              <a:t>Ωστόσο, όπως και σε ορισμένα άλλα αθλήματα, οι αμοιβές και οι ευκαιρίες των γυναικών είναι χαμηλότερες σε σύγκριση με τους επαγγελματίες άνδρες ποδοσφαιριστές. </a:t>
            </a:r>
            <a:r>
              <a:rPr lang="el-GR" baseline="30000" dirty="0">
                <a:hlinkClick r:id="rId9"/>
              </a:rPr>
              <a:t>[66] </a:t>
            </a:r>
            <a:r>
              <a:rPr lang="el-GR" baseline="30000" dirty="0">
                <a:hlinkClick r:id="rId10"/>
              </a:rPr>
              <a:t>[67]</a:t>
            </a:r>
            <a:r>
              <a:rPr lang="el-GR" dirty="0"/>
              <a:t> "Τα μεγάλα πρωταθλήματα και </a:t>
            </a:r>
            <a:r>
              <a:rPr lang="el-GR" dirty="0">
                <a:hlinkClick r:id="rId11" tooltip="Γυναικείο ποδόσφαιρο σε όλο τον κόσμο"/>
              </a:rPr>
              <a:t>το διεθνές γυναικείο ποδόσφαιρο</a:t>
            </a:r>
            <a:r>
              <a:rPr lang="el-GR" dirty="0"/>
              <a:t> έχουν πολύ λιγότερη τηλεοπτική και </a:t>
            </a:r>
            <a:r>
              <a:rPr lang="el-GR" dirty="0" err="1"/>
              <a:t>μιντιακή</a:t>
            </a:r>
            <a:r>
              <a:rPr lang="el-GR" dirty="0"/>
              <a:t> κάλυψη από το αντίστοιχο των ανδρών." </a:t>
            </a:r>
            <a:r>
              <a:rPr lang="el-GR" baseline="30000" dirty="0">
                <a:hlinkClick r:id="rId12"/>
              </a:rPr>
              <a:t>[68]</a:t>
            </a:r>
            <a:r>
              <a:rPr lang="el-GR" dirty="0"/>
              <a:t> Ενώ μια σειρά από χαρακτηριστικά συνεχίζουν να βελτιώνονται, αυτό δεν ισχύει για τις γυναίκες προπονητές. Συνεχίζουν να </a:t>
            </a:r>
            <a:r>
              <a:rPr lang="el-GR" dirty="0" err="1"/>
              <a:t>υποεκπροσωπούνται</a:t>
            </a:r>
            <a:r>
              <a:rPr lang="el-GR" dirty="0"/>
              <a:t> σε πολλά ευρωπαϊκά πρωταθλήματα γυναικών. </a:t>
            </a:r>
            <a:r>
              <a:rPr lang="el-GR" baseline="30000" dirty="0">
                <a:hlinkClick r:id="rId13"/>
              </a:rPr>
              <a:t>[69]</a:t>
            </a:r>
            <a:r>
              <a:rPr lang="el-GR" dirty="0"/>
              <a:t> Παρά αυτούς τους παράγοντες, η δημοτικότητα και η συμμετοχή στο γυναικείο ποδόσφαιρο συνεχίζει να </a:t>
            </a:r>
            <a:r>
              <a:rPr lang="el-GR" dirty="0" smtClean="0"/>
              <a:t>αυξάνεται</a:t>
            </a:r>
          </a:p>
          <a:p>
            <a:r>
              <a:rPr lang="el-GR" dirty="0"/>
              <a:t>Το 2022, η Μπαρτσελόνα είχε τις μεγαλύτερες αναφερόμενες παρουσίες για γυναικείο ποδόσφαιρο από τον τελικό </a:t>
            </a:r>
            <a:r>
              <a:rPr lang="el-GR" dirty="0">
                <a:hlinkClick r:id="rId14" tooltip="Παγκόσμιο Κύπελλο Γυναικών 1971"/>
              </a:rPr>
              <a:t>του Παγκοσμίου Κυπέλλου Γυναικών του 1971</a:t>
            </a:r>
            <a:r>
              <a:rPr lang="el-GR" dirty="0"/>
              <a:t> , </a:t>
            </a:r>
            <a:r>
              <a:rPr lang="el-GR" baseline="30000" dirty="0">
                <a:hlinkClick r:id="rId15"/>
              </a:rPr>
              <a:t>[71] </a:t>
            </a:r>
            <a:r>
              <a:rPr lang="el-GR" baseline="30000" dirty="0">
                <a:hlinkClick r:id="rId16"/>
              </a:rPr>
              <a:t>[72]</a:t>
            </a:r>
            <a:r>
              <a:rPr lang="el-GR" dirty="0"/>
              <a:t> </a:t>
            </a:r>
            <a:r>
              <a:rPr lang="el-GR" dirty="0">
                <a:hlinkClick r:id="rId17" tooltip="Εθνική ομάδα ποδοσφαίρου γυναικών του Μεξικού"/>
              </a:rPr>
              <a:t>Μεξικό</a:t>
            </a:r>
            <a:r>
              <a:rPr lang="el-GR" dirty="0"/>
              <a:t> – </a:t>
            </a:r>
            <a:r>
              <a:rPr lang="el-GR" dirty="0">
                <a:hlinkClick r:id="rId18" tooltip="Εθνική ομάδα ποδοσφαίρου γυναικών της Δανίας"/>
              </a:rPr>
              <a:t>Δανία</a:t>
            </a:r>
            <a:r>
              <a:rPr lang="el-GR" dirty="0"/>
              <a:t> (110.000), στο </a:t>
            </a:r>
            <a:r>
              <a:rPr lang="el-GR" dirty="0">
                <a:hlinkClick r:id="rId19" tooltip="Estadio Azteca"/>
              </a:rPr>
              <a:t>στάδιο </a:t>
            </a:r>
            <a:r>
              <a:rPr lang="el-GR" dirty="0" err="1">
                <a:hlinkClick r:id="rId19" tooltip="Estadio Azteca"/>
              </a:rPr>
              <a:t>Azteca</a:t>
            </a:r>
            <a:r>
              <a:rPr lang="el-GR" dirty="0"/>
              <a:t> . </a:t>
            </a:r>
            <a:r>
              <a:rPr lang="el-GR" baseline="30000" dirty="0">
                <a:hlinkClick r:id="rId20"/>
              </a:rPr>
              <a:t>[73] </a:t>
            </a:r>
            <a:r>
              <a:rPr lang="el-GR" baseline="30000" dirty="0">
                <a:hlinkClick r:id="rId21"/>
              </a:rPr>
              <a:t>[74]</a:t>
            </a:r>
            <a:r>
              <a:rPr lang="el-GR" dirty="0"/>
              <a:t> Η Ρεάλ Μαδρίτης και η </a:t>
            </a:r>
            <a:r>
              <a:rPr lang="el-GR" dirty="0" err="1"/>
              <a:t>Βόλφσμπουργκ</a:t>
            </a:r>
            <a:r>
              <a:rPr lang="el-GR" dirty="0"/>
              <a:t> ήταν οι φιλοξενούμενες ομάδες στο </a:t>
            </a:r>
            <a:r>
              <a:rPr lang="el-GR" dirty="0" err="1"/>
              <a:t>Camp</a:t>
            </a:r>
            <a:r>
              <a:rPr lang="el-GR" dirty="0"/>
              <a:t> </a:t>
            </a:r>
            <a:r>
              <a:rPr lang="el-GR" dirty="0" err="1"/>
              <a:t>Nou</a:t>
            </a:r>
            <a:r>
              <a:rPr lang="el-GR" dirty="0"/>
              <a:t> στο </a:t>
            </a:r>
            <a:r>
              <a:rPr lang="el-GR" dirty="0" err="1">
                <a:hlinkClick r:id="rId22" tooltip="Νοκ άουτ φάση UEFA Champions League γυναικών 2021–22"/>
              </a:rPr>
              <a:t>Champions</a:t>
            </a:r>
            <a:r>
              <a:rPr lang="el-GR" dirty="0">
                <a:hlinkClick r:id="rId22" tooltip="Νοκ άουτ φάση UEFA Champions League γυναικών 2021–22"/>
              </a:rPr>
              <a:t> </a:t>
            </a:r>
            <a:r>
              <a:rPr lang="el-GR" dirty="0" err="1">
                <a:hlinkClick r:id="rId22" tooltip="Νοκ άουτ φάση UEFA Champions League γυναικών 2021–22"/>
              </a:rPr>
              <a:t>League</a:t>
            </a:r>
            <a:r>
              <a:rPr lang="el-GR" dirty="0"/>
              <a:t> (91.553 και 91.648).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8442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Παγκόσμιο κύπελο γυναικών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528763"/>
            <a:ext cx="8596668" cy="5329237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Τα πρώτα γνωστά τουρνουά Παγκοσμίου Κυπέλλου για γυναικείες ομάδες είναι το </a:t>
            </a:r>
            <a:r>
              <a:rPr lang="el-GR" dirty="0">
                <a:hlinkClick r:id="rId2" tooltip="Παγκόσμιο Κύπελλο Γυναικών 1970"/>
              </a:rPr>
              <a:t>Παγκόσμιο Κύπελλο Γυναικών του 1970</a:t>
            </a:r>
            <a:r>
              <a:rPr lang="el-GR" dirty="0"/>
              <a:t> στην Ιταλία και το </a:t>
            </a:r>
            <a:r>
              <a:rPr lang="el-GR" dirty="0">
                <a:hlinkClick r:id="rId3" tooltip="Παγκόσμιο Κύπελλο Γυναικών 1971"/>
              </a:rPr>
              <a:t>Παγκόσμιο Κύπελλο Γυναικών του 1971</a:t>
            </a:r>
            <a:r>
              <a:rPr lang="el-GR" dirty="0"/>
              <a:t> στο Μεξικό, τα οποία κατέχουν ρεκόρ συμμετοχής </a:t>
            </a:r>
            <a:r>
              <a:rPr lang="el-GR" baseline="30000" dirty="0">
                <a:hlinkClick r:id="rId4"/>
              </a:rPr>
              <a:t>[7] </a:t>
            </a:r>
            <a:r>
              <a:rPr lang="el-GR" baseline="30000" dirty="0">
                <a:hlinkClick r:id="rId5"/>
              </a:rPr>
              <a:t>[8] </a:t>
            </a:r>
            <a:r>
              <a:rPr lang="el-GR" baseline="30000" dirty="0">
                <a:hlinkClick r:id="rId6"/>
              </a:rPr>
              <a:t>[72]</a:t>
            </a:r>
            <a:r>
              <a:rPr lang="el-GR" dirty="0"/>
              <a:t> και διοργανώθηκαν από τη </a:t>
            </a:r>
            <a:r>
              <a:rPr lang="el-GR" dirty="0">
                <a:hlinkClick r:id="rId7" tooltip="FIEFF"/>
              </a:rPr>
              <a:t>διεθνή ένωση γυναικών</a:t>
            </a:r>
            <a:r>
              <a:rPr lang="el-GR" dirty="0"/>
              <a:t> , FIEFF/FIFF. Μερικά άλλα σημαντικά τουρνουά ήταν το </a:t>
            </a:r>
            <a:r>
              <a:rPr lang="el-GR" dirty="0">
                <a:hlinkClick r:id="rId8" tooltip="Παγκόσμιο τουρνουά προσκλήσεων γυναικών"/>
              </a:rPr>
              <a:t>Παγκόσμιο Τουρνουά Προσκλήσεων Γυναικών</a:t>
            </a:r>
            <a:r>
              <a:rPr lang="el-GR" dirty="0"/>
              <a:t> στην </a:t>
            </a:r>
            <a:r>
              <a:rPr lang="el-GR" dirty="0" err="1"/>
              <a:t>Ταϊβάν</a:t>
            </a:r>
            <a:r>
              <a:rPr lang="el-GR" dirty="0"/>
              <a:t> (1978–1987) και το </a:t>
            </a:r>
            <a:r>
              <a:rPr lang="el-GR" dirty="0" err="1">
                <a:hlinkClick r:id="rId9" tooltip="Mundialito (γυναίκες)"/>
              </a:rPr>
              <a:t>Mundialito</a:t>
            </a:r>
            <a:r>
              <a:rPr lang="el-GR" dirty="0">
                <a:hlinkClick r:id="rId9" tooltip="Mundialito (γυναίκες)"/>
              </a:rPr>
              <a:t> Γυναικών</a:t>
            </a:r>
            <a:r>
              <a:rPr lang="el-GR" dirty="0"/>
              <a:t> στην Ιαπωνία και την Ιταλία (1981–1988). Η FIFA αγνόησε ουσιαστικά το γυναικείο ποδόσφαιρο </a:t>
            </a:r>
            <a:r>
              <a:rPr lang="el-GR" baseline="30000" dirty="0">
                <a:hlinkClick r:id="rId10"/>
              </a:rPr>
              <a:t>[9]</a:t>
            </a:r>
            <a:r>
              <a:rPr lang="el-GR" dirty="0"/>
              <a:t> πριν από το </a:t>
            </a:r>
            <a:r>
              <a:rPr lang="el-GR" dirty="0">
                <a:hlinkClick r:id="rId11" tooltip="Τουρνουά πρόσκλησης γυναικών της FIFA"/>
              </a:rPr>
              <a:t>τουρνουά πρόσκλησης γυναικών της FIFA</a:t>
            </a:r>
            <a:r>
              <a:rPr lang="el-GR" dirty="0"/>
              <a:t> το 1988 στην Κίνα. </a:t>
            </a:r>
            <a:r>
              <a:rPr lang="el-GR" baseline="30000" dirty="0">
                <a:hlinkClick r:id="rId12"/>
              </a:rPr>
              <a:t>[75]</a:t>
            </a:r>
            <a:r>
              <a:rPr lang="el-GR" dirty="0"/>
              <a:t>Ο πρώτος επίσημα αναγνωρισμένος διεθνής αγώνας γυναικών της FIFA είναι Γαλλία-Ολλανδία (1971), αλλά αυτή η αναγνώριση ήταν αναδρομική και δεν αποφασίστηκε παρά μόνο το </a:t>
            </a:r>
            <a:r>
              <a:rPr lang="el-GR" dirty="0">
                <a:hlinkClick r:id="rId13" tooltip="Παγκόσμια κατάταξη γυναικών της FIFA"/>
              </a:rPr>
              <a:t>2003</a:t>
            </a:r>
            <a:r>
              <a:rPr lang="el-GR" dirty="0"/>
              <a:t> . </a:t>
            </a:r>
            <a:r>
              <a:rPr lang="el-GR" baseline="30000" dirty="0">
                <a:hlinkClick r:id="rId14"/>
              </a:rPr>
              <a:t>[76]</a:t>
            </a:r>
            <a:endParaRPr lang="el-GR" dirty="0"/>
          </a:p>
          <a:p>
            <a:r>
              <a:rPr lang="el-GR" dirty="0"/>
              <a:t>Το πρώτο </a:t>
            </a:r>
            <a:r>
              <a:rPr lang="el-GR" dirty="0">
                <a:hlinkClick r:id="rId15" tooltip="Παγκόσμιο Κύπελλο Γυναικών FIFA"/>
              </a:rPr>
              <a:t>Παγκόσμιο Κύπελλο Γυναικών της FIFA</a:t>
            </a:r>
            <a:r>
              <a:rPr lang="el-GR" dirty="0"/>
              <a:t> πραγματοποιήθηκε στην Κίνα τον Νοέμβριο του 1991 και κέρδισαν οι </a:t>
            </a:r>
            <a:r>
              <a:rPr lang="el-GR" dirty="0">
                <a:hlinkClick r:id="rId16" tooltip="Εθνική ομάδα ποδοσφαίρου γυναικών των Ηνωμένων Πολιτειών"/>
              </a:rPr>
              <a:t>Ηνωμένες Πολιτείες</a:t>
            </a:r>
            <a:r>
              <a:rPr lang="el-GR" dirty="0"/>
              <a:t> . Η </a:t>
            </a:r>
            <a:r>
              <a:rPr lang="el-GR" dirty="0" err="1"/>
              <a:t>δευτεραθλήτρια</a:t>
            </a:r>
            <a:r>
              <a:rPr lang="el-GR" dirty="0"/>
              <a:t>, </a:t>
            </a:r>
            <a:r>
              <a:rPr lang="el-GR" dirty="0">
                <a:hlinkClick r:id="rId17" tooltip="Εθνική ομάδα ποδοσφαίρου γυναικών της Νορβηγίας"/>
              </a:rPr>
              <a:t>Νορβηγία</a:t>
            </a:r>
            <a:r>
              <a:rPr lang="el-GR" dirty="0"/>
              <a:t> , έγινε πρωταθλήτρια το </a:t>
            </a:r>
            <a:r>
              <a:rPr lang="el-GR" dirty="0">
                <a:hlinkClick r:id="rId18" tooltip="Παγκόσμιο Κύπελλο Γυναικών FIFA 1995"/>
              </a:rPr>
              <a:t>1995</a:t>
            </a:r>
            <a:r>
              <a:rPr lang="el-GR" dirty="0"/>
              <a:t> , νικώντας τη Γερμανία σε αυτόν τον τελικό, στη Σουηδία. Οι Ηνωμένες Πολιτείες κέρδισαν αμφιλεγόμενα τον </a:t>
            </a:r>
            <a:r>
              <a:rPr lang="el-GR" dirty="0">
                <a:hlinkClick r:id="rId19" tooltip="Τελικός Παγκοσμίου Κυπέλλου Γυναικών FIFA 1999"/>
              </a:rPr>
              <a:t>τελικό του 1999</a:t>
            </a:r>
            <a:r>
              <a:rPr lang="el-GR" dirty="0"/>
              <a:t> στα </a:t>
            </a:r>
            <a:r>
              <a:rPr lang="el-GR" dirty="0">
                <a:hlinkClick r:id="rId20" tooltip="Η διαδικασία των πέναλτι (ποδόσφαιρο της ένωσης)"/>
              </a:rPr>
              <a:t>πέναλτι</a:t>
            </a:r>
            <a:r>
              <a:rPr lang="el-GR" dirty="0"/>
              <a:t> εναντίον της </a:t>
            </a:r>
            <a:r>
              <a:rPr lang="el-GR" dirty="0">
                <a:hlinkClick r:id="rId21" tooltip="Εθνική ομάδα ποδοσφαίρου γυναικών της Κίνας"/>
              </a:rPr>
              <a:t>Κίνας</a:t>
            </a:r>
            <a:r>
              <a:rPr lang="el-GR" dirty="0"/>
              <a:t> (με 90.000+ κόσμο </a:t>
            </a:r>
            <a:r>
              <a:rPr lang="el-GR" dirty="0">
                <a:hlinkClick r:id="rId22" tooltip="Rose Bowl (γήπεδο)"/>
              </a:rPr>
              <a:t>στην </a:t>
            </a:r>
            <a:r>
              <a:rPr lang="el-GR" dirty="0" err="1">
                <a:hlinkClick r:id="rId22" tooltip="Rose Bowl (γήπεδο)"/>
              </a:rPr>
              <a:t>Πασαντένα</a:t>
            </a:r>
            <a:r>
              <a:rPr lang="el-GR" dirty="0"/>
              <a:t> - ρεκόρ στον αγώνα ). </a:t>
            </a:r>
            <a:r>
              <a:rPr lang="el-GR" dirty="0">
                <a:hlinkClick r:id="rId23" tooltip="Εθνική ομάδα ποδοσφαίρου γυναικών της Γερμανίας"/>
              </a:rPr>
              <a:t>Η Γερμανία</a:t>
            </a:r>
            <a:r>
              <a:rPr lang="el-GR" dirty="0"/>
              <a:t> κέρδισε διαδοχικούς παγκόσμιους τίτλους το 2003 και το 2007, κερδίζοντας τελικούς εναντίον της Σουηδίας και της Βραζιλίας αντίστοιχα. </a:t>
            </a:r>
            <a:r>
              <a:rPr lang="el-GR" dirty="0">
                <a:hlinkClick r:id="rId24" tooltip="Εθνική ομάδα ποδοσφαίρου γυναικών της Ιαπωνίας"/>
              </a:rPr>
              <a:t>Η Ιαπωνία</a:t>
            </a:r>
            <a:r>
              <a:rPr lang="el-GR" dirty="0"/>
              <a:t> έγινε πρωταθλήτρια το </a:t>
            </a:r>
            <a:r>
              <a:rPr lang="el-GR" dirty="0">
                <a:hlinkClick r:id="rId25" tooltip="Παγκόσμιο Κύπελλο Γυναικών FIFA 2011"/>
              </a:rPr>
              <a:t>2011</a:t>
            </a:r>
            <a:r>
              <a:rPr lang="el-GR" dirty="0"/>
              <a:t> , το πρώτο παγκόσμιο πρωτάθλημα ποδοσφαίρου ηλικιωμένων της χώρας. </a:t>
            </a:r>
            <a:r>
              <a:rPr lang="el-GR" baseline="30000" dirty="0">
                <a:hlinkClick r:id="rId26"/>
              </a:rPr>
              <a:t>[50]</a:t>
            </a:r>
            <a:r>
              <a:rPr lang="el-GR" dirty="0"/>
              <a:t>Οι ΗΠΑ κέρδισαν ξανά το </a:t>
            </a:r>
            <a:r>
              <a:rPr lang="el-GR" dirty="0">
                <a:hlinkClick r:id="rId27" tooltip="Παγκόσμιο Κύπελλο Γυναικών FIFA 2015"/>
              </a:rPr>
              <a:t>2015</a:t>
            </a:r>
            <a:r>
              <a:rPr lang="el-GR" dirty="0"/>
              <a:t> και το </a:t>
            </a:r>
            <a:r>
              <a:rPr lang="el-GR" dirty="0">
                <a:hlinkClick r:id="rId28" tooltip="Παγκόσμιο Κύπελλο Γυναικών FIFA 2019"/>
              </a:rPr>
              <a:t>2019</a:t>
            </a:r>
            <a:r>
              <a:rPr lang="el-GR" dirty="0"/>
              <a:t> 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147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Ολυμπιακοί Αγώνες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700213"/>
            <a:ext cx="8596668" cy="4643437"/>
          </a:xfrm>
        </p:spPr>
        <p:txBody>
          <a:bodyPr/>
          <a:lstStyle/>
          <a:p>
            <a:r>
              <a:rPr lang="el-GR" dirty="0" smtClean="0"/>
              <a:t>Από </a:t>
            </a:r>
            <a:r>
              <a:rPr lang="el-GR" dirty="0"/>
              <a:t>το 1996 διοργανώνεται τουρνουά ποδοσφαίρου γυναικών στους </a:t>
            </a:r>
            <a:r>
              <a:rPr lang="el-GR" dirty="0">
                <a:hlinkClick r:id="rId2" tooltip="Ολυμπιακοί αγώνες"/>
              </a:rPr>
              <a:t>Ολυμπιακούς Αγώνες</a:t>
            </a:r>
            <a:r>
              <a:rPr lang="el-GR" dirty="0"/>
              <a:t> . Σε αντίθεση με το τουρνουά Ολυμπιακού Ποδοσφαίρου ανδρών (με βάση ομάδες κυρίως παικτών κάτω των 23 ετών), οι γυναικείες ομάδες του Ολυμπιακού δεν έχουν περιορισμούς λόγω επαγγελματισμού ή ηλικίας.</a:t>
            </a:r>
          </a:p>
          <a:p>
            <a:r>
              <a:rPr lang="el-GR" dirty="0"/>
              <a:t>Η συμμετοχή των ανδρών και γυναικών της Μεγάλης Βρετανίας στο </a:t>
            </a:r>
            <a:r>
              <a:rPr lang="el-GR" dirty="0">
                <a:hlinkClick r:id="rId3" tooltip="Το ποδόσφαιρο στους θερινούς Ολυμπιακούς Αγώνες του 2012"/>
              </a:rPr>
              <a:t>Ολυμπιακό τουρνουά του 2012</a:t>
            </a:r>
            <a:r>
              <a:rPr lang="el-GR" dirty="0"/>
              <a:t> ήταν μήλο της έριδος, επειδή η Αγγλία και άλλες Βρετανικές Εθνικές </a:t>
            </a:r>
            <a:r>
              <a:rPr lang="el-GR" dirty="0" err="1"/>
              <a:t>Εθνές</a:t>
            </a:r>
            <a:r>
              <a:rPr lang="el-GR" dirty="0"/>
              <a:t> δεν δικαιούνται να αγωνιστούν ως ξεχωριστές οντότητες. Τελικά, τόσο η ανδρική όσο και η γυναικεία ομάδα της Μεγάλης Βρετανίας έβαλαν μερικούς παίκτες από τις άλλες χώρες, χωρίς όμως την ενεργή υποστήριξη των ομοσπονδιών τους.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0270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Πρωτάθλημα </a:t>
            </a:r>
            <a:r>
              <a:rPr lang="en-US" dirty="0"/>
              <a:t>UEFA </a:t>
            </a:r>
            <a:r>
              <a:rPr lang="el-GR" dirty="0"/>
              <a:t>Γυναικών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585913"/>
            <a:ext cx="8596668" cy="4972050"/>
          </a:xfrm>
        </p:spPr>
        <p:txBody>
          <a:bodyPr>
            <a:normAutofit/>
          </a:bodyPr>
          <a:lstStyle/>
          <a:p>
            <a:r>
              <a:rPr lang="el-GR" dirty="0" smtClean="0"/>
              <a:t>Κύριο </a:t>
            </a:r>
            <a:r>
              <a:rPr lang="el-GR" dirty="0"/>
              <a:t>άρθρο: </a:t>
            </a:r>
            <a:r>
              <a:rPr lang="el-GR" dirty="0">
                <a:hlinkClick r:id="rId2" tooltip="Πρωτάθλημα UEFA Γυναικών"/>
              </a:rPr>
              <a:t>Πρωτάθλημα UEFA Γυναικών</a:t>
            </a:r>
            <a:r>
              <a:rPr lang="el-GR" dirty="0"/>
              <a:t> </a:t>
            </a:r>
          </a:p>
          <a:p>
            <a:r>
              <a:rPr lang="el-GR" dirty="0"/>
              <a:t>Τα ευρωπαϊκά τουρνουά γυναικών με συμμετοχή εθνικών ομάδων πραγματοποιήθηκαν </a:t>
            </a:r>
            <a:r>
              <a:rPr lang="el-GR" dirty="0">
                <a:hlinkClick r:id="rId3" tooltip="1969 Ευρωπαϊκός Αγώνας Γυναικείου Ποδοσφαίρου"/>
              </a:rPr>
              <a:t>στην Ιταλία το 1969</a:t>
            </a:r>
            <a:r>
              <a:rPr lang="el-GR" dirty="0"/>
              <a:t> και </a:t>
            </a:r>
            <a:r>
              <a:rPr lang="el-GR" dirty="0">
                <a:hlinkClick r:id="rId4" tooltip="1979 Ευρωπαϊκός Αγώνας Γυναικείου Ποδοσφαίρου"/>
              </a:rPr>
              <a:t>το 1979 ως Ευρωπαϊκός Διαγωνισμός Γυναικείου Ποδοσφαίρου</a:t>
            </a:r>
            <a:r>
              <a:rPr lang="el-GR" dirty="0"/>
              <a:t> . </a:t>
            </a:r>
            <a:r>
              <a:rPr lang="el-GR" baseline="30000" dirty="0">
                <a:hlinkClick r:id="rId5"/>
              </a:rPr>
              <a:t>[78] </a:t>
            </a:r>
            <a:r>
              <a:rPr lang="el-GR" baseline="30000" dirty="0">
                <a:hlinkClick r:id="rId6"/>
              </a:rPr>
              <a:t>[79]</a:t>
            </a:r>
            <a:r>
              <a:rPr lang="el-GR" dirty="0"/>
              <a:t> Δεν αναγνωρίστηκαν ως «επίσημοι» από την UEFA, η οποία αντιτάχθηκε στο γυναικείο ποδόσφαιρο μέχρι τη δεκαετία του 1970. </a:t>
            </a:r>
            <a:r>
              <a:rPr lang="el-GR" baseline="30000" dirty="0">
                <a:hlinkClick r:id="rId7"/>
              </a:rPr>
              <a:t>[39]</a:t>
            </a:r>
            <a:r>
              <a:rPr lang="el-GR" dirty="0"/>
              <a:t> Το πρωτάθλημα UEFA ξεκίνησε το 1984 με την ονομασία </a:t>
            </a:r>
            <a:r>
              <a:rPr lang="el-GR" dirty="0">
                <a:hlinkClick r:id="rId8" tooltip="Ευρωπαϊκός Διαγωνισμός για Αντιπροσωπευτικές Γυναικείες Ομάδες"/>
              </a:rPr>
              <a:t>European </a:t>
            </a:r>
            <a:r>
              <a:rPr lang="el-GR" dirty="0" err="1">
                <a:hlinkClick r:id="rId8" tooltip="Ευρωπαϊκός Διαγωνισμός για Αντιπροσωπευτικές Γυναικείες Ομάδες"/>
              </a:rPr>
              <a:t>Competition</a:t>
            </a:r>
            <a:r>
              <a:rPr lang="el-GR" dirty="0">
                <a:hlinkClick r:id="rId8" tooltip="Ευρωπαϊκός Διαγωνισμός για Αντιπροσωπευτικές Γυναικείες Ομάδες"/>
              </a:rPr>
              <a:t> For </a:t>
            </a:r>
            <a:r>
              <a:rPr lang="el-GR" dirty="0" err="1">
                <a:hlinkClick r:id="rId8" tooltip="Ευρωπαϊκός Διαγωνισμός για Αντιπροσωπευτικές Γυναικείες Ομάδες"/>
              </a:rPr>
              <a:t>Representative</a:t>
            </a:r>
            <a:r>
              <a:rPr lang="el-GR" dirty="0">
                <a:hlinkClick r:id="rId8" tooltip="Ευρωπαϊκός Διαγωνισμός για Αντιπροσωπευτικές Γυναικείες Ομάδες"/>
              </a:rPr>
              <a:t> </a:t>
            </a:r>
            <a:r>
              <a:rPr lang="el-GR" dirty="0" err="1">
                <a:hlinkClick r:id="rId8" tooltip="Ευρωπαϊκός Διαγωνισμός για Αντιπροσωπευτικές Γυναικείες Ομάδες"/>
              </a:rPr>
              <a:t>Women's</a:t>
            </a:r>
            <a:r>
              <a:rPr lang="el-GR" dirty="0">
                <a:hlinkClick r:id="rId8" tooltip="Ευρωπαϊκός Διαγωνισμός για Αντιπροσωπευτικές Γυναικείες Ομάδες"/>
              </a:rPr>
              <a:t> </a:t>
            </a:r>
            <a:r>
              <a:rPr lang="el-GR" dirty="0" err="1">
                <a:hlinkClick r:id="rId8" tooltip="Ευρωπαϊκός Διαγωνισμός για Αντιπροσωπευτικές Γυναικείες Ομάδες"/>
              </a:rPr>
              <a:t>Teams</a:t>
            </a:r>
            <a:r>
              <a:rPr lang="el-GR" dirty="0"/>
              <a:t> .</a:t>
            </a:r>
          </a:p>
          <a:p>
            <a:r>
              <a:rPr lang="el-GR" dirty="0"/>
              <a:t>Οι </a:t>
            </a:r>
            <a:r>
              <a:rPr lang="el-GR" dirty="0">
                <a:hlinkClick r:id="rId9" tooltip="1984 Ευρωπαϊκός Διαγωνισμός Γυναικείου Ποδοσφαίρου"/>
              </a:rPr>
              <a:t>Τελικοί</a:t>
            </a:r>
            <a:r>
              <a:rPr lang="el-GR" dirty="0"/>
              <a:t> του 1984 κέρδισε η </a:t>
            </a:r>
            <a:r>
              <a:rPr lang="el-GR" dirty="0">
                <a:hlinkClick r:id="rId10" tooltip="Εθνική ομάδα ποδοσφαίρου γυναικών της Σουηδίας"/>
              </a:rPr>
              <a:t>Σουηδία</a:t>
            </a:r>
            <a:r>
              <a:rPr lang="el-GR" dirty="0"/>
              <a:t> . </a:t>
            </a:r>
            <a:r>
              <a:rPr lang="el-GR" dirty="0">
                <a:hlinkClick r:id="rId11" tooltip="Εθνική ομάδα ποδοσφαίρου γυναικών της Νορβηγίας"/>
              </a:rPr>
              <a:t>Η Νορβηγία</a:t>
            </a:r>
            <a:r>
              <a:rPr lang="el-GR" dirty="0"/>
              <a:t> κέρδισε τους </a:t>
            </a:r>
            <a:r>
              <a:rPr lang="el-GR" dirty="0">
                <a:hlinkClick r:id="rId12" tooltip="Πρωτάθλημα UEFA Γυναικών 1987"/>
              </a:rPr>
              <a:t>Τελικούς του 1987</a:t>
            </a:r>
            <a:r>
              <a:rPr lang="el-GR" dirty="0"/>
              <a:t> . Μεταξύ 1987 και 2013, το </a:t>
            </a:r>
            <a:r>
              <a:rPr lang="el-GR" dirty="0">
                <a:hlinkClick r:id="rId2" tooltip="Πρωτάθλημα UEFA Γυναικών"/>
              </a:rPr>
              <a:t>Πρωτάθλημα Γυναικών ΟΥΕΦΑ</a:t>
            </a:r>
            <a:r>
              <a:rPr lang="el-GR" dirty="0"/>
              <a:t> κυριάρχησε τότε από </a:t>
            </a:r>
            <a:r>
              <a:rPr lang="el-GR" dirty="0">
                <a:hlinkClick r:id="rId13" tooltip="Εθνική ομάδα ποδοσφαίρου γυναικών της Γερμανίας"/>
              </a:rPr>
              <a:t>τη Γερμανία</a:t>
            </a:r>
            <a:r>
              <a:rPr lang="el-GR" dirty="0"/>
              <a:t> , η οποία κέρδισε οκτώ τίτλους, συμπεριλαμβανομένων έξι στη σειρά από το 1995 έως το 2013. Οι μόνες άλλες ομάδες που κέρδισαν, από το 2022, είναι η Νορβηγία το </a:t>
            </a:r>
            <a:r>
              <a:rPr lang="el-GR" dirty="0">
                <a:hlinkClick r:id="rId14" tooltip="UEFA Euro Women 1993"/>
              </a:rPr>
              <a:t>1993</a:t>
            </a:r>
            <a:r>
              <a:rPr lang="el-GR" dirty="0"/>
              <a:t> , η </a:t>
            </a:r>
            <a:r>
              <a:rPr lang="el-GR" dirty="0">
                <a:hlinkClick r:id="rId15" tooltip="Εθνική ομάδα ποδοσφαίρου γυναικών Ολλανδίας"/>
              </a:rPr>
              <a:t>Ολλανδία</a:t>
            </a:r>
            <a:r>
              <a:rPr lang="el-GR" dirty="0"/>
              <a:t> εντός έδρας το </a:t>
            </a:r>
            <a:r>
              <a:rPr lang="el-GR" dirty="0">
                <a:hlinkClick r:id="rId16" tooltip="UEFA Γυναικών Euro 2017"/>
              </a:rPr>
              <a:t>2017</a:t>
            </a:r>
            <a:r>
              <a:rPr lang="el-GR" dirty="0"/>
              <a:t> και η </a:t>
            </a:r>
            <a:r>
              <a:rPr lang="el-GR" dirty="0">
                <a:hlinkClick r:id="rId17" tooltip="Εθνική ομάδα ποδοσφαίρου γυναικών της Αγγλίας"/>
              </a:rPr>
              <a:t>Αγγλία</a:t>
            </a:r>
            <a:r>
              <a:rPr lang="el-GR" dirty="0"/>
              <a:t> εντός έδρας το </a:t>
            </a:r>
            <a:r>
              <a:rPr lang="el-GR" dirty="0">
                <a:hlinkClick r:id="rId18" tooltip="UEFA Γυναικών Euro 2022"/>
              </a:rPr>
              <a:t>2022</a:t>
            </a:r>
            <a:r>
              <a:rPr lang="el-GR" dirty="0"/>
              <a:t> 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8515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7175" y="609601"/>
            <a:ext cx="9772649" cy="6048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u="sng" dirty="0" smtClean="0"/>
              <a:t>Copy </a:t>
            </a:r>
            <a:r>
              <a:rPr lang="el-GR" b="1" u="sng" dirty="0" err="1"/>
              <a:t>Libertadores</a:t>
            </a:r>
            <a:r>
              <a:rPr lang="el-GR" b="1" u="sng" dirty="0"/>
              <a:t> </a:t>
            </a:r>
            <a:r>
              <a:rPr lang="el-GR" b="1" u="sng" dirty="0" err="1"/>
              <a:t>Femenina</a:t>
            </a:r>
            <a:endParaRPr lang="el-GR" b="1" u="sng" dirty="0"/>
          </a:p>
          <a:p>
            <a:r>
              <a:rPr lang="el-GR" dirty="0"/>
              <a:t>Κύριο άρθρο: </a:t>
            </a:r>
            <a:r>
              <a:rPr lang="el-GR" dirty="0" err="1">
                <a:hlinkClick r:id="rId2" tooltip="Copa Libertadores Femenina"/>
              </a:rPr>
              <a:t>Copa</a:t>
            </a:r>
            <a:r>
              <a:rPr lang="el-GR" dirty="0">
                <a:hlinkClick r:id="rId2" tooltip="Copa Libertadores Femenina"/>
              </a:rPr>
              <a:t> </a:t>
            </a:r>
            <a:r>
              <a:rPr lang="el-GR" dirty="0" err="1">
                <a:hlinkClick r:id="rId2" tooltip="Copa Libertadores Femenina"/>
              </a:rPr>
              <a:t>Libertadores</a:t>
            </a:r>
            <a:r>
              <a:rPr lang="el-GR" dirty="0">
                <a:hlinkClick r:id="rId2" tooltip="Copa Libertadores Femenina"/>
              </a:rPr>
              <a:t> </a:t>
            </a:r>
            <a:r>
              <a:rPr lang="el-GR" dirty="0" err="1">
                <a:hlinkClick r:id="rId2" tooltip="Copa Libertadores Femenina"/>
              </a:rPr>
              <a:t>Femenina</a:t>
            </a:r>
            <a:r>
              <a:rPr lang="el-GR" dirty="0"/>
              <a:t> </a:t>
            </a:r>
          </a:p>
          <a:p>
            <a:r>
              <a:rPr lang="el-GR" dirty="0">
                <a:hlinkClick r:id="rId2" tooltip="Copa Libertadores Femenina"/>
              </a:rPr>
              <a:t>Το </a:t>
            </a:r>
            <a:r>
              <a:rPr lang="el-GR" dirty="0" err="1">
                <a:hlinkClick r:id="rId2" tooltip="Copa Libertadores Femenina"/>
              </a:rPr>
              <a:t>Copa</a:t>
            </a:r>
            <a:r>
              <a:rPr lang="el-GR" dirty="0">
                <a:hlinkClick r:id="rId2" tooltip="Copa Libertadores Femenina"/>
              </a:rPr>
              <a:t> </a:t>
            </a:r>
            <a:r>
              <a:rPr lang="el-GR" dirty="0" err="1">
                <a:hlinkClick r:id="rId2" tooltip="Copa Libertadores Femenina"/>
              </a:rPr>
              <a:t>Libertadores</a:t>
            </a:r>
            <a:r>
              <a:rPr lang="el-GR" dirty="0">
                <a:hlinkClick r:id="rId2" tooltip="Copa Libertadores Femenina"/>
              </a:rPr>
              <a:t> </a:t>
            </a:r>
            <a:r>
              <a:rPr lang="el-GR" dirty="0" err="1">
                <a:hlinkClick r:id="rId2" tooltip="Copa Libertadores Femenina"/>
              </a:rPr>
              <a:t>Femenina</a:t>
            </a:r>
            <a:r>
              <a:rPr lang="el-GR" dirty="0"/>
              <a:t> (Κύπελλο Ελευθερωτών Γυναικών) επίσημα γνωστό ως CONMEBOL </a:t>
            </a:r>
            <a:r>
              <a:rPr lang="el-GR" dirty="0" err="1"/>
              <a:t>Libertadores</a:t>
            </a:r>
            <a:r>
              <a:rPr lang="el-GR" dirty="0"/>
              <a:t> </a:t>
            </a:r>
            <a:r>
              <a:rPr lang="el-GR" dirty="0" err="1"/>
              <a:t>Femenina</a:t>
            </a:r>
            <a:r>
              <a:rPr lang="el-GR" dirty="0"/>
              <a:t> είναι ο διεθνής γυναικείος ποδοσφαιρικός διαγωνισμός συλλόγων για ομάδες που παίζουν σε έθνη </a:t>
            </a:r>
            <a:r>
              <a:rPr lang="el-GR" dirty="0">
                <a:hlinkClick r:id="rId3" tooltip="CONMEBOL"/>
              </a:rPr>
              <a:t>CONMEBOL . </a:t>
            </a:r>
            <a:r>
              <a:rPr lang="el-GR" dirty="0"/>
              <a:t>Ο διαγωνισμός ξεκίνησε τη σεζόν του 2009 ως απάντηση στο αυξημένο ενδιαφέρον για το γυναικείο ποδόσφαιρο. Είναι ο μοναδικός συλλογικός διαγωνισμός CONMEBOL για γυναίκες. </a:t>
            </a:r>
            <a:r>
              <a:rPr lang="el-GR" baseline="30000" dirty="0">
                <a:hlinkClick r:id="rId4"/>
              </a:rPr>
              <a:t>[80]</a:t>
            </a:r>
            <a:endParaRPr lang="el-GR" dirty="0"/>
          </a:p>
          <a:p>
            <a:pPr marL="0" indent="0">
              <a:buNone/>
            </a:pPr>
            <a:r>
              <a:rPr lang="el-GR" b="1" u="sng" dirty="0"/>
              <a:t>Πρωτάθλημα Γυναικών SAFF</a:t>
            </a:r>
          </a:p>
          <a:p>
            <a:r>
              <a:rPr lang="el-GR" dirty="0"/>
              <a:t>Κύριο άρθρο: </a:t>
            </a:r>
            <a:r>
              <a:rPr lang="el-GR" dirty="0">
                <a:hlinkClick r:id="rId5" tooltip="Πρωτάθλημα Γυναικών SAFF"/>
              </a:rPr>
              <a:t>Πρωτάθλημα Γυναικών SAFF</a:t>
            </a:r>
            <a:r>
              <a:rPr lang="el-GR" dirty="0"/>
              <a:t> </a:t>
            </a:r>
          </a:p>
          <a:p>
            <a:r>
              <a:rPr lang="el-GR" dirty="0"/>
              <a:t>Το </a:t>
            </a:r>
            <a:r>
              <a:rPr lang="el-GR" b="1" dirty="0"/>
              <a:t>Γυναικείο Πρωτάθλημα SAFF</a:t>
            </a:r>
            <a:r>
              <a:rPr lang="el-GR" dirty="0"/>
              <a:t> , που ονομάζεται επίσης </a:t>
            </a:r>
            <a:r>
              <a:rPr lang="el-GR" i="1" dirty="0"/>
              <a:t>Κύπελλο Γυναικών της Ποδοσφαιρικής Ομοσπονδίας Νότιας Ασίας</a:t>
            </a:r>
            <a:r>
              <a:rPr lang="el-GR" dirty="0"/>
              <a:t> , είναι η κύρια </a:t>
            </a:r>
            <a:r>
              <a:rPr lang="el-GR" dirty="0" err="1">
                <a:hlinkClick r:id="rId6" tooltip="Ομοσπονδία ποδοσφαίρου"/>
              </a:rPr>
              <a:t>ενωσιακή</a:t>
            </a:r>
            <a:r>
              <a:rPr lang="el-GR" dirty="0">
                <a:hlinkClick r:id="rId6" tooltip="Ομοσπονδία ποδοσφαίρου"/>
              </a:rPr>
              <a:t> ποδοσφαιρική</a:t>
            </a:r>
            <a:r>
              <a:rPr lang="el-GR" dirty="0"/>
              <a:t> διοργάνωση των εθνικών ομάδων ποδοσφαίρου γυναικών, που διοικείται από την </a:t>
            </a:r>
            <a:r>
              <a:rPr lang="el-GR" dirty="0">
                <a:hlinkClick r:id="rId7" tooltip="Ποδοσφαιρική Ομοσπονδία Νότιας Ασίας"/>
              </a:rPr>
              <a:t>Ποδοσφαιρική Ομοσπονδία Νότιας Ασίας</a:t>
            </a:r>
            <a:r>
              <a:rPr lang="el-GR" dirty="0"/>
              <a:t> (SAFF). Και τα επτά μέλη έχουν δικαίωμα συμμετοχής σε αυτό το τουρνουά.</a:t>
            </a:r>
          </a:p>
          <a:p>
            <a:r>
              <a:rPr lang="el-GR" dirty="0"/>
              <a:t>Η Ινδία κέρδισε την πρώτη 5 έκδοση μέχρι στιγμής, νικώντας το Νεπάλ τέσσερις φορές και το Μπαγκλαντές μία φορά στον τελικό. </a:t>
            </a:r>
            <a:r>
              <a:rPr lang="el-GR" baseline="30000" dirty="0">
                <a:hlinkClick r:id="rId8"/>
              </a:rPr>
              <a:t>[81] </a:t>
            </a:r>
            <a:r>
              <a:rPr lang="el-GR" baseline="30000" dirty="0">
                <a:hlinkClick r:id="rId9"/>
              </a:rPr>
              <a:t>[82]</a:t>
            </a:r>
            <a:r>
              <a:rPr lang="el-GR" dirty="0"/>
              <a:t> </a:t>
            </a:r>
            <a:r>
              <a:rPr lang="el-GR" dirty="0">
                <a:hlinkClick r:id="rId10" tooltip="Εθνική ομάδα ποδοσφαίρου γυναικών του Μπαγκλαντές"/>
              </a:rPr>
              <a:t>Το Μπαγκλαντές</a:t>
            </a:r>
            <a:r>
              <a:rPr lang="el-GR" dirty="0"/>
              <a:t> είναι ο τρέχων πρωταθλητής, έχοντας νικήσει </a:t>
            </a:r>
            <a:r>
              <a:rPr lang="el-GR" dirty="0">
                <a:hlinkClick r:id="rId11" tooltip="Εθνική ομάδα ποδοσφαίρου γυναικών του Νεπάλ"/>
              </a:rPr>
              <a:t>το Νεπάλ</a:t>
            </a:r>
            <a:r>
              <a:rPr lang="el-GR" dirty="0"/>
              <a:t> με 3-1 γκολ στις 19 Σεπτεμβρίου 2022 στον τελικό.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020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?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11661"/>
          </a:xfrm>
        </p:spPr>
        <p:txBody>
          <a:bodyPr>
            <a:normAutofit/>
          </a:bodyPr>
          <a:lstStyle/>
          <a:p>
            <a:r>
              <a:rPr lang="el-GR" sz="2000" dirty="0"/>
              <a:t>Το ποδόσφαιρο ομοσπονδίας γυναικών , ευρύτερα γνωστό απλά ως γυναικείο </a:t>
            </a:r>
            <a:r>
              <a:rPr lang="el-GR" sz="2000" dirty="0" smtClean="0"/>
              <a:t>ποδόσφαιρο </a:t>
            </a:r>
            <a:r>
              <a:rPr lang="el-GR" sz="2000" dirty="0"/>
              <a:t>[a] είναι ένα ομαδικό άθλημα του ομοσπονδιακού ποδοσφαίρου όταν παίζεται μόνο από γυναίκες . Παίζεται σε επαγγελματικό επίπεδο σε πολλές χώρες και συμμετέχουν 176 εθνικές ομάδες διεθνώς. </a:t>
            </a:r>
            <a:r>
              <a:rPr lang="el-GR" sz="2000" dirty="0" smtClean="0"/>
              <a:t>Η </a:t>
            </a:r>
            <a:r>
              <a:rPr lang="el-GR" sz="2000" dirty="0"/>
              <a:t>ιστορία του γυναικείου ποδοσφαίρου έχει δει διοργανώσεις να ξεκινούν τόσο σε εθνικό όσο και σε διεθνές επίπεδο.</a:t>
            </a:r>
          </a:p>
        </p:txBody>
      </p:sp>
    </p:spTree>
    <p:extLst>
      <p:ext uri="{BB962C8B-B14F-4D97-AF65-F5344CB8AC3E}">
        <p14:creationId xmlns:p14="http://schemas.microsoft.com/office/powerpoint/2010/main" val="1176327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63034" y="352425"/>
            <a:ext cx="8596668" cy="804863"/>
          </a:xfrm>
        </p:spPr>
        <p:txBody>
          <a:bodyPr>
            <a:normAutofit fontScale="90000"/>
          </a:bodyPr>
          <a:lstStyle/>
          <a:p>
            <a:r>
              <a:rPr lang="el-GR" dirty="0"/>
              <a:t>Γυναικείο ποδόσφαιρο στη Μέση Ανατολή και τη Βόρεια Αφρική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8613" y="1514476"/>
            <a:ext cx="9586912" cy="534352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Μέχρι </a:t>
            </a:r>
            <a:r>
              <a:rPr lang="el-GR" dirty="0"/>
              <a:t>το 2020 μόνο το Μαρόκο, η Τυνησία, η Αίγυπτος, η Αλγερία, η Παλαιστίνη, η Τουρκία, η Ιορδανία, το Ιράν, ο Λίβανος, η Συρία και το Ισραήλ είχαν μεγάλης κλίμακας γυναικείες διοργανώσεις και εθνικές ομάδες, οι οποίες εξακολουθούν να εμποδίζονται λόγω των διακρίσεων σε βάρος των γυναικών στο ποδόσφαιρο. </a:t>
            </a:r>
            <a:r>
              <a:rPr lang="el-GR" baseline="30000" dirty="0">
                <a:hlinkClick r:id="rId2"/>
              </a:rPr>
              <a:t>[99] </a:t>
            </a:r>
            <a:r>
              <a:rPr lang="el-GR" baseline="30000" dirty="0">
                <a:hlinkClick r:id="rId3"/>
              </a:rPr>
              <a:t>[100]</a:t>
            </a:r>
            <a:endParaRPr lang="el-GR" dirty="0"/>
          </a:p>
          <a:p>
            <a:r>
              <a:rPr lang="el-GR" dirty="0"/>
              <a:t>Από το 2020, χώρες που παραδοσιακά θεωρούνταν ακραίες, όπως η Σαουδική Αραβία, το Ομάν, το Κατάρ, η Σομαλία, η Μαυριτανία και το Σουδάν, άρχισαν να αναπτύσσουν το γυναικείο ποδόσφαιρο για να βελτιώσουν το διεθνές προφίλ τους και να αποστασιοποιηθούν από το συντηρητικό παρελθόν τους. </a:t>
            </a:r>
            <a:r>
              <a:rPr lang="el-GR" baseline="30000" dirty="0">
                <a:hlinkClick r:id="rId4"/>
              </a:rPr>
              <a:t>[101]</a:t>
            </a:r>
            <a:r>
              <a:rPr lang="el-GR" dirty="0"/>
              <a:t> </a:t>
            </a:r>
            <a:r>
              <a:rPr lang="el-GR" dirty="0">
                <a:hlinkClick r:id="rId5" tooltip="Εθνική ομάδα ποδοσφαίρου γυναικών του Σουδάν"/>
              </a:rPr>
              <a:t>Η εθνική ομάδα ποδοσφαίρου γυναικών του Σουδάν</a:t>
            </a:r>
            <a:r>
              <a:rPr lang="el-GR" dirty="0"/>
              <a:t> έκανε το ντεμπούτο της το </a:t>
            </a:r>
            <a:r>
              <a:rPr lang="el-GR" dirty="0">
                <a:hlinkClick r:id="rId6" tooltip="Κύπελλο Αραβικών Γυναικών 2021"/>
              </a:rPr>
              <a:t>2021 </a:t>
            </a:r>
            <a:r>
              <a:rPr lang="el-GR" baseline="30000" dirty="0">
                <a:hlinkClick r:id="rId7"/>
              </a:rPr>
              <a:t>[102]</a:t>
            </a:r>
            <a:r>
              <a:rPr lang="el-GR" dirty="0"/>
              <a:t> και η </a:t>
            </a:r>
            <a:r>
              <a:rPr lang="el-GR" dirty="0">
                <a:hlinkClick r:id="rId8" tooltip="Εθνική ομάδα ποδοσφαίρου γυναικών της Σαουδικής Αραβίας"/>
              </a:rPr>
              <a:t>γυναικεία ομάδα της Σαουδικής Αραβίας</a:t>
            </a:r>
            <a:r>
              <a:rPr lang="el-GR" dirty="0"/>
              <a:t> έγινε διεθνώς αναγνωρισμένη, λόγω του θρησκευτικού συντηρητισμού της Σαουδικής Αραβίας και της ριζοσπαστικής ισλαμικής σχολής σκέψης της. </a:t>
            </a:r>
            <a:r>
              <a:rPr lang="el-GR" baseline="30000" dirty="0">
                <a:hlinkClick r:id="rId9"/>
              </a:rPr>
              <a:t>[103]</a:t>
            </a:r>
            <a:endParaRPr lang="el-GR" dirty="0"/>
          </a:p>
          <a:p>
            <a:pPr marL="0" indent="0">
              <a:buNone/>
            </a:pPr>
            <a:r>
              <a:rPr lang="el-GR" b="1" u="sng" dirty="0"/>
              <a:t>Φορώντας </a:t>
            </a:r>
            <a:r>
              <a:rPr lang="el-GR" b="1" u="sng" dirty="0" err="1"/>
              <a:t>χιτζάμπ</a:t>
            </a:r>
            <a:endParaRPr lang="el-GR" b="1" u="sng" dirty="0"/>
          </a:p>
          <a:p>
            <a:r>
              <a:rPr lang="el-GR" dirty="0"/>
              <a:t>Τον Ιούνιο του 2011, το </a:t>
            </a:r>
            <a:r>
              <a:rPr lang="el-GR" dirty="0">
                <a:hlinkClick r:id="rId10" tooltip="Εθνική ομάδα ποδοσφαίρου γυναικών του Ιράν"/>
              </a:rPr>
              <a:t>Ιράν</a:t>
            </a:r>
            <a:r>
              <a:rPr lang="el-GR" dirty="0"/>
              <a:t> έχασε έναν αγώνα </a:t>
            </a:r>
            <a:r>
              <a:rPr lang="el-GR" dirty="0">
                <a:hlinkClick r:id="rId11" tooltip="Ποδόσφαιρο στους Θερινούς Ολυμπιακούς Αγώνες 2012 – Ασιατικοί Προκριματικοί Γυναικών"/>
              </a:rPr>
              <a:t>προκριματικών Ολυμπιακών Αγώνων στην </a:t>
            </a:r>
            <a:r>
              <a:rPr lang="el-GR" dirty="0">
                <a:hlinkClick r:id="rId12" tooltip="Εθνική ομάδα ποδοσφαίρου γυναικών της Ιορδανίας"/>
              </a:rPr>
              <a:t>Ιορδανία</a:t>
            </a:r>
            <a:r>
              <a:rPr lang="el-GR" dirty="0"/>
              <a:t> , αφού προσπάθησε να βγει στο γήπεδο με </a:t>
            </a:r>
            <a:r>
              <a:rPr lang="el-GR" dirty="0" err="1">
                <a:hlinkClick r:id="rId13" tooltip="Χιτζάμπ"/>
              </a:rPr>
              <a:t>χιτζάμπ</a:t>
            </a:r>
            <a:r>
              <a:rPr lang="el-GR" dirty="0"/>
              <a:t> και ολόσωμες στολές. </a:t>
            </a:r>
            <a:r>
              <a:rPr lang="el-GR" dirty="0">
                <a:hlinkClick r:id="rId14" tooltip="FIFA"/>
              </a:rPr>
              <a:t>Η FIFA</a:t>
            </a:r>
            <a:r>
              <a:rPr lang="el-GR" dirty="0"/>
              <a:t> έδωσε μια προεπιλεγμένη νίκη με 3–0 στην Ιορδανία, εξηγώντας ότι τα ιρανικά </a:t>
            </a:r>
            <a:r>
              <a:rPr lang="el-GR" dirty="0" err="1"/>
              <a:t>κιτ</a:t>
            </a:r>
            <a:r>
              <a:rPr lang="el-GR" dirty="0"/>
              <a:t> ήταν «παράβαση των Κανόνων του Παιχνιδιού». </a:t>
            </a:r>
            <a:r>
              <a:rPr lang="el-GR" baseline="30000" dirty="0">
                <a:hlinkClick r:id="rId15"/>
              </a:rPr>
              <a:t>[104]</a:t>
            </a:r>
            <a:r>
              <a:rPr lang="el-GR" dirty="0"/>
              <a:t> Η απόφαση προκάλεσε κριτική από τον </a:t>
            </a:r>
            <a:r>
              <a:rPr lang="el-GR" dirty="0">
                <a:hlinkClick r:id="rId16" tooltip="Μαχμούντ Αχμαντινετζάντ"/>
              </a:rPr>
              <a:t>Μαχμούντ </a:t>
            </a:r>
            <a:r>
              <a:rPr lang="el-GR" dirty="0" err="1">
                <a:hlinkClick r:id="rId16" tooltip="Μαχμούντ Αχμαντινετζάντ"/>
              </a:rPr>
              <a:t>Αχμαντινετζάντ</a:t>
            </a:r>
            <a:r>
              <a:rPr lang="el-GR" dirty="0">
                <a:hlinkClick r:id="rId16" tooltip="Μαχμούντ Αχμαντινετζάντ"/>
              </a:rPr>
              <a:t> </a:t>
            </a:r>
            <a:r>
              <a:rPr lang="el-GR" baseline="30000" dirty="0">
                <a:hlinkClick r:id="rId17"/>
              </a:rPr>
              <a:t>[105]</a:t>
            </a:r>
            <a:r>
              <a:rPr lang="el-GR" dirty="0"/>
              <a:t> ενώ Ιρανοί αξιωματούχοι ισχυρίστηκαν ότι οι ενέργειες του εκπροσώπου του αγώνα του </a:t>
            </a:r>
            <a:r>
              <a:rPr lang="el-GR" dirty="0">
                <a:hlinkClick r:id="rId18" tooltip="Μπαχρέιν"/>
              </a:rPr>
              <a:t>Μπαχρέιν</a:t>
            </a:r>
            <a:r>
              <a:rPr lang="el-GR" dirty="0"/>
              <a:t> είχαν πολιτικά κίνητρα. </a:t>
            </a:r>
            <a:r>
              <a:rPr lang="el-GR" baseline="30000" dirty="0">
                <a:hlinkClick r:id="rId19"/>
              </a:rPr>
              <a:t>[106]</a:t>
            </a:r>
            <a:r>
              <a:rPr lang="el-GR" dirty="0"/>
              <a:t> Τον Ιούλιο του 2012, η ​​FIFA ενέκρινε τη χρήση </a:t>
            </a:r>
            <a:r>
              <a:rPr lang="el-GR" dirty="0" err="1"/>
              <a:t>χιτζάμπ</a:t>
            </a:r>
            <a:r>
              <a:rPr lang="el-GR" dirty="0"/>
              <a:t> σε μελλοντικούς αγώνες.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6987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Ευχαριστώ για την προσοχή σας !!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997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Αφού εμφανίστηκε η «πρώτη χρυσή εποχή» του γυναικείου ποδοσφαίρου στο Ηνωμένο Βασίλειο τη δεκαετία του 1920, με έναν αγώνα να προσελκύει περισσότερους από 50.000 θεατές, </a:t>
            </a:r>
            <a:r>
              <a:rPr lang="el-GR" sz="2000" dirty="0" smtClean="0"/>
              <a:t> </a:t>
            </a:r>
            <a:r>
              <a:rPr lang="el-GR" sz="2000" dirty="0"/>
              <a:t>η Ποδοσφαιρική Ομοσπονδία θέσπισε μια απαγόρευση από το 1921 έως το 1970 στην Αγγλία που απαγόρευσε το γυναικείο ποδόσφαιρο για λόγους που χρησιμοποιήθηκαν. από τους συλλόγους μέλη του</a:t>
            </a:r>
            <a:r>
              <a:rPr lang="el-GR" sz="2000" dirty="0" smtClean="0"/>
              <a:t>. </a:t>
            </a:r>
            <a:r>
              <a:rPr lang="el-GR" sz="2000" dirty="0"/>
              <a:t>Σε πολλά άλλα έθνη, οι γυναίκες ποδοσφαιριστές αντιμετώπισαν παρόμοια εχθρική μεταχείριση και απαγορεύσεις από ανδροκρατούμενες οργανώσεις.</a:t>
            </a:r>
          </a:p>
        </p:txBody>
      </p:sp>
    </p:spTree>
    <p:extLst>
      <p:ext uri="{BB962C8B-B14F-4D97-AF65-F5344CB8AC3E}">
        <p14:creationId xmlns:p14="http://schemas.microsoft.com/office/powerpoint/2010/main" val="201096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Στη δεκαετία του 1970, τα διεθνή τουρνουά ποδοσφαίρου γυναικών ήταν εξαιρετικά δημοφιλή </a:t>
            </a:r>
            <a:r>
              <a:rPr lang="el-GR" sz="2000" dirty="0" smtClean="0"/>
              <a:t> </a:t>
            </a:r>
            <a:r>
              <a:rPr lang="el-GR" sz="2000" dirty="0"/>
              <a:t>και ιδρύθηκε το αρχαιότερο σωζόμενο ηπειρωτικό πρωτάθλημα, το Ασιατικό Κύπελλο Γυναικών . Ωστόσο, η FIFA δεν επέτρεψε σε μια γυναίκα ούτε να μιλήσει στο Συνέδριο της FIFA μέχρι το 1986 (</a:t>
            </a:r>
            <a:r>
              <a:rPr lang="el-GR" sz="2000" dirty="0" err="1"/>
              <a:t>Ellen</a:t>
            </a:r>
            <a:r>
              <a:rPr lang="el-GR" sz="2000" dirty="0"/>
              <a:t> </a:t>
            </a:r>
            <a:r>
              <a:rPr lang="el-GR" sz="2000" dirty="0" err="1"/>
              <a:t>Wille</a:t>
            </a:r>
            <a:r>
              <a:rPr lang="el-GR" sz="2000" dirty="0"/>
              <a:t>). </a:t>
            </a:r>
            <a:r>
              <a:rPr lang="el-GR" sz="2000" dirty="0" smtClean="0"/>
              <a:t>Το </a:t>
            </a:r>
            <a:r>
              <a:rPr lang="el-GR" sz="2000" dirty="0"/>
              <a:t>Παγκόσμιο Κύπελλο Γυναικών της FIFA πραγματοποιήθηκε για πρώτη φορά στην Κίνα το 1991 και έχει γίνει ένα σημαντικό τηλεοπτικό γεγονός σε πολλές χώρες.</a:t>
            </a:r>
          </a:p>
        </p:txBody>
      </p:sp>
    </p:spTree>
    <p:extLst>
      <p:ext uri="{BB962C8B-B14F-4D97-AF65-F5344CB8AC3E}">
        <p14:creationId xmlns:p14="http://schemas.microsoft.com/office/powerpoint/2010/main" val="391780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657351"/>
            <a:ext cx="8596668" cy="4384012"/>
          </a:xfrm>
        </p:spPr>
        <p:txBody>
          <a:bodyPr/>
          <a:lstStyle/>
          <a:p>
            <a:r>
              <a:rPr lang="el-GR" sz="2000" dirty="0"/>
              <a:t>Οι γυναίκες μπορεί να έπαιζαν ποδόσφαιρο για όσο διάστημα υπήρχε το παιχνίδι. Τα στοιχεία δείχνουν ότι ένα παρόμοιο παιχνίδι ( </a:t>
            </a:r>
            <a:r>
              <a:rPr lang="el-GR" sz="2000" dirty="0" err="1"/>
              <a:t>cuju</a:t>
            </a:r>
            <a:r>
              <a:rPr lang="el-GR" sz="2000" dirty="0"/>
              <a:t> ) παιζόταν από γυναίκες κατά τη διάρκεια της δυναστείας των Χαν (25–220 μ.Χ.). Δύο γυναικείες φιγούρες απεικονίζονται σε τοιχογραφίες της δυναστείας Χαν, να παίζουν τον Τσου </a:t>
            </a:r>
            <a:r>
              <a:rPr lang="el-GR" sz="2000" dirty="0" err="1"/>
              <a:t>Τσου</a:t>
            </a:r>
            <a:r>
              <a:rPr lang="el-GR" sz="2000" dirty="0" smtClean="0"/>
              <a:t>. </a:t>
            </a:r>
            <a:r>
              <a:rPr lang="el-GR" sz="2000" dirty="0"/>
              <a:t>Υπάρχουν πολλές απόψεις σχετικά με την ακρίβεια των ημερομηνιών, οι παλαιότερες εκτιμήσεις στο 5000 π.Χ. [13] Οι αναφορές ενός ετήσιου αγώνα που παίζεται στο </a:t>
            </a:r>
            <a:r>
              <a:rPr lang="el-GR" sz="2000" dirty="0" err="1"/>
              <a:t>Midlothian</a:t>
            </a:r>
            <a:r>
              <a:rPr lang="el-GR" sz="2000" dirty="0"/>
              <a:t> της Σκωτίας αναφέρονται ήδη από τη δεκαετία του 1790. </a:t>
            </a:r>
            <a:r>
              <a:rPr lang="el-GR" sz="2000" dirty="0" smtClean="0"/>
              <a:t>Το </a:t>
            </a:r>
            <a:r>
              <a:rPr lang="el-GR" sz="2000" dirty="0"/>
              <a:t>1863, τα κυβερνητικά όργανα του ποδοσφαίρου εισήγαγαν τυποποιημένους κανόνες για την απαγόρευση της βίας στο γήπεδο, καθιστώντας το κοινωνικά αποδεκτό για τις γυναίκες να παίζουν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947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Ακόμα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Autofit/>
          </a:bodyPr>
          <a:lstStyle/>
          <a:p>
            <a:r>
              <a:rPr lang="el-GR" sz="2000" dirty="0"/>
              <a:t>Ο πρώτος αγώνας διεθνούς χαρακτήρα έλαβε χώρα το 1881 στο </a:t>
            </a:r>
            <a:r>
              <a:rPr lang="el-GR" sz="2000" dirty="0" err="1"/>
              <a:t>Hibernian</a:t>
            </a:r>
            <a:r>
              <a:rPr lang="el-GR" sz="2000" dirty="0"/>
              <a:t> </a:t>
            </a:r>
            <a:r>
              <a:rPr lang="el-GR" sz="2000" dirty="0" err="1"/>
              <a:t>Park</a:t>
            </a:r>
            <a:r>
              <a:rPr lang="el-GR" sz="2000" dirty="0"/>
              <a:t> στο Εδιμβούργο , [17] μέρος μιας περιοδείας από ομάδες της Σκωτίας και της Αγγλίας. [1] [2] Η Ποδοσφαιρική Ομοσπονδία της Σκωτίας κατέγραψε έναν αγώνα γυναικών το 1892. [14]</a:t>
            </a:r>
          </a:p>
          <a:p>
            <a:endParaRPr lang="el-GR" sz="2000" dirty="0"/>
          </a:p>
          <a:p>
            <a:r>
              <a:rPr lang="el-GR" sz="2000" dirty="0"/>
              <a:t>Το British </a:t>
            </a:r>
            <a:r>
              <a:rPr lang="el-GR" sz="2000" dirty="0" err="1"/>
              <a:t>Ladies</a:t>
            </a:r>
            <a:r>
              <a:rPr lang="el-GR" sz="2000" dirty="0"/>
              <a:t>' </a:t>
            </a:r>
            <a:r>
              <a:rPr lang="el-GR" sz="2000" dirty="0" err="1"/>
              <a:t>Football</a:t>
            </a:r>
            <a:r>
              <a:rPr lang="el-GR" sz="2000" dirty="0"/>
              <a:t> </a:t>
            </a:r>
            <a:r>
              <a:rPr lang="el-GR" sz="2000" dirty="0" err="1"/>
              <a:t>Club</a:t>
            </a:r>
            <a:r>
              <a:rPr lang="el-GR" sz="2000" dirty="0"/>
              <a:t> ιδρύθηκε από την ακτιβίστρια </a:t>
            </a:r>
            <a:r>
              <a:rPr lang="el-GR" sz="2000" dirty="0" err="1"/>
              <a:t>Nettie</a:t>
            </a:r>
            <a:r>
              <a:rPr lang="el-GR" sz="2000" dirty="0"/>
              <a:t> </a:t>
            </a:r>
            <a:r>
              <a:rPr lang="el-GR" sz="2000" dirty="0" err="1"/>
              <a:t>Honeyball</a:t>
            </a:r>
            <a:r>
              <a:rPr lang="el-GR" sz="2000" dirty="0"/>
              <a:t> στην Αγγλία το 1894. Η </a:t>
            </a:r>
            <a:r>
              <a:rPr lang="el-GR" sz="2000" dirty="0" err="1"/>
              <a:t>Honeyball</a:t>
            </a:r>
            <a:r>
              <a:rPr lang="el-GR" sz="2000" dirty="0"/>
              <a:t> και άλλοι σαν αυτήν άνοιξαν το δρόμο για το γυναικείο ποδόσφαιρο. [18] Ωστόσο, το παιχνίδι των γυναικών αποδοκιμάστηκε από τις βρετανικές ποδοσφαιρικές ομοσπονδίες και συνεχίστηκε χωρίς την υποστήριξή τους. Έχει προταθεί ότι αυτό υποκινήθηκε από μια αντιληπτή απειλή για την «αρρενωπότητα» του παιχνιδιού.</a:t>
            </a:r>
          </a:p>
        </p:txBody>
      </p:sp>
    </p:spTree>
    <p:extLst>
      <p:ext uri="{BB962C8B-B14F-4D97-AF65-F5344CB8AC3E}">
        <p14:creationId xmlns:p14="http://schemas.microsoft.com/office/powerpoint/2010/main" val="118966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Κύπελλο των </a:t>
            </a:r>
            <a:r>
              <a:rPr lang="en-US" dirty="0" err="1"/>
              <a:t>Munitionettes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71475" y="1643063"/>
            <a:ext cx="9144000" cy="48291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l-GR" b="1" dirty="0"/>
          </a:p>
          <a:p>
            <a:r>
              <a:rPr lang="el-GR" dirty="0"/>
              <a:t>Τον Αύγουστο του 1917, ξεκίνησε ένα τουρνουά για </a:t>
            </a:r>
            <a:r>
              <a:rPr lang="el-GR" dirty="0">
                <a:hlinkClick r:id="rId2" tooltip="Πυρομαχικά"/>
              </a:rPr>
              <a:t>γυναίκες εργάτες </a:t>
            </a:r>
            <a:r>
              <a:rPr lang="el-GR" dirty="0" err="1">
                <a:hlinkClick r:id="rId2" tooltip="Πυρομαχικά"/>
              </a:rPr>
              <a:t>πυρομαχικών</a:t>
            </a:r>
            <a:r>
              <a:rPr lang="el-GR" dirty="0"/>
              <a:t> στη βορειοανατολική Αγγλία. Με επίσημο τίτλο "</a:t>
            </a:r>
            <a:r>
              <a:rPr lang="el-GR" dirty="0" err="1"/>
              <a:t>Tyne</a:t>
            </a:r>
            <a:r>
              <a:rPr lang="el-GR" dirty="0"/>
              <a:t> </a:t>
            </a:r>
            <a:r>
              <a:rPr lang="el-GR" dirty="0" err="1"/>
              <a:t>Wear</a:t>
            </a:r>
            <a:r>
              <a:rPr lang="el-GR" dirty="0"/>
              <a:t> &amp; </a:t>
            </a:r>
            <a:r>
              <a:rPr lang="el-GR" dirty="0" err="1"/>
              <a:t>Tees</a:t>
            </a:r>
            <a:r>
              <a:rPr lang="el-GR" dirty="0"/>
              <a:t> </a:t>
            </a:r>
            <a:r>
              <a:rPr lang="el-GR" dirty="0" err="1"/>
              <a:t>Alfred</a:t>
            </a:r>
            <a:r>
              <a:rPr lang="el-GR" dirty="0"/>
              <a:t> Wood </a:t>
            </a:r>
            <a:r>
              <a:rPr lang="el-GR" dirty="0" err="1"/>
              <a:t>Munition</a:t>
            </a:r>
            <a:r>
              <a:rPr lang="el-GR" dirty="0"/>
              <a:t> </a:t>
            </a:r>
            <a:r>
              <a:rPr lang="el-GR" dirty="0" err="1"/>
              <a:t>Girls</a:t>
            </a:r>
            <a:r>
              <a:rPr lang="el-GR" dirty="0"/>
              <a:t> </a:t>
            </a:r>
            <a:r>
              <a:rPr lang="el-GR" dirty="0" err="1"/>
              <a:t>Cup</a:t>
            </a:r>
            <a:r>
              <a:rPr lang="el-GR" dirty="0"/>
              <a:t>", ήταν επίσης γνωστό ως "The </a:t>
            </a:r>
            <a:r>
              <a:rPr lang="el-GR" dirty="0" err="1"/>
              <a:t>Munitionettes</a:t>
            </a:r>
            <a:r>
              <a:rPr lang="el-GR" dirty="0"/>
              <a:t>' </a:t>
            </a:r>
            <a:r>
              <a:rPr lang="el-GR" dirty="0" err="1"/>
              <a:t>Cup</a:t>
            </a:r>
            <a:r>
              <a:rPr lang="el-GR" dirty="0"/>
              <a:t>". </a:t>
            </a:r>
            <a:r>
              <a:rPr lang="el-GR" baseline="30000" dirty="0">
                <a:hlinkClick r:id="rId3"/>
              </a:rPr>
              <a:t>[20]</a:t>
            </a:r>
            <a:r>
              <a:rPr lang="el-GR" dirty="0"/>
              <a:t> Οι πρώτοι νικητές του τροπαίου ήταν οι </a:t>
            </a:r>
            <a:r>
              <a:rPr lang="el-GR" dirty="0" err="1">
                <a:hlinkClick r:id="rId4" tooltip="Blyth Spartans"/>
              </a:rPr>
              <a:t>Blyth</a:t>
            </a:r>
            <a:r>
              <a:rPr lang="el-GR" dirty="0">
                <a:hlinkClick r:id="rId4" tooltip="Blyth Spartans"/>
              </a:rPr>
              <a:t> </a:t>
            </a:r>
            <a:r>
              <a:rPr lang="el-GR" dirty="0" err="1">
                <a:hlinkClick r:id="rId4" tooltip="Blyth Spartans"/>
              </a:rPr>
              <a:t>Spartans</a:t>
            </a:r>
            <a:r>
              <a:rPr lang="el-GR" dirty="0"/>
              <a:t> , οι οποίοι νίκησαν τον </a:t>
            </a:r>
            <a:r>
              <a:rPr lang="el-GR" dirty="0" err="1">
                <a:hlinkClick r:id="rId5" tooltip="Bolckow Vaughan"/>
              </a:rPr>
              <a:t>Bolckow</a:t>
            </a:r>
            <a:r>
              <a:rPr lang="el-GR" dirty="0">
                <a:hlinkClick r:id="rId5" tooltip="Bolckow Vaughan"/>
              </a:rPr>
              <a:t> </a:t>
            </a:r>
            <a:r>
              <a:rPr lang="el-GR" dirty="0" err="1">
                <a:hlinkClick r:id="rId5" tooltip="Bolckow Vaughan"/>
              </a:rPr>
              <a:t>Vaughan</a:t>
            </a:r>
            <a:r>
              <a:rPr lang="el-GR" dirty="0"/>
              <a:t> με 5–0 σε μια επαναληπτική τελική ισοπαλία στο </a:t>
            </a:r>
            <a:r>
              <a:rPr lang="el-GR" dirty="0" err="1">
                <a:hlinkClick r:id="rId6" tooltip="Μίντλεσμπρο"/>
              </a:rPr>
              <a:t>Middlesbrough</a:t>
            </a:r>
            <a:r>
              <a:rPr lang="el-GR" dirty="0"/>
              <a:t> στις 18 Μαΐου 1918 μπροστά σε πλήθος 22.000 ατόμων. </a:t>
            </a:r>
            <a:r>
              <a:rPr lang="el-GR" baseline="30000" dirty="0">
                <a:hlinkClick r:id="rId7"/>
              </a:rPr>
              <a:t>[21]</a:t>
            </a:r>
            <a:r>
              <a:rPr lang="el-GR" dirty="0"/>
              <a:t> Το τουρνουά διεξήχθη για δεύτερη χρονιά τη σεζόν 1918–19, με νικητές οι κυρίες του ναυπηγείου </a:t>
            </a:r>
            <a:r>
              <a:rPr lang="el-GR" dirty="0" err="1"/>
              <a:t>Palmer's</a:t>
            </a:r>
            <a:r>
              <a:rPr lang="el-GR" dirty="0"/>
              <a:t> στο </a:t>
            </a:r>
            <a:r>
              <a:rPr lang="el-GR" dirty="0" err="1">
                <a:hlinkClick r:id="rId8" tooltip="Jarrow"/>
              </a:rPr>
              <a:t>Jarrow</a:t>
            </a:r>
            <a:r>
              <a:rPr lang="el-GR" dirty="0"/>
              <a:t> , οι οποίες νίκησαν τον </a:t>
            </a:r>
            <a:r>
              <a:rPr lang="el-GR" dirty="0" err="1"/>
              <a:t>Christopher</a:t>
            </a:r>
            <a:r>
              <a:rPr lang="el-GR" dirty="0"/>
              <a:t> </a:t>
            </a:r>
            <a:r>
              <a:rPr lang="el-GR" dirty="0" err="1"/>
              <a:t>Brown's</a:t>
            </a:r>
            <a:r>
              <a:rPr lang="el-GR" dirty="0"/>
              <a:t> του </a:t>
            </a:r>
            <a:r>
              <a:rPr lang="el-GR" dirty="0" err="1">
                <a:hlinkClick r:id="rId9" tooltip="Χάρτλπουλ"/>
              </a:rPr>
              <a:t>Hartlepool</a:t>
            </a:r>
            <a:r>
              <a:rPr lang="el-GR" dirty="0"/>
              <a:t> με 1–0 στο </a:t>
            </a:r>
            <a:r>
              <a:rPr lang="el-GR" dirty="0" err="1">
                <a:hlinkClick r:id="rId10" tooltip="St James' Park"/>
              </a:rPr>
              <a:t>St</a:t>
            </a:r>
            <a:r>
              <a:rPr lang="el-GR" dirty="0">
                <a:hlinkClick r:id="rId10" tooltip="St James' Park"/>
              </a:rPr>
              <a:t> </a:t>
            </a:r>
            <a:r>
              <a:rPr lang="el-GR" dirty="0" err="1">
                <a:hlinkClick r:id="rId10" tooltip="St James' Park"/>
              </a:rPr>
              <a:t>James'</a:t>
            </a:r>
            <a:r>
              <a:rPr lang="el-GR" dirty="0" err="1"/>
              <a:t>στις</a:t>
            </a:r>
            <a:r>
              <a:rPr lang="el-GR" dirty="0"/>
              <a:t> 22 Μαρτίου 1919. </a:t>
            </a:r>
            <a:r>
              <a:rPr lang="el-GR" baseline="30000" dirty="0">
                <a:hlinkClick r:id="rId11"/>
              </a:rPr>
              <a:t>[22]</a:t>
            </a:r>
            <a:endParaRPr lang="el-GR" dirty="0"/>
          </a:p>
          <a:p>
            <a:r>
              <a:rPr lang="el-GR" dirty="0"/>
              <a:t>Την εποχή του </a:t>
            </a:r>
            <a:r>
              <a:rPr lang="el-GR" dirty="0">
                <a:hlinkClick r:id="rId12" tooltip="Πρώτος Παγκόσμιος Πόλεμος"/>
              </a:rPr>
              <a:t>Πρώτου Παγκοσμίου Πολέμου</a:t>
            </a:r>
            <a:r>
              <a:rPr lang="el-GR" dirty="0"/>
              <a:t> , η απασχόληση στη βαριά βιομηχανία ώθησε την ανάπτυξη του παιχνιδιού, όπως είχε κάνει για τους άνδρες πενήντα χρόνια νωρίτερα. Μια ομάδα από την Αγγλία έπαιξε μια ομάδα από την Ιρλανδία την </a:t>
            </a:r>
            <a:r>
              <a:rPr lang="el-GR" dirty="0" err="1">
                <a:hlinkClick r:id="rId13" tooltip="Δευτέρα χριστούγεννων"/>
              </a:rPr>
              <a:t>Boxing</a:t>
            </a:r>
            <a:r>
              <a:rPr lang="el-GR" dirty="0">
                <a:hlinkClick r:id="rId13" tooltip="Δευτέρα χριστούγεννων"/>
              </a:rPr>
              <a:t> </a:t>
            </a:r>
            <a:r>
              <a:rPr lang="el-GR" dirty="0" err="1">
                <a:hlinkClick r:id="rId13" tooltip="Δευτέρα χριστούγεννων"/>
              </a:rPr>
              <a:t>Day</a:t>
            </a:r>
            <a:r>
              <a:rPr lang="el-GR" dirty="0"/>
              <a:t> 1917 μπροστά σε ένα πλήθος 20.000 θεατών. </a:t>
            </a:r>
            <a:r>
              <a:rPr lang="el-GR" baseline="30000" dirty="0">
                <a:hlinkClick r:id="rId14"/>
              </a:rPr>
              <a:t>[23]</a:t>
            </a:r>
            <a:r>
              <a:rPr lang="el-GR" dirty="0"/>
              <a:t> Η ιρλανδική πλευρά αυτού δραματοποιήθηκε στο έργο </a:t>
            </a:r>
            <a:r>
              <a:rPr lang="el-GR" i="1" dirty="0" err="1"/>
              <a:t>Rough</a:t>
            </a:r>
            <a:r>
              <a:rPr lang="el-GR" i="1" dirty="0"/>
              <a:t> </a:t>
            </a:r>
            <a:r>
              <a:rPr lang="el-GR" i="1" dirty="0" err="1"/>
              <a:t>Girls</a:t>
            </a:r>
            <a:r>
              <a:rPr lang="el-GR" dirty="0"/>
              <a:t> το 2021. </a:t>
            </a:r>
            <a:r>
              <a:rPr lang="el-GR" baseline="30000" dirty="0">
                <a:hlinkClick r:id="rId15"/>
              </a:rPr>
              <a:t>[24]</a:t>
            </a:r>
            <a:r>
              <a:rPr lang="el-GR" dirty="0"/>
              <a:t> </a:t>
            </a:r>
            <a:r>
              <a:rPr lang="el-GR" dirty="0">
                <a:hlinkClick r:id="rId16" tooltip="Dick, Kerr Ladies FC"/>
              </a:rPr>
              <a:t>Ο </a:t>
            </a:r>
            <a:r>
              <a:rPr lang="el-GR" dirty="0" err="1">
                <a:hlinkClick r:id="rId16" tooltip="Dick, Kerr Ladies FC"/>
              </a:rPr>
              <a:t>Dick</a:t>
            </a:r>
            <a:r>
              <a:rPr lang="el-GR" dirty="0">
                <a:hlinkClick r:id="rId16" tooltip="Dick, Kerr Ladies FC"/>
              </a:rPr>
              <a:t>, </a:t>
            </a:r>
            <a:r>
              <a:rPr lang="el-GR" dirty="0" err="1">
                <a:hlinkClick r:id="rId16" tooltip="Dick, Kerr Ladies FC"/>
              </a:rPr>
              <a:t>Kerr</a:t>
            </a:r>
            <a:r>
              <a:rPr lang="el-GR" dirty="0">
                <a:hlinkClick r:id="rId16" tooltip="Dick, Kerr Ladies FC"/>
              </a:rPr>
              <a:t> </a:t>
            </a:r>
            <a:r>
              <a:rPr lang="el-GR" dirty="0" err="1">
                <a:hlinkClick r:id="rId16" tooltip="Dick, Kerr Ladies FC"/>
              </a:rPr>
              <a:t>Ladies</a:t>
            </a:r>
            <a:r>
              <a:rPr lang="el-GR" dirty="0">
                <a:hlinkClick r:id="rId16" tooltip="Dick, Kerr Ladies FC"/>
              </a:rPr>
              <a:t> FC</a:t>
            </a:r>
            <a:r>
              <a:rPr lang="el-GR" dirty="0"/>
              <a:t> του </a:t>
            </a:r>
            <a:r>
              <a:rPr lang="el-GR" dirty="0" err="1">
                <a:hlinkClick r:id="rId17" tooltip="Πρέστον, Λανκασάιρ"/>
              </a:rPr>
              <a:t>Preston</a:t>
            </a:r>
            <a:r>
              <a:rPr lang="el-GR" dirty="0">
                <a:hlinkClick r:id="rId17" tooltip="Πρέστον, Λανκασάιρ"/>
              </a:rPr>
              <a:t>, </a:t>
            </a:r>
            <a:r>
              <a:rPr lang="el-GR" dirty="0" err="1">
                <a:hlinkClick r:id="rId17" tooltip="Πρέστον, Λανκασάιρ"/>
              </a:rPr>
              <a:t>England</a:t>
            </a:r>
            <a:r>
              <a:rPr lang="el-GR" dirty="0"/>
              <a:t> έπαιξε στους πρώτους διεθνείς αγώνες γυναικών το 1920, </a:t>
            </a:r>
            <a:r>
              <a:rPr lang="el-GR" baseline="30000" dirty="0"/>
              <a:t>[ </a:t>
            </a:r>
            <a:r>
              <a:rPr lang="el-GR" i="1" baseline="30000" dirty="0">
                <a:hlinkClick r:id="rId18" tooltip="Βικιπαίδεια: Διευκρινίστε"/>
              </a:rPr>
              <a:t>απαιτείται διευκρίνιση</a:t>
            </a:r>
            <a:r>
              <a:rPr lang="el-GR" baseline="30000" dirty="0"/>
              <a:t> ]</a:t>
            </a:r>
            <a:r>
              <a:rPr lang="el-GR" dirty="0"/>
              <a:t> εναντίον μιας ομάδας από το Παρίσι, Η Γαλλία, τον Απρίλιο, και αποτελούσε επίσης το μεγαλύτερο μέρος της ομάδας της Αγγλίας εναντίον μιας Σκωτίας </a:t>
            </a:r>
            <a:r>
              <a:rPr lang="el-GR" dirty="0" err="1"/>
              <a:t>Ladies</a:t>
            </a:r>
            <a:r>
              <a:rPr lang="el-GR" dirty="0"/>
              <a:t> XI το 1920, κερδίζοντας με 22-0.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851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387179"/>
            <a:ext cx="8596668" cy="749643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Απαγόρευση της </a:t>
            </a:r>
            <a:r>
              <a:rPr lang="en-US" b="1" dirty="0"/>
              <a:t>FA (</a:t>
            </a:r>
            <a:r>
              <a:rPr lang="en-US" b="1" dirty="0" smtClean="0"/>
              <a:t>1921–1970</a:t>
            </a:r>
            <a:r>
              <a:rPr lang="el-GR" b="1" dirty="0" smtClean="0"/>
              <a:t>)</a:t>
            </a:r>
            <a:r>
              <a:rPr lang="en-US" b="1" dirty="0"/>
              <a:t/>
            </a:r>
            <a:br>
              <a:rPr lang="en-US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7708" y="1136823"/>
            <a:ext cx="9646380" cy="5412258"/>
          </a:xfrm>
        </p:spPr>
        <p:txBody>
          <a:bodyPr>
            <a:normAutofit fontScale="92500"/>
          </a:bodyPr>
          <a:lstStyle/>
          <a:p>
            <a:r>
              <a:rPr lang="el-GR" dirty="0"/>
              <a:t>Παρά το γεγονός ότι ήταν πιο δημοφιλές από ορισμένες διοργανώσεις ανδρικού ποδοσφαίρου (ένας αγώνας είδε 53.000 κόσμο), </a:t>
            </a:r>
            <a:r>
              <a:rPr lang="el-GR" baseline="30000" dirty="0">
                <a:hlinkClick r:id="rId2"/>
              </a:rPr>
              <a:t>[25]</a:t>
            </a:r>
            <a:r>
              <a:rPr lang="el-GR" dirty="0"/>
              <a:t> το γυναικείο ποδόσφαιρο στην Αγγλία σταμάτησε τον Δεκέμβριο του 1921 όταν </a:t>
            </a:r>
            <a:r>
              <a:rPr lang="el-GR" dirty="0">
                <a:hlinkClick r:id="rId3" tooltip="Η Ποδοσφαιρική Ομοσπονδία"/>
              </a:rPr>
              <a:t>η Ποδοσφαιρική Ομοσπονδία</a:t>
            </a:r>
            <a:r>
              <a:rPr lang="el-GR" dirty="0"/>
              <a:t> απαγόρευσε την αναπαραγωγή του παιχνιδιού στα γήπεδα των μελών της Ένωσης, σύμφωνα με την FA ότι «το παιχνίδι του ποδοσφαίρου είναι αρκετά ακατάλληλο για γυναίκες και δεν πρέπει να ενθαρρύνεται». </a:t>
            </a:r>
            <a:r>
              <a:rPr lang="el-GR" baseline="30000" dirty="0">
                <a:hlinkClick r:id="rId4"/>
              </a:rPr>
              <a:t>[26] </a:t>
            </a:r>
            <a:r>
              <a:rPr lang="el-GR" baseline="30000" dirty="0">
                <a:hlinkClick r:id="rId5"/>
              </a:rPr>
              <a:t>[27]</a:t>
            </a:r>
            <a:endParaRPr lang="el-GR" dirty="0"/>
          </a:p>
          <a:p>
            <a:r>
              <a:rPr lang="el-GR" dirty="0"/>
              <a:t>Παίκτες και συγγραφείς ποδοσφαίρου έχουν υποστηρίξει ότι αυτή η απαγόρευση οφειλόταν στον φθόνο του μεγάλου κόσμου που προσέλκυαν οι γυναικείες αγώνες, </a:t>
            </a:r>
            <a:r>
              <a:rPr lang="el-GR" baseline="30000" dirty="0">
                <a:hlinkClick r:id="rId6"/>
              </a:rPr>
              <a:t>[28]</a:t>
            </a:r>
            <a:r>
              <a:rPr lang="el-GR" dirty="0"/>
              <a:t> και επειδή η FA δεν είχε κανέναν έλεγχο στα χρήματα που έβγαζαν από το γυναικείο παιχνίδι. </a:t>
            </a:r>
            <a:r>
              <a:rPr lang="el-GR" baseline="30000" dirty="0">
                <a:hlinkClick r:id="rId5"/>
              </a:rPr>
              <a:t>[27]</a:t>
            </a:r>
            <a:r>
              <a:rPr lang="el-GR" dirty="0"/>
              <a:t> Ο </a:t>
            </a:r>
            <a:r>
              <a:rPr lang="el-GR" dirty="0" err="1"/>
              <a:t>Ντικ</a:t>
            </a:r>
            <a:r>
              <a:rPr lang="el-GR" dirty="0"/>
              <a:t>, η παίκτρια των </a:t>
            </a:r>
            <a:r>
              <a:rPr lang="el-GR" dirty="0" err="1"/>
              <a:t>Kerr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</a:t>
            </a:r>
            <a:r>
              <a:rPr lang="el-GR" dirty="0" err="1"/>
              <a:t>Alice</a:t>
            </a:r>
            <a:r>
              <a:rPr lang="el-GR" dirty="0"/>
              <a:t> </a:t>
            </a:r>
            <a:r>
              <a:rPr lang="el-GR" dirty="0" err="1"/>
              <a:t>Barlow</a:t>
            </a:r>
            <a:r>
              <a:rPr lang="el-GR" dirty="0"/>
              <a:t> είπε, "θα μπορούσαμε να το βάλουμε κάτω στη ζήλια. Ήμασταν πιο δημοφιλείς από τους άνδρες και οι μεγαλύτερες πύλες μας ήταν για φιλανθρωπικούς σκοπούς." </a:t>
            </a:r>
            <a:r>
              <a:rPr lang="el-GR" baseline="30000" dirty="0">
                <a:hlinkClick r:id="rId6"/>
              </a:rPr>
              <a:t>[28]</a:t>
            </a:r>
            <a:endParaRPr lang="el-GR" dirty="0"/>
          </a:p>
          <a:p>
            <a:r>
              <a:rPr lang="el-GR" dirty="0"/>
              <a:t>Σε άλλες χώρες, το γυναικείο ποδόσφαιρο αποδυναμώθηκε περαιτέρω από τις εθνικές απαγορεύσεις </a:t>
            </a:r>
            <a:r>
              <a:rPr lang="el-GR" baseline="30000" dirty="0">
                <a:hlinkClick r:id="rId7"/>
              </a:rPr>
              <a:t>[6]</a:t>
            </a:r>
            <a:r>
              <a:rPr lang="el-GR" dirty="0"/>
              <a:t> που συχνά έμοιαζαν με τα μέτρα της αγγλικής FA. Η </a:t>
            </a:r>
            <a:r>
              <a:rPr lang="el-GR" dirty="0">
                <a:hlinkClick r:id="rId8" tooltip="Γερμανική Ποδοσφαιρική Ομοσπονδία"/>
              </a:rPr>
              <a:t>Γερμανική Ποδοσφαιρική Ομοσπονδία</a:t>
            </a:r>
            <a:r>
              <a:rPr lang="el-GR" dirty="0"/>
              <a:t> απαγόρευσε το γυναικείο ποδόσφαιρο από το 1955 έως το 1970. </a:t>
            </a:r>
            <a:r>
              <a:rPr lang="el-GR" baseline="30000" dirty="0">
                <a:hlinkClick r:id="rId9"/>
              </a:rPr>
              <a:t>[29]</a:t>
            </a:r>
            <a:r>
              <a:rPr lang="el-GR" dirty="0"/>
              <a:t> Στη Βραζιλία, το </a:t>
            </a:r>
            <a:r>
              <a:rPr lang="el-GR" dirty="0">
                <a:hlinkClick r:id="rId10" tooltip="Εποχή Βάργκας"/>
              </a:rPr>
              <a:t>καθεστώς </a:t>
            </a:r>
            <a:r>
              <a:rPr lang="el-GR" dirty="0" err="1">
                <a:hlinkClick r:id="rId10" tooltip="Εποχή Βάργκας"/>
              </a:rPr>
              <a:t>Βάργκας</a:t>
            </a:r>
            <a:r>
              <a:rPr lang="el-GR" dirty="0"/>
              <a:t> και η </a:t>
            </a:r>
            <a:r>
              <a:rPr lang="el-GR" dirty="0">
                <a:hlinkClick r:id="rId11" tooltip="Στρατιωτική δικτατορία στη Βραζιλία"/>
              </a:rPr>
              <a:t>στρατιωτική δικτατορία</a:t>
            </a:r>
            <a:r>
              <a:rPr lang="el-GR" dirty="0"/>
              <a:t> απαγόρευσαν νομικά σε κορίτσια και γυναίκες να παίζουν ποδόσφαιρο από το 1941 έως το 1979. </a:t>
            </a:r>
            <a:r>
              <a:rPr lang="el-GR" baseline="30000" dirty="0">
                <a:hlinkClick r:id="rId12"/>
              </a:rPr>
              <a:t>[30]</a:t>
            </a:r>
            <a:endParaRPr lang="el-GR" dirty="0"/>
          </a:p>
          <a:p>
            <a:r>
              <a:rPr lang="el-GR" dirty="0"/>
              <a:t>Παρά τις απαγορεύσεις, κάποιες γυναικείες ομάδες συνέχισαν να παίζουν. Η </a:t>
            </a:r>
            <a:r>
              <a:rPr lang="el-GR" dirty="0">
                <a:hlinkClick r:id="rId13" tooltip="Αγγλική Γυναικεία Ποδοσφαιρική Ομοσπονδία"/>
              </a:rPr>
              <a:t>Αγγλική Γυναικεία Ποδοσφαιρική Ομοσπονδία</a:t>
            </a:r>
            <a:r>
              <a:rPr lang="el-GR" dirty="0"/>
              <a:t> (1921–1922) έπρεπε να παίξει μερικούς από τους αγώνες της σε γήπεδα </a:t>
            </a:r>
            <a:r>
              <a:rPr lang="el-GR" dirty="0">
                <a:hlinkClick r:id="rId14" tooltip="Ράγκμπι ποδόσφαιρο"/>
              </a:rPr>
              <a:t>ράγκμπι</a:t>
            </a:r>
            <a:r>
              <a:rPr lang="el-GR" dirty="0"/>
              <a:t> 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10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387179"/>
            <a:ext cx="8596668" cy="551935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Τουρνουα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71849" y="939114"/>
            <a:ext cx="9564129" cy="5918885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b="1" u="sng" dirty="0"/>
              <a:t>Το </a:t>
            </a:r>
            <a:r>
              <a:rPr lang="el-GR" b="1" u="sng" dirty="0" err="1"/>
              <a:t>Challenge</a:t>
            </a:r>
            <a:r>
              <a:rPr lang="el-GR" b="1" u="sng" dirty="0"/>
              <a:t> </a:t>
            </a:r>
            <a:r>
              <a:rPr lang="el-GR" b="1" u="sng" dirty="0" err="1"/>
              <a:t>Cup</a:t>
            </a:r>
            <a:r>
              <a:rPr lang="el-GR" b="1" u="sng" dirty="0"/>
              <a:t> της Αγγλικής Γυναικείας Ποδοσφαιρικής </a:t>
            </a:r>
            <a:r>
              <a:rPr lang="el-GR" b="1" u="sng" dirty="0" smtClean="0"/>
              <a:t>Ομοσπονδίας</a:t>
            </a:r>
            <a:endParaRPr lang="el-GR" b="1" u="sng" dirty="0"/>
          </a:p>
          <a:p>
            <a:r>
              <a:rPr lang="el-GR" dirty="0"/>
              <a:t>Μετά την απαγόρευση της FA για τις γυναικείες ομάδες στις 5 Δεκεμβρίου 1921, ιδρύθηκε η αγγλική ομοσπονδία ποδοσφαίρου γυναικών , με 58 συνδεδεμένες ομάδες. [32] [33] [34] Ένα ασημένιο κύπελλο δωρίστηκε από τον πρώτο πρόεδρο της ένωσης, </a:t>
            </a:r>
            <a:r>
              <a:rPr lang="el-GR" dirty="0" err="1"/>
              <a:t>Len</a:t>
            </a:r>
            <a:r>
              <a:rPr lang="el-GR" dirty="0"/>
              <a:t> </a:t>
            </a:r>
            <a:r>
              <a:rPr lang="el-GR" dirty="0" err="1"/>
              <a:t>Bridgett</a:t>
            </a:r>
            <a:r>
              <a:rPr lang="el-GR" dirty="0"/>
              <a:t>. Συνολικά 23 ομάδες συμμετείχαν στον πρώτο διαγωνισμό την άνοιξη του 1922. Οι νικητές ήταν οι </a:t>
            </a:r>
            <a:r>
              <a:rPr lang="el-GR" dirty="0" err="1"/>
              <a:t>Stoke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που κέρδισαν τις </a:t>
            </a:r>
            <a:r>
              <a:rPr lang="el-GR" dirty="0" err="1"/>
              <a:t>Doncaster</a:t>
            </a:r>
            <a:r>
              <a:rPr lang="el-GR" dirty="0"/>
              <a:t> και </a:t>
            </a:r>
            <a:r>
              <a:rPr lang="el-GR" dirty="0" err="1"/>
              <a:t>Bentley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με 3–1 στις 24 Ιουνίου 1922. [35]</a:t>
            </a:r>
          </a:p>
          <a:p>
            <a:endParaRPr lang="el-GR" dirty="0"/>
          </a:p>
          <a:p>
            <a:r>
              <a:rPr lang="el-GR" b="1" u="sng" dirty="0"/>
              <a:t>Το Πρωτάθλημα της Μεγάλης Βρετανίας και του </a:t>
            </a:r>
            <a:r>
              <a:rPr lang="el-GR" b="1" u="sng" dirty="0" smtClean="0"/>
              <a:t>Κόσμου</a:t>
            </a:r>
            <a:endParaRPr lang="el-GR" dirty="0"/>
          </a:p>
          <a:p>
            <a:r>
              <a:rPr lang="el-GR" dirty="0"/>
              <a:t>Το 1937, οι </a:t>
            </a:r>
            <a:r>
              <a:rPr lang="el-GR" dirty="0" err="1"/>
              <a:t>Dick</a:t>
            </a:r>
            <a:r>
              <a:rPr lang="el-GR" dirty="0"/>
              <a:t>, </a:t>
            </a:r>
            <a:r>
              <a:rPr lang="el-GR" dirty="0" err="1"/>
              <a:t>Kerr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FC , οι οποίοι είχαν χάσει από τους </a:t>
            </a:r>
            <a:r>
              <a:rPr lang="el-GR" dirty="0" err="1"/>
              <a:t>Scotland's</a:t>
            </a:r>
            <a:r>
              <a:rPr lang="el-GR" dirty="0"/>
              <a:t> </a:t>
            </a:r>
            <a:r>
              <a:rPr lang="el-GR" dirty="0" err="1"/>
              <a:t>Rutherglen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το 1923, αλλά συνέχισαν να ανακηρύσσονται ως "παγκόσμιοι πρωταθλητές", [36] [37] έπαιξαν το </a:t>
            </a:r>
            <a:r>
              <a:rPr lang="el-GR" dirty="0" err="1"/>
              <a:t>Edinburgh</a:t>
            </a:r>
            <a:r>
              <a:rPr lang="el-GR" dirty="0"/>
              <a:t> </a:t>
            </a:r>
            <a:r>
              <a:rPr lang="el-GR" dirty="0" err="1"/>
              <a:t>City</a:t>
            </a:r>
            <a:r>
              <a:rPr lang="el-GR" dirty="0"/>
              <a:t> </a:t>
            </a:r>
            <a:r>
              <a:rPr lang="el-GR" dirty="0" err="1"/>
              <a:t>Girls</a:t>
            </a:r>
            <a:r>
              <a:rPr lang="el-GR" dirty="0"/>
              <a:t> στο "</a:t>
            </a:r>
            <a:r>
              <a:rPr lang="el-GR" dirty="0" err="1"/>
              <a:t>Championship</a:t>
            </a:r>
            <a:r>
              <a:rPr lang="el-GR" dirty="0"/>
              <a:t> of </a:t>
            </a:r>
            <a:r>
              <a:rPr lang="el-GR" dirty="0" err="1"/>
              <a:t>Great</a:t>
            </a:r>
            <a:r>
              <a:rPr lang="el-GR" dirty="0"/>
              <a:t> </a:t>
            </a:r>
            <a:r>
              <a:rPr lang="el-GR" dirty="0" err="1"/>
              <a:t>Britain</a:t>
            </a:r>
            <a:r>
              <a:rPr lang="el-GR" dirty="0"/>
              <a:t> and the Κόσμος'. Ο </a:t>
            </a:r>
            <a:r>
              <a:rPr lang="el-GR" dirty="0" err="1"/>
              <a:t>Ντικ</a:t>
            </a:r>
            <a:r>
              <a:rPr lang="el-GR" dirty="0"/>
              <a:t>, </a:t>
            </a:r>
            <a:r>
              <a:rPr lang="el-GR" dirty="0" err="1"/>
              <a:t>Κερ</a:t>
            </a:r>
            <a:r>
              <a:rPr lang="el-GR" dirty="0"/>
              <a:t> κέρδισε τον διαγωνισμό με σκορ 5–1. Ο διαγωνισμός του 1939 ήταν μια πιο οργανωμένη υπόθεση και τα </a:t>
            </a:r>
            <a:r>
              <a:rPr lang="el-GR" dirty="0" err="1"/>
              <a:t>Edinburgh</a:t>
            </a:r>
            <a:r>
              <a:rPr lang="el-GR" dirty="0"/>
              <a:t> </a:t>
            </a:r>
            <a:r>
              <a:rPr lang="el-GR" dirty="0" err="1"/>
              <a:t>City</a:t>
            </a:r>
            <a:r>
              <a:rPr lang="el-GR" dirty="0"/>
              <a:t> </a:t>
            </a:r>
            <a:r>
              <a:rPr lang="el-GR" dirty="0" err="1"/>
              <a:t>Girls</a:t>
            </a:r>
            <a:r>
              <a:rPr lang="el-GR" dirty="0"/>
              <a:t> κέρδισαν τον </a:t>
            </a:r>
            <a:r>
              <a:rPr lang="el-GR" dirty="0" err="1"/>
              <a:t>Dick</a:t>
            </a:r>
            <a:r>
              <a:rPr lang="el-GR" dirty="0"/>
              <a:t>, </a:t>
            </a:r>
            <a:r>
              <a:rPr lang="el-GR" dirty="0" err="1"/>
              <a:t>Kerr</a:t>
            </a:r>
            <a:r>
              <a:rPr lang="el-GR" dirty="0"/>
              <a:t> με 5-2 στο Εδιμβούργο , μετά από την κατάρριψη 7-1 των </a:t>
            </a:r>
            <a:r>
              <a:rPr lang="el-GR" dirty="0" err="1"/>
              <a:t>Glasgow</a:t>
            </a:r>
            <a:r>
              <a:rPr lang="el-GR" dirty="0"/>
              <a:t> </a:t>
            </a:r>
            <a:r>
              <a:rPr lang="el-GR" dirty="0" err="1"/>
              <a:t>Ladies</a:t>
            </a:r>
            <a:r>
              <a:rPr lang="el-GR" dirty="0"/>
              <a:t> στο </a:t>
            </a:r>
            <a:r>
              <a:rPr lang="el-GR" dirty="0" err="1"/>
              <a:t>Falkirk</a:t>
            </a:r>
            <a:r>
              <a:rPr lang="el-GR" dirty="0"/>
              <a:t> για να κατακτήσουν τον τίτλο.</a:t>
            </a:r>
          </a:p>
        </p:txBody>
      </p:sp>
    </p:spTree>
    <p:extLst>
      <p:ext uri="{BB962C8B-B14F-4D97-AF65-F5344CB8AC3E}">
        <p14:creationId xmlns:p14="http://schemas.microsoft.com/office/powerpoint/2010/main" val="31938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3172</Words>
  <Application>Microsoft Office PowerPoint</Application>
  <PresentationFormat>Ευρεία οθόνη</PresentationFormat>
  <Paragraphs>71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Όψη</vt:lpstr>
      <vt:lpstr>Γυναικείο Ποδόσφαιρο </vt:lpstr>
      <vt:lpstr>Τι είναι ? </vt:lpstr>
      <vt:lpstr>Παρουσίαση του PowerPoint</vt:lpstr>
      <vt:lpstr>Παρουσίαση του PowerPoint</vt:lpstr>
      <vt:lpstr>Ιστορία </vt:lpstr>
      <vt:lpstr>Ακόμα </vt:lpstr>
      <vt:lpstr>Το Κύπελλο των Munitionettes </vt:lpstr>
      <vt:lpstr>Απαγόρευση της FA (1921–1970) </vt:lpstr>
      <vt:lpstr>Τουρνουα </vt:lpstr>
      <vt:lpstr>Η «αναβίωση» του γυναικείου παιχνιδιού </vt:lpstr>
      <vt:lpstr>Παγκόσμιο Πρωτάθλημα Γυναικών, 1970 και 1971 </vt:lpstr>
      <vt:lpstr>Επαγγελματικότητα </vt:lpstr>
      <vt:lpstr>Ασία και Ωκεανία </vt:lpstr>
      <vt:lpstr>Βόρεια Αμερική </vt:lpstr>
      <vt:lpstr>21ος αιώνας </vt:lpstr>
      <vt:lpstr>Παγκόσμιο κύπελο γυναικών </vt:lpstr>
      <vt:lpstr>Ολυμπιακοί Αγώνες </vt:lpstr>
      <vt:lpstr>Πρωτάθλημα UEFA Γυναικών </vt:lpstr>
      <vt:lpstr> </vt:lpstr>
      <vt:lpstr>Γυναικείο ποδόσφαιρο στη Μέση Ανατολή και τη Βόρεια Αφρική </vt:lpstr>
      <vt:lpstr>Ευχαριστώ για την προσοχή σας !!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Γυναικείο Ποδόσφαιρο</dc:title>
  <dc:creator>Evelina</dc:creator>
  <cp:lastModifiedBy>Evelina</cp:lastModifiedBy>
  <cp:revision>4</cp:revision>
  <dcterms:created xsi:type="dcterms:W3CDTF">2023-01-27T10:36:13Z</dcterms:created>
  <dcterms:modified xsi:type="dcterms:W3CDTF">2023-01-27T11:08:31Z</dcterms:modified>
</cp:coreProperties>
</file>