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797675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627890-CCD9-4944-B53C-D7A58E4729B6}" type="datetimeFigureOut">
              <a:rPr lang="el-GR" smtClean="0"/>
              <a:t>1/12/2023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CD3CCE-52DA-4C75-8484-20B78A693059}" type="slidenum">
              <a:rPr lang="el-GR" smtClean="0"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ΣΤΟΙΧΕΙΑ ΕΙΔΙΚΗΣ ΔΙΑΤΡΟΦΗΣ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29525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ΔΗΜΗΤΡΙΟΣ ΧΑΤΖΗΠΕΤΡΟΥ</a:t>
            </a:r>
          </a:p>
          <a:p>
            <a:r>
              <a:rPr lang="en-US" dirty="0" smtClean="0"/>
              <a:t>M.Sc. </a:t>
            </a:r>
            <a:r>
              <a:rPr lang="el-GR" dirty="0" smtClean="0"/>
              <a:t>ΔΙΑΙΤΟΛΟΓΟΣ ΔΙΑΤΡΟΦΟΛΟΓΟΣ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3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ΔΡΑΣΤΗΡΙΟΤΗΤΑ ΣΤΗΝ ΤΑΞΗ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πρωτεΐνες δεν έχουν θερμίδες (</a:t>
            </a:r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l-GR" dirty="0" smtClean="0"/>
              <a:t>\</a:t>
            </a:r>
            <a:r>
              <a:rPr lang="el-GR" dirty="0" smtClean="0">
                <a:solidFill>
                  <a:srgbClr val="00B050"/>
                </a:solidFill>
              </a:rPr>
              <a:t>Λ</a:t>
            </a:r>
            <a:r>
              <a:rPr lang="el-GR" dirty="0" smtClean="0"/>
              <a:t>)</a:t>
            </a:r>
          </a:p>
          <a:p>
            <a:r>
              <a:rPr lang="el-GR" dirty="0" smtClean="0"/>
              <a:t>Το νερό δεν έχει θερμίδες (</a:t>
            </a:r>
            <a:r>
              <a:rPr lang="el-GR" dirty="0" smtClean="0">
                <a:solidFill>
                  <a:srgbClr val="00B050"/>
                </a:solidFill>
              </a:rPr>
              <a:t>Σ</a:t>
            </a:r>
            <a:r>
              <a:rPr lang="el-GR" dirty="0" smtClean="0"/>
              <a:t>\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l-GR" dirty="0" smtClean="0"/>
              <a:t>)</a:t>
            </a:r>
          </a:p>
          <a:p>
            <a:r>
              <a:rPr lang="el-GR" dirty="0" smtClean="0"/>
              <a:t>Οι πρωτεΐνες αποδίδουν τις περισσότερες θερμίδες (</a:t>
            </a:r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l-GR" dirty="0" smtClean="0"/>
              <a:t>\</a:t>
            </a:r>
            <a:r>
              <a:rPr lang="el-GR" dirty="0" smtClean="0">
                <a:solidFill>
                  <a:srgbClr val="00B050"/>
                </a:solidFill>
              </a:rPr>
              <a:t>Λ</a:t>
            </a:r>
            <a:r>
              <a:rPr lang="el-GR" dirty="0" smtClean="0"/>
              <a:t>)</a:t>
            </a:r>
          </a:p>
          <a:p>
            <a:r>
              <a:rPr lang="el-GR" dirty="0" smtClean="0"/>
              <a:t>Τα λίπη αποτελούνται από αμινοξέα (</a:t>
            </a:r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l-GR" dirty="0" smtClean="0"/>
              <a:t>\</a:t>
            </a:r>
            <a:r>
              <a:rPr lang="el-GR" dirty="0" smtClean="0">
                <a:solidFill>
                  <a:srgbClr val="00B050"/>
                </a:solidFill>
              </a:rPr>
              <a:t>Λ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77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ΑΝΑΚΕΦΑΛΑΙΩΣΗ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πρωτεΐνες είναι δομικά συστατικά</a:t>
            </a:r>
          </a:p>
          <a:p>
            <a:r>
              <a:rPr lang="el-GR" dirty="0" smtClean="0"/>
              <a:t>Έχουν θερμίδες</a:t>
            </a:r>
          </a:p>
          <a:p>
            <a:r>
              <a:rPr lang="el-GR" dirty="0" smtClean="0"/>
              <a:t>Αποτελούνται από αμινοξέα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65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ΘΡΕΠΤΙΚΑ ΣΥΣΤΑΤΙΚΑ</a:t>
            </a:r>
            <a:br>
              <a:rPr lang="el-GR" dirty="0" smtClean="0"/>
            </a:br>
            <a:r>
              <a:rPr lang="el-GR" dirty="0" smtClean="0"/>
              <a:t>ΟΡΙΣΜΟΣ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Ουσίες που λαμβάνονται από την τροφή και χρησιμοποιούνται στον οργανισμό για να προσφέρουν ενέργεια και δομικά υλικά.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Ρυθμίζουν την ανάπτυξη και διατήρηση του οργανισμού και συμμετέχουν στην αναδόμηση του σώματος.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ΜΑΚΡΟΘΡΕΠΤΙΚΑ \ ΜΙΚΡΟΘΡΕΠΤΙΚΑ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Μακροθρεπτικά λέγονται όσα δίνουν ενέργεια στον οργανισμό.</a:t>
            </a:r>
          </a:p>
          <a:p>
            <a:pPr marL="137160" indent="0">
              <a:buNone/>
            </a:pP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Μικροθρεπτικά</a:t>
            </a:r>
            <a:r>
              <a:rPr lang="el-GR" dirty="0" smtClean="0"/>
              <a:t> λέγονται όσα δεν δίνουν ενέργεια στον οργανισμό.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50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ΜΑΚΡΟΘΡΕΠΤΙΚΑ \ ΜΙΚΡΟΘΡΕΠΤΙΚΑ</a:t>
            </a:r>
            <a:endParaRPr lang="el-GR" sz="36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165449"/>
              </p:ext>
            </p:extLst>
          </p:nvPr>
        </p:nvGraphicFramePr>
        <p:xfrm>
          <a:off x="457200" y="1600200"/>
          <a:ext cx="8229600" cy="298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45232">
                <a:tc>
                  <a:txBody>
                    <a:bodyPr/>
                    <a:lstStyle/>
                    <a:p>
                      <a:r>
                        <a:rPr lang="el-GR" dirty="0" smtClean="0"/>
                        <a:t>ΜΑΚΡΟΘΡΕΠΤΙΚΑ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ΜΙΚΡΟΘΡΕΠΤΙΚΑ</a:t>
                      </a:r>
                      <a:endParaRPr lang="el-GR" dirty="0"/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el-GR" dirty="0" smtClean="0"/>
                        <a:t>Πρωτείνες(4θερμίδες/γραμ.)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Βιταμίνες</a:t>
                      </a:r>
                      <a:endParaRPr lang="el-GR" dirty="0"/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el-GR" dirty="0" smtClean="0"/>
                        <a:t>Υδατάνθρακες(4 θερμίδες\γραμ.)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Μέταλλα και Ιχνοστοιχεία</a:t>
                      </a:r>
                      <a:endParaRPr lang="el-GR" dirty="0"/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el-GR" dirty="0" smtClean="0"/>
                        <a:t>Λίπη(9 θερμίδες\γραμ.)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Νερό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ΠΡΩΤΕΙΝΕΣ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6" y="1600200"/>
            <a:ext cx="706278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5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ΠΡΩΤΕΙΝΕΣ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Αποτελούν βασικό δομικό συστατικό των ιστών του σώματος</a:t>
            </a:r>
            <a:r>
              <a:rPr lang="en-US" dirty="0" smtClean="0"/>
              <a:t> </a:t>
            </a:r>
            <a:r>
              <a:rPr lang="el-GR" dirty="0" smtClean="0"/>
              <a:t>και είναι απαραίτητες για την ανάπλαση των κατεστραμμένων κυττάρων και την σχηματισμό νέων</a:t>
            </a:r>
          </a:p>
          <a:p>
            <a:r>
              <a:rPr lang="el-GR" dirty="0" smtClean="0"/>
              <a:t>Δομικά συστατικά των πρωτεϊνών είναι τα αμινοξέα.</a:t>
            </a:r>
          </a:p>
          <a:p>
            <a:r>
              <a:rPr lang="el-GR" dirty="0" smtClean="0"/>
              <a:t>Διαφορετικός συνδυασμός αμινοξέων συνθέτει-φτιάχνει διαφορετικές πρωτεΐνες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ΑΜΙΝΟΞΕΑ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Χωρίζονται σε απαραίτητα και σε μη απαραίτητα</a:t>
            </a:r>
          </a:p>
          <a:p>
            <a:r>
              <a:rPr lang="el-GR" dirty="0" smtClean="0"/>
              <a:t>Απαραίτητα λέγονται αυτά τα οποία ο οργανισμός δεν μπορεί να τα συνθέσει.</a:t>
            </a:r>
          </a:p>
          <a:p>
            <a:r>
              <a:rPr lang="el-GR" dirty="0" smtClean="0"/>
              <a:t>Μη απαραίτητα λέγονται αυτά που μπορεί ο οργανισμός μας να τα συνθέσει.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18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ΑΜΙΝΟΞΕΑ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008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1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ΔΡΑΣΤΗΡΙΟΤΗΤΑ ΣΤΗΝ ΤΑΞΗ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πρωτεΐνες δεν έχουν θερμίδες (Σ\Λ)</a:t>
            </a:r>
          </a:p>
          <a:p>
            <a:r>
              <a:rPr lang="el-GR" dirty="0" smtClean="0"/>
              <a:t>Το νερό δεν έχει θερμίδες (Σ\Λ)</a:t>
            </a:r>
          </a:p>
          <a:p>
            <a:r>
              <a:rPr lang="el-GR" dirty="0" smtClean="0"/>
              <a:t>Οι πρωτεΐνες αποδίδουν τις περισσότερες θερμίδες (Σ\Λ)</a:t>
            </a:r>
          </a:p>
          <a:p>
            <a:r>
              <a:rPr lang="el-GR" dirty="0" smtClean="0"/>
              <a:t>Τα λίπη αποτελούνται από αμινοξέα (Σ\Λ)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58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236</Words>
  <Application>Microsoft Office PowerPoint</Application>
  <PresentationFormat>Προβολή στην οθόνη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Αποκορύφωμα</vt:lpstr>
      <vt:lpstr>ΣΤΟΙΧΕΙΑ ΕΙΔΙΚΗΣ ΔΙΑΤΡΟΦΗΣ</vt:lpstr>
      <vt:lpstr>ΘΡΕΠΤΙΚΑ ΣΥΣΤΑΤΙΚΑ ΟΡΙΣΜΟΣ</vt:lpstr>
      <vt:lpstr>ΜΑΚΡΟΘΡΕΠΤΙΚΑ \ ΜΙΚΡΟΘΡΕΠΤΙΚΑ</vt:lpstr>
      <vt:lpstr>ΜΑΚΡΟΘΡΕΠΤΙΚΑ \ ΜΙΚΡΟΘΡΕΠΤΙΚΑ</vt:lpstr>
      <vt:lpstr>ΠΡΩΤΕΙΝΕΣ</vt:lpstr>
      <vt:lpstr>ΠΡΩΤΕΙΝΕΣ</vt:lpstr>
      <vt:lpstr>ΑΜΙΝΟΞΕΑ</vt:lpstr>
      <vt:lpstr>ΑΜΙΝΟΞΕΑ</vt:lpstr>
      <vt:lpstr>ΔΡΑΣΤΗΡΙΟΤΗΤΑ ΣΤΗΝ ΤΑΞΗ </vt:lpstr>
      <vt:lpstr>ΔΡΑΣΤΗΡΙΟΤΗΤΑ ΣΤΗΝ ΤΑΞΗ </vt:lpstr>
      <vt:lpstr>ΑΝΑΚΕΦΑΛΑΙΩΣΗ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Δημήτρης</dc:creator>
  <cp:lastModifiedBy>Δημήτρης</cp:lastModifiedBy>
  <cp:revision>9</cp:revision>
  <cp:lastPrinted>2023-11-30T23:13:27Z</cp:lastPrinted>
  <dcterms:created xsi:type="dcterms:W3CDTF">2023-11-30T19:47:56Z</dcterms:created>
  <dcterms:modified xsi:type="dcterms:W3CDTF">2023-11-30T23:15:05Z</dcterms:modified>
</cp:coreProperties>
</file>