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1" r:id="rId4"/>
    <p:sldId id="26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0" r:id="rId16"/>
    <p:sldId id="269" r:id="rId17"/>
    <p:sldId id="272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14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96476-DD3C-43DC-B821-6B3A63BE7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840AC-E8A7-46D5-9CB3-3731FDFF1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83125-0314-4173-AD13-52A90BC5B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1B26-F9BC-4320-9EA5-E548BB1E2CED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3C250-A3E4-4578-9222-80DD46179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FCC45-D495-4BC2-BA88-FF48B2CAB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7555-3F91-4162-A8C7-662601E62C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760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3616C-25A2-410C-903F-FB9762DF6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072B3E-E5E8-4B98-B32E-22D84993F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0CF7E-912B-43CD-942F-4780A355A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1B26-F9BC-4320-9EA5-E548BB1E2CED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2B7F9-62F5-486A-A6F7-C9C6A4E87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9A185-F3F3-409B-9D63-26E5DCEE6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7555-3F91-4162-A8C7-662601E62C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408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1C8F1E-321A-426B-A368-DE4B8E1D91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0BA0B-47F2-44CA-A0CF-AB69B0584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9C9F9-E66C-4FF9-BA84-0F9C3E342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1B26-F9BC-4320-9EA5-E548BB1E2CED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8B2F0-F229-4494-B077-DEB9F704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AA44C-FEFA-485E-9D8A-863239D9B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7555-3F91-4162-A8C7-662601E62C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541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78BD8-93A6-43FC-A03B-075945CEB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A650E-0868-49B5-A794-9C8F507F2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F08EC-C6F6-49EA-B45C-1DD1C54C4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1B26-F9BC-4320-9EA5-E548BB1E2CED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97B9A-F47B-4C41-8E52-85B71AE3B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1CB78-2DB0-4369-9CCB-003A101C2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7555-3F91-4162-A8C7-662601E62C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563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E9EE2-15FA-4492-98F6-7724D0BAC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E77CB-9A05-4538-A6F4-5674F5ABA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0544D-CF47-4E25-B461-FB9B213D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1B26-F9BC-4320-9EA5-E548BB1E2CED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BE6E7-16BF-4CBD-8BB1-DA09953A5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6BC0E-D158-435D-B70E-4380CB743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7555-3F91-4162-A8C7-662601E62C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800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BED78-13E0-41EB-A287-A166BF602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873F6-701D-4F36-B283-6A17F6A4E7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616FB-38C5-4782-9548-44DAB109B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0EAD73-515C-476C-80F7-660292312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1B26-F9BC-4320-9EA5-E548BB1E2CED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27A3C-A826-40AB-8855-8204C23F6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D2F0D-770B-4FE5-BA56-DA68C3D69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7555-3F91-4162-A8C7-662601E62C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257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658D7-58DD-498E-A351-6F7ABB549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D5AB1-0221-4AC1-9A99-3979645CC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71B1C-F073-43AA-BDA6-8C986AAB8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B709D-7B66-4C33-9992-C8052C0824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A0EF10-24DB-47B5-B6F3-ECD0D27ED3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84400-4503-4F94-B5D4-43CEEA3AC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1B26-F9BC-4320-9EA5-E548BB1E2CED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D5699-2B45-4F75-BBBE-6F93641B7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B1D955-770D-409C-8DF2-E9B0DB568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7555-3F91-4162-A8C7-662601E62C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731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2C22E-6C74-4071-B84B-2075952E2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5ED535-0489-4DC7-BC0E-C276B4EDD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1B26-F9BC-4320-9EA5-E548BB1E2CED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DA2D0-4451-483F-8177-A33516EBC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75118D-A450-4BCD-B337-B76B658B5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7555-3F91-4162-A8C7-662601E62C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78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BA0363-39A4-4F9E-B3A2-BC0114755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1B26-F9BC-4320-9EA5-E548BB1E2CED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8F3E68-2B6A-4AD5-8CD5-7A56CFE02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EAEE9-8299-4F0A-8970-22E72106A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7555-3F91-4162-A8C7-662601E62C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969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5C0BB-C573-4214-8C87-68902B3B4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888F5-9971-47C1-86BC-549043B20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C4E609-FC87-4276-8A46-C727D6DDD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3A546-3FB9-441C-8043-6975EAA82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1B26-F9BC-4320-9EA5-E548BB1E2CED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DCC70-7CD8-4BA5-84EB-5DB2ACEA3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5C191-854B-4AA7-BC02-F075711EB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7555-3F91-4162-A8C7-662601E62C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34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D182C-129D-4C46-BC99-5C14F4372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A29772-B76A-4B2D-BD69-3E11819A30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322B5-2BAD-4E8B-B66E-8EAA17CBA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E6E2B-CDA1-4371-95EF-579CB1E83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1B26-F9BC-4320-9EA5-E548BB1E2CED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C7A1B-EB31-4B3E-9C18-E8540920C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B0A9F-B618-4ADB-94A5-708E58569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7555-3F91-4162-A8C7-662601E62C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24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C23291-A7D2-4174-9415-11FC7B4D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CA0FF-E4A5-4A22-B5E5-6073D2181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D7302-A0E9-41CA-91BF-8FFF9D0BE8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51B26-F9BC-4320-9EA5-E548BB1E2CED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85084-498D-47C3-956B-5AAB8F7E2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E3C02-0D61-4099-AD5C-0B8644D4C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27555-3F91-4162-A8C7-662601E62C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018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78389-6F39-4BFB-83E2-1015DBCE80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ΒΟΗΘΗΜΑΤΑ    ΒΑ ΔΙΣΗΣ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266A3-B96C-4FA6-9282-0451ADC886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ΚΑΠΕΤΑΝΟΥ ΒΑΣΙΛΙΚΗ</a:t>
            </a:r>
          </a:p>
        </p:txBody>
      </p:sp>
    </p:spTree>
    <p:extLst>
      <p:ext uri="{BB962C8B-B14F-4D97-AF65-F5344CB8AC3E}">
        <p14:creationId xmlns:p14="http://schemas.microsoft.com/office/powerpoint/2010/main" val="582196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room&#10;&#10;Description automatically generated">
            <a:extLst>
              <a:ext uri="{FF2B5EF4-FFF2-40B4-BE49-F238E27FC236}">
                <a16:creationId xmlns:a16="http://schemas.microsoft.com/office/drawing/2014/main" id="{812DBCC9-4B2A-43AF-A247-0B28C5168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97" y="1012935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02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hair&#10;&#10;Description automatically generated">
            <a:extLst>
              <a:ext uri="{FF2B5EF4-FFF2-40B4-BE49-F238E27FC236}">
                <a16:creationId xmlns:a16="http://schemas.microsoft.com/office/drawing/2014/main" id="{EEFD9F25-65AC-4285-8462-5FF4A76B3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467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18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96C38-D30E-4505-92D1-E3DDA0AF6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ΓΙΑΤΙ ΠΡΕΠΕΙ ΝΑ ΔΙΝΟΥΜΕ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ΠΕΡΙΠΑΤΗΤΗΡΑ</a:t>
            </a:r>
            <a:r>
              <a:rPr lang="en-US" dirty="0"/>
              <a:t>;</a:t>
            </a:r>
            <a:r>
              <a:rPr lang="el-GR" dirty="0"/>
              <a:t> </a:t>
            </a:r>
          </a:p>
        </p:txBody>
      </p:sp>
      <p:pic>
        <p:nvPicPr>
          <p:cNvPr id="4" name="Picture 3" descr="A picture containing photo, small, sitting, table&#10;&#10;Description automatically generated">
            <a:extLst>
              <a:ext uri="{FF2B5EF4-FFF2-40B4-BE49-F238E27FC236}">
                <a16:creationId xmlns:a16="http://schemas.microsoft.com/office/drawing/2014/main" id="{130CB71B-036C-44AA-839F-412188814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1548962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31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B6162-C306-45E2-BF9F-1739BC852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ROLLATOR</a:t>
            </a:r>
            <a:endParaRPr lang="el-G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close up of a bicycle&#10;&#10;Description automatically generated">
            <a:extLst>
              <a:ext uri="{FF2B5EF4-FFF2-40B4-BE49-F238E27FC236}">
                <a16:creationId xmlns:a16="http://schemas.microsoft.com/office/drawing/2014/main" id="{B12F37A1-555A-4E31-9F47-9D2B9A0E5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8" y="1828800"/>
            <a:ext cx="4587766" cy="4493172"/>
          </a:xfrm>
          <a:prstGeom prst="rect">
            <a:avLst/>
          </a:prstGeom>
        </p:spPr>
      </p:pic>
      <p:pic>
        <p:nvPicPr>
          <p:cNvPr id="8" name="Picture 7" descr="A picture containing transport, man, riding, skiing&#10;&#10;Description automatically generated">
            <a:extLst>
              <a:ext uri="{FF2B5EF4-FFF2-40B4-BE49-F238E27FC236}">
                <a16:creationId xmlns:a16="http://schemas.microsoft.com/office/drawing/2014/main" id="{E0D74D7A-B42B-46FA-B115-8EDEFA43F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310" y="1954924"/>
            <a:ext cx="5715000" cy="478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12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6B7D2-F4C8-41FE-8A47-F156CC512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 descr="A close up of a bicycle&#10;&#10;Description automatically generated">
            <a:extLst>
              <a:ext uri="{FF2B5EF4-FFF2-40B4-BE49-F238E27FC236}">
                <a16:creationId xmlns:a16="http://schemas.microsoft.com/office/drawing/2014/main" id="{EF8D20EB-43AE-46AF-979B-8DA04785A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8" y="365125"/>
            <a:ext cx="5715000" cy="5941081"/>
          </a:xfrm>
          <a:prstGeom prst="rect">
            <a:avLst/>
          </a:prstGeom>
        </p:spPr>
      </p:pic>
      <p:pic>
        <p:nvPicPr>
          <p:cNvPr id="6" name="Picture 5" descr="A close up of a bicycle&#10;&#10;Description automatically generated">
            <a:extLst>
              <a:ext uri="{FF2B5EF4-FFF2-40B4-BE49-F238E27FC236}">
                <a16:creationId xmlns:a16="http://schemas.microsoft.com/office/drawing/2014/main" id="{EEF92E24-3058-40F7-ACDF-E2789D617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5125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31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E7FB85AC-D60A-44A8-9AFF-DC2856318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41" y="0"/>
            <a:ext cx="78065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09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bicycle&#10;&#10;Description automatically generated">
            <a:extLst>
              <a:ext uri="{FF2B5EF4-FFF2-40B4-BE49-F238E27FC236}">
                <a16:creationId xmlns:a16="http://schemas.microsoft.com/office/drawing/2014/main" id="{AD0088F9-6752-4DE6-9C15-4521DF0D2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60" y="709448"/>
            <a:ext cx="9412012" cy="577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88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hair&#10;&#10;Description automatically generated">
            <a:extLst>
              <a:ext uri="{FF2B5EF4-FFF2-40B4-BE49-F238E27FC236}">
                <a16:creationId xmlns:a16="http://schemas.microsoft.com/office/drawing/2014/main" id="{6FBE7843-FDD4-4B7E-B9F1-0743009E7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48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65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C2ACB-8DEB-467C-AB38-EF3831E6B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l-GR" sz="2600" dirty="0">
                <a:solidFill>
                  <a:srgbClr val="FFFFFF"/>
                </a:solidFill>
              </a:rPr>
              <a:t>ΜΠΑΣΤΟΥΝΙ</a:t>
            </a:r>
          </a:p>
        </p:txBody>
      </p:sp>
      <p:pic>
        <p:nvPicPr>
          <p:cNvPr id="4" name="Picture 3" descr="A close up of a lamp&#10;&#10;Description automatically generated">
            <a:extLst>
              <a:ext uri="{FF2B5EF4-FFF2-40B4-BE49-F238E27FC236}">
                <a16:creationId xmlns:a16="http://schemas.microsoft.com/office/drawing/2014/main" id="{5D728C3D-EF27-4BD9-8AAA-52E36A694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206" y="961812"/>
            <a:ext cx="4930987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5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749B88-A117-4DFF-A2FB-15B80225B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ΜΠΑΣΤΟΥΝΙΑ- ΛΑΒΕΣ</a:t>
            </a:r>
          </a:p>
        </p:txBody>
      </p:sp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A0F75D18-2275-4E82-AFFC-7EF62DC0A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593745"/>
            <a:ext cx="3425609" cy="3425609"/>
          </a:xfrm>
          <a:prstGeom prst="rect">
            <a:avLst/>
          </a:prstGeom>
        </p:spPr>
      </p:pic>
      <p:pic>
        <p:nvPicPr>
          <p:cNvPr id="6" name="Picture 5" descr="A picture containing furniture, table, mirror&#10;&#10;Description automatically generated">
            <a:extLst>
              <a:ext uri="{FF2B5EF4-FFF2-40B4-BE49-F238E27FC236}">
                <a16:creationId xmlns:a16="http://schemas.microsoft.com/office/drawing/2014/main" id="{EAA392AD-4582-44C0-A8A5-8F2C59523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29" y="589887"/>
            <a:ext cx="3433324" cy="343332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game&#10;&#10;Description automatically generated">
            <a:extLst>
              <a:ext uri="{FF2B5EF4-FFF2-40B4-BE49-F238E27FC236}">
                <a16:creationId xmlns:a16="http://schemas.microsoft.com/office/drawing/2014/main" id="{09D011FC-151A-4F70-B66B-E5AB13008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25" y="616905"/>
            <a:ext cx="3423916" cy="342391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071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D1FD3-2543-47A5-AE9E-877C0AFCF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l-GR" sz="2600" dirty="0">
                <a:solidFill>
                  <a:srgbClr val="FFFFFF"/>
                </a:solidFill>
              </a:rPr>
              <a:t>ΣΠΑΣΤΟ</a:t>
            </a:r>
          </a:p>
        </p:txBody>
      </p:sp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608728F9-7805-42EA-82FD-E7C57F9A7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206" y="961812"/>
            <a:ext cx="4930987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09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DDE3054-7688-403A-8800-8FA4F1B54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C938212-FA12-4FF1-87C8-ACDE99D06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CB160-18D9-4391-BF11-E0B9F3AB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0602"/>
            <a:ext cx="3300663" cy="1645920"/>
          </a:xfrm>
        </p:spPr>
        <p:txBody>
          <a:bodyPr>
            <a:normAutofit/>
          </a:bodyPr>
          <a:lstStyle/>
          <a:p>
            <a:r>
              <a:rPr lang="el-GR" sz="2800">
                <a:latin typeface="Times New Roman" panose="02020603050405020304" pitchFamily="18" charset="0"/>
                <a:cs typeface="Times New Roman" panose="02020603050405020304" pitchFamily="18" charset="0"/>
              </a:rPr>
              <a:t>ΚΛΕΙΣΤΟΥ ΤΥΠΟΥ                                  ΑΓΚΩΝΑ                            ΜΑΣΧΑΛΗΣ</a:t>
            </a:r>
          </a:p>
        </p:txBody>
      </p:sp>
      <p:pic>
        <p:nvPicPr>
          <p:cNvPr id="5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75BCB49A-00F2-4397-AC51-9156B6300F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" b="2"/>
          <a:stretch/>
        </p:blipFill>
        <p:spPr>
          <a:xfrm>
            <a:off x="554415" y="365760"/>
            <a:ext cx="3584448" cy="3639935"/>
          </a:xfrm>
          <a:prstGeom prst="rect">
            <a:avLst/>
          </a:prstGeom>
        </p:spPr>
      </p:pic>
      <p:pic>
        <p:nvPicPr>
          <p:cNvPr id="7" name="Picture 6" descr="A close up of a tool&#10;&#10;Description automatically generated">
            <a:extLst>
              <a:ext uri="{FF2B5EF4-FFF2-40B4-BE49-F238E27FC236}">
                <a16:creationId xmlns:a16="http://schemas.microsoft.com/office/drawing/2014/main" id="{6FBB76FF-0908-45E1-9499-505FD834B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5" b="-3"/>
          <a:stretch/>
        </p:blipFill>
        <p:spPr>
          <a:xfrm>
            <a:off x="4345915" y="365759"/>
            <a:ext cx="3584448" cy="3639312"/>
          </a:xfrm>
          <a:prstGeom prst="rect">
            <a:avLst/>
          </a:prstGeom>
        </p:spPr>
      </p:pic>
      <p:pic>
        <p:nvPicPr>
          <p:cNvPr id="9" name="Picture 8" descr="A picture containing lamp, mirror&#10;&#10;Description automatically generated">
            <a:extLst>
              <a:ext uri="{FF2B5EF4-FFF2-40B4-BE49-F238E27FC236}">
                <a16:creationId xmlns:a16="http://schemas.microsoft.com/office/drawing/2014/main" id="{43B1EEE6-6DA9-4E63-B6B5-E1B6A03067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" r="953" b="-3"/>
          <a:stretch/>
        </p:blipFill>
        <p:spPr>
          <a:xfrm>
            <a:off x="8137415" y="365759"/>
            <a:ext cx="3584448" cy="363931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69F152D-E540-4B48-BA11-2ADF043C6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059F7E-04C4-4C46-9B3E-E5CE267E3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99398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5A3F933-580E-44D0-853D-13B045B4C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8824" y="4440602"/>
            <a:ext cx="6860184" cy="1645920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48332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CA1B5-5AA0-4BBC-A581-21537F2DE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b="1" dirty="0"/>
              <a:t>                                                   ΜΠΑΣΤΟΥΝΙΑ</a:t>
            </a:r>
          </a:p>
        </p:txBody>
      </p:sp>
      <p:pic>
        <p:nvPicPr>
          <p:cNvPr id="9" name="Picture 8" descr="A picture containing table&#10;&#10;Description automatically generated">
            <a:extLst>
              <a:ext uri="{FF2B5EF4-FFF2-40B4-BE49-F238E27FC236}">
                <a16:creationId xmlns:a16="http://schemas.microsoft.com/office/drawing/2014/main" id="{2EBE4CF5-DCAA-4328-9218-C6EDC0AF1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46" y="599476"/>
            <a:ext cx="3529109" cy="3529109"/>
          </a:xfrm>
          <a:prstGeom prst="rect">
            <a:avLst/>
          </a:prstGeom>
        </p:spPr>
      </p:pic>
      <p:pic>
        <p:nvPicPr>
          <p:cNvPr id="5" name="Content Placeholder 4" descr="A close up of a lamp&#10;&#10;Description automatically generated">
            <a:extLst>
              <a:ext uri="{FF2B5EF4-FFF2-40B4-BE49-F238E27FC236}">
                <a16:creationId xmlns:a16="http://schemas.microsoft.com/office/drawing/2014/main" id="{A2A319D0-C72E-4697-BD83-56355FF4B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788" y="600819"/>
            <a:ext cx="3526424" cy="3526424"/>
          </a:xfrm>
          <a:prstGeom prst="rect">
            <a:avLst/>
          </a:prstGeom>
        </p:spPr>
      </p:pic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6904DAD9-865A-4577-B600-81FABB5040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87047"/>
            <a:ext cx="3553968" cy="355396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219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FAB18-95D4-41C3-B43E-78FF6CE66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Content Placeholder 4" descr="A close up of a handcart&#10;&#10;Description automatically generated">
            <a:extLst>
              <a:ext uri="{FF2B5EF4-FFF2-40B4-BE49-F238E27FC236}">
                <a16:creationId xmlns:a16="http://schemas.microsoft.com/office/drawing/2014/main" id="{A87055A0-AA07-4BF9-B30A-E1424F0C2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41" y="2069257"/>
            <a:ext cx="4351338" cy="4351338"/>
          </a:xfrm>
        </p:spPr>
      </p:pic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088007FD-B2DE-47C8-9022-A3290FF76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897" y="1387426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23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tripod&#10;&#10;Description automatically generated">
            <a:extLst>
              <a:ext uri="{FF2B5EF4-FFF2-40B4-BE49-F238E27FC236}">
                <a16:creationId xmlns:a16="http://schemas.microsoft.com/office/drawing/2014/main" id="{01D8DCFD-F3BA-4D77-A55A-A6EC31DA0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035" y="864108"/>
            <a:ext cx="5129784" cy="512978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tripod&#10;&#10;Description automatically generated">
            <a:extLst>
              <a:ext uri="{FF2B5EF4-FFF2-40B4-BE49-F238E27FC236}">
                <a16:creationId xmlns:a16="http://schemas.microsoft.com/office/drawing/2014/main" id="{4609AD6A-A509-455C-8EBF-5CE082D64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0" y="864108"/>
            <a:ext cx="5129784" cy="512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52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ir, man, table, skiing&#10;&#10;Description automatically generated">
            <a:extLst>
              <a:ext uri="{FF2B5EF4-FFF2-40B4-BE49-F238E27FC236}">
                <a16:creationId xmlns:a16="http://schemas.microsoft.com/office/drawing/2014/main" id="{6CCEB0D3-6D88-43C5-B6E8-FC74B256C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0" y="374552"/>
            <a:ext cx="5922579" cy="6168137"/>
          </a:xfrm>
          <a:prstGeom prst="rect">
            <a:avLst/>
          </a:prstGeom>
        </p:spPr>
      </p:pic>
      <p:pic>
        <p:nvPicPr>
          <p:cNvPr id="5" name="Picture 4" descr="A close up of a stool&#10;&#10;Description automatically generated">
            <a:extLst>
              <a:ext uri="{FF2B5EF4-FFF2-40B4-BE49-F238E27FC236}">
                <a16:creationId xmlns:a16="http://schemas.microsoft.com/office/drawing/2014/main" id="{4FC56F02-CAA6-4DD6-96AD-B9F34C320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935" y="768448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27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24</Words>
  <Application>Microsoft Office PowerPoint</Application>
  <PresentationFormat>Widescreen</PresentationFormat>
  <Paragraphs>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 ΒΟΗΘΗΜΑΤΑ    ΒΑ ΔΙΣΗΣ</vt:lpstr>
      <vt:lpstr>ΜΠΑΣΤΟΥΝΙ</vt:lpstr>
      <vt:lpstr>ΜΠΑΣΤΟΥΝΙΑ- ΛΑΒΕΣ</vt:lpstr>
      <vt:lpstr>ΣΠΑΣΤΟ</vt:lpstr>
      <vt:lpstr>ΚΛΕΙΣΤΟΥ ΤΥΠΟΥ                                  ΑΓΚΩΝΑ                            ΜΑΣΧΑΛΗΣ</vt:lpstr>
      <vt:lpstr>                                                   ΜΠΑΣΤΟΥΝΙΑ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ΓΙΑΤΙ ΠΡΕΠΕΙ ΝΑ ΔΙΝΟΥΜΕ   ΠΕΡΙΠΑΤΗΤΗΡΑ; </vt:lpstr>
      <vt:lpstr>                        ROLLATOR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ΒΟΗΘΗΜΑΤΑ    ΒΑ ΔΙΣΗΣ</dc:title>
  <dc:creator>Stamati Ioanna- Maria</dc:creator>
  <cp:lastModifiedBy> </cp:lastModifiedBy>
  <cp:revision>7</cp:revision>
  <dcterms:created xsi:type="dcterms:W3CDTF">2020-04-08T05:18:10Z</dcterms:created>
  <dcterms:modified xsi:type="dcterms:W3CDTF">2020-04-09T10:04:14Z</dcterms:modified>
</cp:coreProperties>
</file>