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6130607" y="477774"/>
            <a:ext cx="0" cy="3657600"/>
          </a:xfrm>
          <a:custGeom>
            <a:avLst/>
            <a:gdLst/>
            <a:ahLst/>
            <a:cxnLst/>
            <a:rect l="l" t="t" r="r" b="b"/>
            <a:pathLst>
              <a:path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35179">
            <a:solidFill>
              <a:srgbClr val="58585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062916" y="477774"/>
            <a:ext cx="0" cy="3657600"/>
          </a:xfrm>
          <a:custGeom>
            <a:avLst/>
            <a:gdLst/>
            <a:ahLst/>
            <a:cxnLst/>
            <a:rect l="l" t="t" r="r" b="b"/>
            <a:pathLst>
              <a:path h="3657600">
                <a:moveTo>
                  <a:pt x="0" y="0"/>
                </a:moveTo>
                <a:lnTo>
                  <a:pt x="0" y="3657600"/>
                </a:lnTo>
              </a:path>
            </a:pathLst>
          </a:custGeom>
          <a:ln w="35179">
            <a:solidFill>
              <a:srgbClr val="585858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7954" y="918972"/>
            <a:ext cx="5634228" cy="27752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5217" y="4570222"/>
            <a:ext cx="11566143" cy="1972564"/>
          </a:xfrm>
          <a:custGeom>
            <a:avLst/>
            <a:gdLst/>
            <a:ahLst/>
            <a:cxnLst/>
            <a:rect l="l" t="t" r="r" b="b"/>
            <a:pathLst>
              <a:path w="11566143" h="1972564">
                <a:moveTo>
                  <a:pt x="0" y="1972564"/>
                </a:moveTo>
                <a:lnTo>
                  <a:pt x="25400" y="1947164"/>
                </a:lnTo>
                <a:lnTo>
                  <a:pt x="25400" y="25400"/>
                </a:lnTo>
                <a:lnTo>
                  <a:pt x="11540743" y="25400"/>
                </a:lnTo>
                <a:lnTo>
                  <a:pt x="11540743" y="1947164"/>
                </a:lnTo>
                <a:lnTo>
                  <a:pt x="25400" y="1947164"/>
                </a:lnTo>
                <a:lnTo>
                  <a:pt x="11566143" y="1972564"/>
                </a:lnTo>
                <a:lnTo>
                  <a:pt x="11566143" y="0"/>
                </a:lnTo>
                <a:lnTo>
                  <a:pt x="0" y="0"/>
                </a:lnTo>
                <a:lnTo>
                  <a:pt x="0" y="1972564"/>
                </a:lnTo>
                <a:close/>
              </a:path>
              <a:path w="11566143" h="1972564">
                <a:moveTo>
                  <a:pt x="50800" y="1921764"/>
                </a:moveTo>
                <a:lnTo>
                  <a:pt x="127000" y="1845564"/>
                </a:lnTo>
                <a:lnTo>
                  <a:pt x="127000" y="127000"/>
                </a:lnTo>
                <a:lnTo>
                  <a:pt x="11439143" y="127000"/>
                </a:lnTo>
                <a:lnTo>
                  <a:pt x="11439143" y="1845564"/>
                </a:lnTo>
                <a:lnTo>
                  <a:pt x="127000" y="1845564"/>
                </a:lnTo>
                <a:lnTo>
                  <a:pt x="11515343" y="1921764"/>
                </a:lnTo>
                <a:lnTo>
                  <a:pt x="11515343" y="50800"/>
                </a:lnTo>
                <a:lnTo>
                  <a:pt x="50800" y="50800"/>
                </a:lnTo>
                <a:lnTo>
                  <a:pt x="50800" y="1921764"/>
                </a:lnTo>
                <a:close/>
              </a:path>
              <a:path w="11566143" h="1972564">
                <a:moveTo>
                  <a:pt x="127000" y="1845564"/>
                </a:moveTo>
                <a:lnTo>
                  <a:pt x="50800" y="1921764"/>
                </a:lnTo>
                <a:lnTo>
                  <a:pt x="11515343" y="1921764"/>
                </a:lnTo>
                <a:lnTo>
                  <a:pt x="127000" y="1845564"/>
                </a:lnTo>
                <a:close/>
              </a:path>
              <a:path w="11566143" h="1972564">
                <a:moveTo>
                  <a:pt x="25400" y="1947164"/>
                </a:moveTo>
                <a:lnTo>
                  <a:pt x="0" y="1972564"/>
                </a:lnTo>
                <a:lnTo>
                  <a:pt x="11566143" y="1972564"/>
                </a:lnTo>
                <a:lnTo>
                  <a:pt x="25400" y="1947164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15217" y="4570222"/>
            <a:ext cx="11566143" cy="1972564"/>
          </a:xfrm>
          <a:custGeom>
            <a:avLst/>
            <a:gdLst/>
            <a:ahLst/>
            <a:cxnLst/>
            <a:rect l="l" t="t" r="r" b="b"/>
            <a:pathLst>
              <a:path w="11566143" h="1972564">
                <a:moveTo>
                  <a:pt x="0" y="0"/>
                </a:moveTo>
                <a:lnTo>
                  <a:pt x="0" y="1972564"/>
                </a:lnTo>
                <a:lnTo>
                  <a:pt x="11566143" y="1972564"/>
                </a:lnTo>
                <a:lnTo>
                  <a:pt x="11566143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0617" y="4595622"/>
            <a:ext cx="11515343" cy="1921764"/>
          </a:xfrm>
          <a:custGeom>
            <a:avLst/>
            <a:gdLst/>
            <a:ahLst/>
            <a:cxnLst/>
            <a:rect l="l" t="t" r="r" b="b"/>
            <a:pathLst>
              <a:path w="11515343" h="1921764">
                <a:moveTo>
                  <a:pt x="0" y="1921764"/>
                </a:moveTo>
                <a:lnTo>
                  <a:pt x="11515343" y="1921764"/>
                </a:lnTo>
                <a:lnTo>
                  <a:pt x="11515343" y="0"/>
                </a:lnTo>
                <a:lnTo>
                  <a:pt x="0" y="0"/>
                </a:lnTo>
                <a:lnTo>
                  <a:pt x="0" y="1921764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6017" y="4621022"/>
            <a:ext cx="11464543" cy="1870964"/>
          </a:xfrm>
          <a:custGeom>
            <a:avLst/>
            <a:gdLst/>
            <a:ahLst/>
            <a:cxnLst/>
            <a:rect l="l" t="t" r="r" b="b"/>
            <a:pathLst>
              <a:path w="11464543" h="1870964">
                <a:moveTo>
                  <a:pt x="0" y="0"/>
                </a:moveTo>
                <a:lnTo>
                  <a:pt x="0" y="1870964"/>
                </a:lnTo>
                <a:lnTo>
                  <a:pt x="11464543" y="1870964"/>
                </a:lnTo>
                <a:lnTo>
                  <a:pt x="11464543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2217" y="4697222"/>
            <a:ext cx="11312143" cy="1718564"/>
          </a:xfrm>
          <a:custGeom>
            <a:avLst/>
            <a:gdLst/>
            <a:ahLst/>
            <a:cxnLst/>
            <a:rect l="l" t="t" r="r" b="b"/>
            <a:pathLst>
              <a:path w="11312143" h="1718564">
                <a:moveTo>
                  <a:pt x="0" y="1718564"/>
                </a:moveTo>
                <a:lnTo>
                  <a:pt x="11312143" y="1718564"/>
                </a:lnTo>
                <a:lnTo>
                  <a:pt x="11312143" y="0"/>
                </a:lnTo>
                <a:lnTo>
                  <a:pt x="0" y="0"/>
                </a:lnTo>
                <a:lnTo>
                  <a:pt x="0" y="1718564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33600" y="5486400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22225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239000" y="1447800"/>
            <a:ext cx="3645408" cy="1272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315213" y="4570222"/>
            <a:ext cx="11724387" cy="19725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"/>
              </a:spcBef>
            </a:pPr>
            <a:endParaRPr sz="550"/>
          </a:p>
          <a:p>
            <a:pPr marL="3865104" marR="4058128" algn="ctr">
              <a:lnSpc>
                <a:spcPct val="101725"/>
              </a:lnSpc>
              <a:spcBef>
                <a:spcPts val="308"/>
              </a:spcBef>
            </a:pPr>
            <a:r>
              <a:rPr lang="el-GR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ΟΡΓΑΝΩΣΗ ΚΑΙ ΔΙΟΙΚΗΣΗ ΑΘΛΗΤΙΣΜΟΥ</a:t>
            </a:r>
          </a:p>
          <a:p>
            <a:pPr marL="3865104" marR="4058128" algn="ctr">
              <a:lnSpc>
                <a:spcPct val="101725"/>
              </a:lnSpc>
              <a:spcBef>
                <a:spcPts val="308"/>
              </a:spcBef>
            </a:pPr>
            <a:endParaRPr lang="el-GR" sz="2000" b="1" spc="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  <a:p>
            <a:pPr marL="3865104" marR="4058128" algn="ctr">
              <a:lnSpc>
                <a:spcPct val="101725"/>
              </a:lnSpc>
              <a:spcBef>
                <a:spcPts val="308"/>
              </a:spcBef>
            </a:pP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lang="el-GR" sz="2000" b="1" spc="-4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Θ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</a:t>
            </a:r>
            <a:r>
              <a:rPr lang="el-GR" sz="2000" b="1" spc="-34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lang="el-GR" sz="2000" b="1" spc="4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</a:t>
            </a:r>
            <a:r>
              <a:rPr lang="el-GR" sz="2000" b="1" spc="-25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ΕΣ</a:t>
            </a:r>
            <a:r>
              <a:rPr lang="el-GR" sz="2000" b="1" spc="-14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l-GR" sz="2000" b="1" spc="-4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Υ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ΠΗΡ</a:t>
            </a:r>
            <a:r>
              <a:rPr lang="el-GR" sz="2000" b="1" spc="-25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Ε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ΣΙΕΣ</a:t>
            </a:r>
            <a:r>
              <a:rPr lang="el-GR" sz="2000" b="1" spc="-24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el-GR" sz="2000" b="1" spc="-59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ΑΙ ΠΡΟΪΟ</a:t>
            </a:r>
            <a:r>
              <a:rPr lang="el-GR" sz="2000" b="1" spc="9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Ν</a:t>
            </a:r>
            <a:r>
              <a:rPr lang="el-GR" sz="2000" b="1" spc="-9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lang="el-GR" sz="2000" b="1" spc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endParaRPr lang="el-GR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81430" y="1639824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289012" y="953040"/>
                </a:move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95334" y="1403639"/>
                </a:lnTo>
                <a:lnTo>
                  <a:pt x="3534633" y="1387510"/>
                </a:lnTo>
                <a:lnTo>
                  <a:pt x="3568898" y="1362294"/>
                </a:lnTo>
                <a:lnTo>
                  <a:pt x="3596889" y="1329354"/>
                </a:lnTo>
                <a:lnTo>
                  <a:pt x="3617368" y="1290054"/>
                </a:lnTo>
                <a:lnTo>
                  <a:pt x="3629095" y="1245755"/>
                </a:lnTo>
                <a:lnTo>
                  <a:pt x="3631438" y="1214120"/>
                </a:lnTo>
                <a:lnTo>
                  <a:pt x="3631438" y="194945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9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30" y="194945"/>
                </a:lnTo>
                <a:lnTo>
                  <a:pt x="3605530" y="1214120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8"/>
                </a:lnTo>
                <a:lnTo>
                  <a:pt x="72009" y="1380998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13140" y="831543"/>
                </a:lnTo>
                <a:lnTo>
                  <a:pt x="306800" y="872724"/>
                </a:lnTo>
                <a:lnTo>
                  <a:pt x="298743" y="913239"/>
                </a:lnTo>
                <a:lnTo>
                  <a:pt x="289012" y="953040"/>
                </a:lnTo>
                <a:close/>
              </a:path>
              <a:path w="3631438" h="1409318">
                <a:moveTo>
                  <a:pt x="340710" y="820593"/>
                </a:move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9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44880" y="1639824"/>
            <a:ext cx="1770888" cy="1409700"/>
          </a:xfrm>
          <a:custGeom>
            <a:avLst/>
            <a:gdLst/>
            <a:ahLst/>
            <a:cxnLst/>
            <a:rect l="l" t="t" r="r" b="b"/>
            <a:pathLst>
              <a:path w="1770888" h="1409700">
                <a:moveTo>
                  <a:pt x="0" y="704723"/>
                </a:moveTo>
                <a:lnTo>
                  <a:pt x="528" y="735648"/>
                </a:lnTo>
                <a:lnTo>
                  <a:pt x="2103" y="766310"/>
                </a:lnTo>
                <a:lnTo>
                  <a:pt x="4708" y="796691"/>
                </a:lnTo>
                <a:lnTo>
                  <a:pt x="8325" y="826774"/>
                </a:lnTo>
                <a:lnTo>
                  <a:pt x="12937" y="856539"/>
                </a:lnTo>
                <a:lnTo>
                  <a:pt x="18528" y="885970"/>
                </a:lnTo>
                <a:lnTo>
                  <a:pt x="25081" y="915049"/>
                </a:lnTo>
                <a:lnTo>
                  <a:pt x="32579" y="943759"/>
                </a:lnTo>
                <a:lnTo>
                  <a:pt x="41004" y="972081"/>
                </a:lnTo>
                <a:lnTo>
                  <a:pt x="50341" y="999998"/>
                </a:lnTo>
                <a:lnTo>
                  <a:pt x="60571" y="1027491"/>
                </a:lnTo>
                <a:lnTo>
                  <a:pt x="71679" y="1054545"/>
                </a:lnTo>
                <a:lnTo>
                  <a:pt x="83648" y="1081139"/>
                </a:lnTo>
                <a:lnTo>
                  <a:pt x="96459" y="1107258"/>
                </a:lnTo>
                <a:lnTo>
                  <a:pt x="110097" y="1132883"/>
                </a:lnTo>
                <a:lnTo>
                  <a:pt x="124545" y="1157997"/>
                </a:lnTo>
                <a:lnTo>
                  <a:pt x="139785" y="1182581"/>
                </a:lnTo>
                <a:lnTo>
                  <a:pt x="155801" y="1206618"/>
                </a:lnTo>
                <a:lnTo>
                  <a:pt x="156280" y="779733"/>
                </a:lnTo>
                <a:lnTo>
                  <a:pt x="154261" y="755110"/>
                </a:lnTo>
                <a:lnTo>
                  <a:pt x="153047" y="730314"/>
                </a:lnTo>
                <a:lnTo>
                  <a:pt x="152641" y="705358"/>
                </a:lnTo>
                <a:lnTo>
                  <a:pt x="153047" y="680458"/>
                </a:lnTo>
                <a:lnTo>
                  <a:pt x="154261" y="655719"/>
                </a:lnTo>
                <a:lnTo>
                  <a:pt x="156280" y="631151"/>
                </a:lnTo>
                <a:lnTo>
                  <a:pt x="159099" y="606768"/>
                </a:lnTo>
                <a:lnTo>
                  <a:pt x="162715" y="582582"/>
                </a:lnTo>
                <a:lnTo>
                  <a:pt x="167122" y="558607"/>
                </a:lnTo>
                <a:lnTo>
                  <a:pt x="172318" y="534854"/>
                </a:lnTo>
                <a:lnTo>
                  <a:pt x="178297" y="511336"/>
                </a:lnTo>
                <a:lnTo>
                  <a:pt x="185056" y="488066"/>
                </a:lnTo>
                <a:lnTo>
                  <a:pt x="192590" y="465058"/>
                </a:lnTo>
                <a:lnTo>
                  <a:pt x="200896" y="442322"/>
                </a:lnTo>
                <a:lnTo>
                  <a:pt x="209968" y="419873"/>
                </a:lnTo>
                <a:lnTo>
                  <a:pt x="219804" y="397722"/>
                </a:lnTo>
                <a:lnTo>
                  <a:pt x="230398" y="375883"/>
                </a:lnTo>
                <a:lnTo>
                  <a:pt x="241747" y="354367"/>
                </a:lnTo>
                <a:lnTo>
                  <a:pt x="253846" y="333189"/>
                </a:lnTo>
                <a:lnTo>
                  <a:pt x="266691" y="312359"/>
                </a:lnTo>
                <a:lnTo>
                  <a:pt x="280279" y="291892"/>
                </a:lnTo>
                <a:lnTo>
                  <a:pt x="294604" y="271800"/>
                </a:lnTo>
                <a:lnTo>
                  <a:pt x="309664" y="252095"/>
                </a:lnTo>
                <a:lnTo>
                  <a:pt x="330293" y="227143"/>
                </a:lnTo>
                <a:lnTo>
                  <a:pt x="347182" y="208273"/>
                </a:lnTo>
                <a:lnTo>
                  <a:pt x="364756" y="189941"/>
                </a:lnTo>
                <a:lnTo>
                  <a:pt x="382999" y="172169"/>
                </a:lnTo>
                <a:lnTo>
                  <a:pt x="401895" y="154978"/>
                </a:lnTo>
                <a:lnTo>
                  <a:pt x="421427" y="138390"/>
                </a:lnTo>
                <a:lnTo>
                  <a:pt x="441578" y="122427"/>
                </a:lnTo>
                <a:lnTo>
                  <a:pt x="445134" y="119506"/>
                </a:lnTo>
                <a:lnTo>
                  <a:pt x="1323975" y="119506"/>
                </a:lnTo>
                <a:lnTo>
                  <a:pt x="1327531" y="122427"/>
                </a:lnTo>
                <a:lnTo>
                  <a:pt x="1354506" y="143992"/>
                </a:lnTo>
                <a:lnTo>
                  <a:pt x="1404854" y="190200"/>
                </a:lnTo>
                <a:lnTo>
                  <a:pt x="1450262" y="240246"/>
                </a:lnTo>
                <a:lnTo>
                  <a:pt x="1490567" y="293806"/>
                </a:lnTo>
                <a:lnTo>
                  <a:pt x="1525605" y="350558"/>
                </a:lnTo>
                <a:lnTo>
                  <a:pt x="1555211" y="410181"/>
                </a:lnTo>
                <a:lnTo>
                  <a:pt x="1579222" y="472351"/>
                </a:lnTo>
                <a:lnTo>
                  <a:pt x="1597475" y="536747"/>
                </a:lnTo>
                <a:lnTo>
                  <a:pt x="1609805" y="603046"/>
                </a:lnTo>
                <a:lnTo>
                  <a:pt x="1616048" y="670926"/>
                </a:lnTo>
                <a:lnTo>
                  <a:pt x="1616837" y="705358"/>
                </a:lnTo>
                <a:lnTo>
                  <a:pt x="1616051" y="739812"/>
                </a:lnTo>
                <a:lnTo>
                  <a:pt x="1609828" y="807755"/>
                </a:lnTo>
                <a:lnTo>
                  <a:pt x="1597534" y="874135"/>
                </a:lnTo>
                <a:lnTo>
                  <a:pt x="1579330" y="938618"/>
                </a:lnTo>
                <a:lnTo>
                  <a:pt x="1555373" y="1000875"/>
                </a:lnTo>
                <a:lnTo>
                  <a:pt x="1525824" y="1060574"/>
                </a:lnTo>
                <a:lnTo>
                  <a:pt x="1490841" y="1117382"/>
                </a:lnTo>
                <a:lnTo>
                  <a:pt x="1450584" y="1170969"/>
                </a:lnTo>
                <a:lnTo>
                  <a:pt x="1405212" y="1221004"/>
                </a:lnTo>
                <a:lnTo>
                  <a:pt x="1354884" y="1267154"/>
                </a:lnTo>
                <a:lnTo>
                  <a:pt x="1327912" y="1288668"/>
                </a:lnTo>
                <a:lnTo>
                  <a:pt x="1324356" y="1291589"/>
                </a:lnTo>
                <a:lnTo>
                  <a:pt x="445134" y="1291589"/>
                </a:lnTo>
                <a:lnTo>
                  <a:pt x="441197" y="1288668"/>
                </a:lnTo>
                <a:lnTo>
                  <a:pt x="406083" y="1259968"/>
                </a:lnTo>
                <a:lnTo>
                  <a:pt x="377825" y="1234122"/>
                </a:lnTo>
                <a:lnTo>
                  <a:pt x="350996" y="1206956"/>
                </a:lnTo>
                <a:lnTo>
                  <a:pt x="325673" y="1178564"/>
                </a:lnTo>
                <a:lnTo>
                  <a:pt x="294604" y="1139348"/>
                </a:lnTo>
                <a:lnTo>
                  <a:pt x="266691" y="1098859"/>
                </a:lnTo>
                <a:lnTo>
                  <a:pt x="241747" y="1056884"/>
                </a:lnTo>
                <a:lnTo>
                  <a:pt x="219804" y="1013527"/>
                </a:lnTo>
                <a:lnTo>
                  <a:pt x="200896" y="968895"/>
                </a:lnTo>
                <a:lnTo>
                  <a:pt x="185056" y="923093"/>
                </a:lnTo>
                <a:lnTo>
                  <a:pt x="190093" y="1252981"/>
                </a:lnTo>
                <a:lnTo>
                  <a:pt x="219452" y="1288289"/>
                </a:lnTo>
                <a:lnTo>
                  <a:pt x="245237" y="1316465"/>
                </a:lnTo>
                <a:lnTo>
                  <a:pt x="272193" y="1343490"/>
                </a:lnTo>
                <a:lnTo>
                  <a:pt x="300280" y="1369334"/>
                </a:lnTo>
                <a:lnTo>
                  <a:pt x="329461" y="1393966"/>
                </a:lnTo>
                <a:lnTo>
                  <a:pt x="349503" y="1409700"/>
                </a:lnTo>
                <a:lnTo>
                  <a:pt x="1421383" y="1409700"/>
                </a:lnTo>
                <a:lnTo>
                  <a:pt x="1452698" y="1384752"/>
                </a:lnTo>
                <a:lnTo>
                  <a:pt x="1482831" y="1358441"/>
                </a:lnTo>
                <a:lnTo>
                  <a:pt x="1511737" y="1330813"/>
                </a:lnTo>
                <a:lnTo>
                  <a:pt x="1539370" y="1301915"/>
                </a:lnTo>
                <a:lnTo>
                  <a:pt x="1565683" y="1271793"/>
                </a:lnTo>
                <a:lnTo>
                  <a:pt x="1590632" y="1240494"/>
                </a:lnTo>
                <a:lnTo>
                  <a:pt x="1614170" y="1208065"/>
                </a:lnTo>
                <a:lnTo>
                  <a:pt x="1636251" y="1174550"/>
                </a:lnTo>
                <a:lnTo>
                  <a:pt x="1656830" y="1139998"/>
                </a:lnTo>
                <a:lnTo>
                  <a:pt x="1675860" y="1104455"/>
                </a:lnTo>
                <a:lnTo>
                  <a:pt x="1693295" y="1067967"/>
                </a:lnTo>
                <a:lnTo>
                  <a:pt x="1709090" y="1030580"/>
                </a:lnTo>
                <a:lnTo>
                  <a:pt x="1723199" y="992342"/>
                </a:lnTo>
                <a:lnTo>
                  <a:pt x="1735576" y="953298"/>
                </a:lnTo>
                <a:lnTo>
                  <a:pt x="1746174" y="913495"/>
                </a:lnTo>
                <a:lnTo>
                  <a:pt x="1754948" y="872979"/>
                </a:lnTo>
                <a:lnTo>
                  <a:pt x="1761853" y="831798"/>
                </a:lnTo>
                <a:lnTo>
                  <a:pt x="1766842" y="789997"/>
                </a:lnTo>
                <a:lnTo>
                  <a:pt x="1769868" y="747623"/>
                </a:lnTo>
                <a:lnTo>
                  <a:pt x="1770888" y="704723"/>
                </a:lnTo>
                <a:lnTo>
                  <a:pt x="1769868" y="661858"/>
                </a:lnTo>
                <a:lnTo>
                  <a:pt x="1766841" y="619517"/>
                </a:lnTo>
                <a:lnTo>
                  <a:pt x="1761852" y="577745"/>
                </a:lnTo>
                <a:lnTo>
                  <a:pt x="1754946" y="536590"/>
                </a:lnTo>
                <a:lnTo>
                  <a:pt x="1746170" y="496097"/>
                </a:lnTo>
                <a:lnTo>
                  <a:pt x="1735569" y="456314"/>
                </a:lnTo>
                <a:lnTo>
                  <a:pt x="1723188" y="417288"/>
                </a:lnTo>
                <a:lnTo>
                  <a:pt x="1709074" y="379064"/>
                </a:lnTo>
                <a:lnTo>
                  <a:pt x="1693272" y="341690"/>
                </a:lnTo>
                <a:lnTo>
                  <a:pt x="1675828" y="305212"/>
                </a:lnTo>
                <a:lnTo>
                  <a:pt x="1656788" y="269677"/>
                </a:lnTo>
                <a:lnTo>
                  <a:pt x="1636196" y="235132"/>
                </a:lnTo>
                <a:lnTo>
                  <a:pt x="1614100" y="201624"/>
                </a:lnTo>
                <a:lnTo>
                  <a:pt x="1590545" y="169198"/>
                </a:lnTo>
                <a:lnTo>
                  <a:pt x="1565576" y="137902"/>
                </a:lnTo>
                <a:lnTo>
                  <a:pt x="1539240" y="107782"/>
                </a:lnTo>
                <a:lnTo>
                  <a:pt x="1511581" y="78885"/>
                </a:lnTo>
                <a:lnTo>
                  <a:pt x="1482646" y="51258"/>
                </a:lnTo>
                <a:lnTo>
                  <a:pt x="1452480" y="24947"/>
                </a:lnTo>
                <a:lnTo>
                  <a:pt x="1421130" y="0"/>
                </a:lnTo>
                <a:lnTo>
                  <a:pt x="349757" y="0"/>
                </a:lnTo>
                <a:lnTo>
                  <a:pt x="313729" y="28968"/>
                </a:lnTo>
                <a:lnTo>
                  <a:pt x="285144" y="54227"/>
                </a:lnTo>
                <a:lnTo>
                  <a:pt x="257647" y="80702"/>
                </a:lnTo>
                <a:lnTo>
                  <a:pt x="231297" y="108372"/>
                </a:lnTo>
                <a:lnTo>
                  <a:pt x="206154" y="137221"/>
                </a:lnTo>
                <a:lnTo>
                  <a:pt x="172576" y="179967"/>
                </a:lnTo>
                <a:lnTo>
                  <a:pt x="139785" y="227419"/>
                </a:lnTo>
                <a:lnTo>
                  <a:pt x="110097" y="277044"/>
                </a:lnTo>
                <a:lnTo>
                  <a:pt x="83648" y="328705"/>
                </a:lnTo>
                <a:lnTo>
                  <a:pt x="60571" y="382267"/>
                </a:lnTo>
                <a:lnTo>
                  <a:pt x="41004" y="437592"/>
                </a:lnTo>
                <a:lnTo>
                  <a:pt x="25081" y="494544"/>
                </a:lnTo>
                <a:lnTo>
                  <a:pt x="12937" y="552987"/>
                </a:lnTo>
                <a:lnTo>
                  <a:pt x="4708" y="612785"/>
                </a:lnTo>
                <a:lnTo>
                  <a:pt x="528" y="673801"/>
                </a:lnTo>
                <a:lnTo>
                  <a:pt x="0" y="704723"/>
                </a:lnTo>
                <a:close/>
              </a:path>
              <a:path w="1770888" h="1409700">
                <a:moveTo>
                  <a:pt x="178297" y="899787"/>
                </a:moveTo>
                <a:lnTo>
                  <a:pt x="172318" y="876229"/>
                </a:lnTo>
                <a:lnTo>
                  <a:pt x="167122" y="852431"/>
                </a:lnTo>
                <a:lnTo>
                  <a:pt x="162715" y="828407"/>
                </a:lnTo>
                <a:lnTo>
                  <a:pt x="159099" y="804170"/>
                </a:lnTo>
                <a:lnTo>
                  <a:pt x="156280" y="779733"/>
                </a:lnTo>
                <a:lnTo>
                  <a:pt x="155801" y="1206618"/>
                </a:lnTo>
                <a:lnTo>
                  <a:pt x="172576" y="1230091"/>
                </a:lnTo>
                <a:lnTo>
                  <a:pt x="190093" y="1252981"/>
                </a:lnTo>
                <a:lnTo>
                  <a:pt x="185056" y="923093"/>
                </a:lnTo>
                <a:lnTo>
                  <a:pt x="178297" y="899787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15430" y="1639824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3626235" y="1260993"/>
                </a:moveTo>
                <a:lnTo>
                  <a:pt x="3629095" y="1245755"/>
                </a:lnTo>
                <a:lnTo>
                  <a:pt x="3630844" y="1230114"/>
                </a:lnTo>
                <a:lnTo>
                  <a:pt x="3631438" y="1214120"/>
                </a:lnTo>
                <a:lnTo>
                  <a:pt x="3631438" y="194945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8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29" y="194945"/>
                </a:lnTo>
                <a:lnTo>
                  <a:pt x="3605529" y="1214120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8"/>
                </a:lnTo>
                <a:lnTo>
                  <a:pt x="72008" y="1380998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298743" y="913239"/>
                </a:lnTo>
                <a:lnTo>
                  <a:pt x="289012" y="953040"/>
                </a:ln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66950" y="1408671"/>
                </a:lnTo>
                <a:lnTo>
                  <a:pt x="3481330" y="1406761"/>
                </a:lnTo>
                <a:lnTo>
                  <a:pt x="3495334" y="1403639"/>
                </a:lnTo>
                <a:lnTo>
                  <a:pt x="3508916" y="1399357"/>
                </a:lnTo>
                <a:lnTo>
                  <a:pt x="3522031" y="1393963"/>
                </a:lnTo>
                <a:lnTo>
                  <a:pt x="3534633" y="1387510"/>
                </a:lnTo>
                <a:lnTo>
                  <a:pt x="3546675" y="1380047"/>
                </a:lnTo>
                <a:lnTo>
                  <a:pt x="3558112" y="1371625"/>
                </a:lnTo>
                <a:lnTo>
                  <a:pt x="3568898" y="1362294"/>
                </a:lnTo>
                <a:lnTo>
                  <a:pt x="3578986" y="1352105"/>
                </a:lnTo>
                <a:lnTo>
                  <a:pt x="3588332" y="1341108"/>
                </a:lnTo>
                <a:lnTo>
                  <a:pt x="3596889" y="1329354"/>
                </a:lnTo>
                <a:lnTo>
                  <a:pt x="3604612" y="1316893"/>
                </a:lnTo>
                <a:lnTo>
                  <a:pt x="3611453" y="1303776"/>
                </a:lnTo>
                <a:lnTo>
                  <a:pt x="3617368" y="1290054"/>
                </a:lnTo>
                <a:lnTo>
                  <a:pt x="3622311" y="1275775"/>
                </a:lnTo>
                <a:lnTo>
                  <a:pt x="3626235" y="1260993"/>
                </a:lnTo>
                <a:close/>
              </a:path>
              <a:path w="3631438" h="1409318">
                <a:moveTo>
                  <a:pt x="306800" y="872724"/>
                </a:moveTo>
                <a:lnTo>
                  <a:pt x="298743" y="913239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8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06800" y="872724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81331" y="2127630"/>
            <a:ext cx="589407" cy="685546"/>
          </a:xfrm>
          <a:custGeom>
            <a:avLst/>
            <a:gdLst/>
            <a:ahLst/>
            <a:cxnLst/>
            <a:rect l="l" t="t" r="r" b="b"/>
            <a:pathLst>
              <a:path w="589407" h="685546">
                <a:moveTo>
                  <a:pt x="589407" y="478790"/>
                </a:moveTo>
                <a:lnTo>
                  <a:pt x="554609" y="449834"/>
                </a:lnTo>
                <a:lnTo>
                  <a:pt x="554457" y="449963"/>
                </a:lnTo>
                <a:lnTo>
                  <a:pt x="544667" y="458017"/>
                </a:lnTo>
                <a:lnTo>
                  <a:pt x="534562" y="465702"/>
                </a:lnTo>
                <a:lnTo>
                  <a:pt x="524141" y="472987"/>
                </a:lnTo>
                <a:lnTo>
                  <a:pt x="513403" y="479840"/>
                </a:lnTo>
                <a:lnTo>
                  <a:pt x="502350" y="486230"/>
                </a:lnTo>
                <a:lnTo>
                  <a:pt x="490982" y="492125"/>
                </a:lnTo>
                <a:lnTo>
                  <a:pt x="471170" y="549783"/>
                </a:lnTo>
                <a:lnTo>
                  <a:pt x="481558" y="545830"/>
                </a:lnTo>
                <a:lnTo>
                  <a:pt x="493458" y="540846"/>
                </a:lnTo>
                <a:lnTo>
                  <a:pt x="505141" y="535458"/>
                </a:lnTo>
                <a:lnTo>
                  <a:pt x="516597" y="529674"/>
                </a:lnTo>
                <a:lnTo>
                  <a:pt x="527813" y="523501"/>
                </a:lnTo>
                <a:lnTo>
                  <a:pt x="538777" y="516950"/>
                </a:lnTo>
                <a:lnTo>
                  <a:pt x="549478" y="510027"/>
                </a:lnTo>
                <a:lnTo>
                  <a:pt x="559903" y="502741"/>
                </a:lnTo>
                <a:lnTo>
                  <a:pt x="570041" y="495101"/>
                </a:lnTo>
                <a:lnTo>
                  <a:pt x="579879" y="487114"/>
                </a:lnTo>
                <a:lnTo>
                  <a:pt x="589407" y="478790"/>
                </a:lnTo>
                <a:close/>
              </a:path>
              <a:path w="589407" h="685546">
                <a:moveTo>
                  <a:pt x="454659" y="475615"/>
                </a:moveTo>
                <a:lnTo>
                  <a:pt x="468503" y="509778"/>
                </a:lnTo>
                <a:lnTo>
                  <a:pt x="480695" y="474980"/>
                </a:lnTo>
                <a:lnTo>
                  <a:pt x="508889" y="392811"/>
                </a:lnTo>
                <a:lnTo>
                  <a:pt x="629539" y="492633"/>
                </a:lnTo>
                <a:lnTo>
                  <a:pt x="647065" y="471678"/>
                </a:lnTo>
                <a:lnTo>
                  <a:pt x="528954" y="373634"/>
                </a:lnTo>
                <a:lnTo>
                  <a:pt x="607186" y="342265"/>
                </a:lnTo>
                <a:lnTo>
                  <a:pt x="641349" y="328676"/>
                </a:lnTo>
                <a:lnTo>
                  <a:pt x="606552" y="316611"/>
                </a:lnTo>
                <a:lnTo>
                  <a:pt x="384174" y="238379"/>
                </a:lnTo>
                <a:lnTo>
                  <a:pt x="355599" y="228219"/>
                </a:lnTo>
                <a:lnTo>
                  <a:pt x="366776" y="256286"/>
                </a:lnTo>
                <a:lnTo>
                  <a:pt x="454659" y="475615"/>
                </a:lnTo>
                <a:close/>
              </a:path>
              <a:path w="589407" h="685546">
                <a:moveTo>
                  <a:pt x="290448" y="217043"/>
                </a:moveTo>
                <a:lnTo>
                  <a:pt x="292193" y="231877"/>
                </a:lnTo>
                <a:lnTo>
                  <a:pt x="296979" y="245085"/>
                </a:lnTo>
                <a:lnTo>
                  <a:pt x="304436" y="256724"/>
                </a:lnTo>
                <a:lnTo>
                  <a:pt x="314195" y="266421"/>
                </a:lnTo>
                <a:lnTo>
                  <a:pt x="325883" y="273808"/>
                </a:lnTo>
                <a:lnTo>
                  <a:pt x="339131" y="278511"/>
                </a:lnTo>
                <a:lnTo>
                  <a:pt x="353567" y="280162"/>
                </a:lnTo>
                <a:lnTo>
                  <a:pt x="358647" y="280162"/>
                </a:lnTo>
                <a:lnTo>
                  <a:pt x="361060" y="279527"/>
                </a:lnTo>
                <a:lnTo>
                  <a:pt x="330199" y="203073"/>
                </a:lnTo>
                <a:lnTo>
                  <a:pt x="390397" y="224155"/>
                </a:lnTo>
                <a:lnTo>
                  <a:pt x="414654" y="232791"/>
                </a:lnTo>
                <a:lnTo>
                  <a:pt x="415924" y="227711"/>
                </a:lnTo>
                <a:lnTo>
                  <a:pt x="416433" y="222377"/>
                </a:lnTo>
                <a:lnTo>
                  <a:pt x="416432" y="216827"/>
                </a:lnTo>
                <a:lnTo>
                  <a:pt x="414736" y="202457"/>
                </a:lnTo>
                <a:lnTo>
                  <a:pt x="409993" y="189237"/>
                </a:lnTo>
                <a:lnTo>
                  <a:pt x="402575" y="177554"/>
                </a:lnTo>
                <a:lnTo>
                  <a:pt x="392853" y="167795"/>
                </a:lnTo>
                <a:lnTo>
                  <a:pt x="381196" y="160346"/>
                </a:lnTo>
                <a:lnTo>
                  <a:pt x="367978" y="155594"/>
                </a:lnTo>
                <a:lnTo>
                  <a:pt x="353567" y="153924"/>
                </a:lnTo>
                <a:lnTo>
                  <a:pt x="353141" y="153925"/>
                </a:lnTo>
                <a:lnTo>
                  <a:pt x="338733" y="155682"/>
                </a:lnTo>
                <a:lnTo>
                  <a:pt x="325525" y="160499"/>
                </a:lnTo>
                <a:lnTo>
                  <a:pt x="313886" y="167992"/>
                </a:lnTo>
                <a:lnTo>
                  <a:pt x="304189" y="177776"/>
                </a:lnTo>
                <a:lnTo>
                  <a:pt x="296802" y="189469"/>
                </a:lnTo>
                <a:lnTo>
                  <a:pt x="292099" y="202686"/>
                </a:lnTo>
                <a:lnTo>
                  <a:pt x="290448" y="217043"/>
                </a:lnTo>
                <a:close/>
              </a:path>
              <a:path w="589407" h="685546">
                <a:moveTo>
                  <a:pt x="182671" y="244509"/>
                </a:moveTo>
                <a:lnTo>
                  <a:pt x="181119" y="231168"/>
                </a:lnTo>
                <a:lnTo>
                  <a:pt x="180594" y="217551"/>
                </a:lnTo>
                <a:lnTo>
                  <a:pt x="180681" y="211984"/>
                </a:lnTo>
                <a:lnTo>
                  <a:pt x="181627" y="198496"/>
                </a:lnTo>
                <a:lnTo>
                  <a:pt x="183583" y="185310"/>
                </a:lnTo>
                <a:lnTo>
                  <a:pt x="186510" y="172464"/>
                </a:lnTo>
                <a:lnTo>
                  <a:pt x="190370" y="159999"/>
                </a:lnTo>
                <a:lnTo>
                  <a:pt x="195126" y="147952"/>
                </a:lnTo>
                <a:lnTo>
                  <a:pt x="200739" y="136363"/>
                </a:lnTo>
                <a:lnTo>
                  <a:pt x="207172" y="125273"/>
                </a:lnTo>
                <a:lnTo>
                  <a:pt x="214388" y="114718"/>
                </a:lnTo>
                <a:lnTo>
                  <a:pt x="222347" y="104740"/>
                </a:lnTo>
                <a:lnTo>
                  <a:pt x="231013" y="95377"/>
                </a:lnTo>
                <a:lnTo>
                  <a:pt x="244221" y="83557"/>
                </a:lnTo>
                <a:lnTo>
                  <a:pt x="254414" y="75892"/>
                </a:lnTo>
                <a:lnTo>
                  <a:pt x="265160" y="68967"/>
                </a:lnTo>
                <a:lnTo>
                  <a:pt x="276423" y="62824"/>
                </a:lnTo>
                <a:lnTo>
                  <a:pt x="288169" y="57507"/>
                </a:lnTo>
                <a:lnTo>
                  <a:pt x="300364" y="53059"/>
                </a:lnTo>
                <a:lnTo>
                  <a:pt x="312972" y="49524"/>
                </a:lnTo>
                <a:lnTo>
                  <a:pt x="325959" y="46946"/>
                </a:lnTo>
                <a:lnTo>
                  <a:pt x="339291" y="45367"/>
                </a:lnTo>
                <a:lnTo>
                  <a:pt x="352933" y="44831"/>
                </a:lnTo>
                <a:lnTo>
                  <a:pt x="358293" y="44914"/>
                </a:lnTo>
                <a:lnTo>
                  <a:pt x="371772" y="45864"/>
                </a:lnTo>
                <a:lnTo>
                  <a:pt x="384955" y="47841"/>
                </a:lnTo>
                <a:lnTo>
                  <a:pt x="397801" y="50800"/>
                </a:lnTo>
                <a:lnTo>
                  <a:pt x="410268" y="54698"/>
                </a:lnTo>
                <a:lnTo>
                  <a:pt x="422317" y="59492"/>
                </a:lnTo>
                <a:lnTo>
                  <a:pt x="433906" y="65138"/>
                </a:lnTo>
                <a:lnTo>
                  <a:pt x="444995" y="71593"/>
                </a:lnTo>
                <a:lnTo>
                  <a:pt x="455543" y="78814"/>
                </a:lnTo>
                <a:lnTo>
                  <a:pt x="465509" y="86756"/>
                </a:lnTo>
                <a:lnTo>
                  <a:pt x="474853" y="95377"/>
                </a:lnTo>
                <a:lnTo>
                  <a:pt x="486768" y="108729"/>
                </a:lnTo>
                <a:lnTo>
                  <a:pt x="494402" y="118946"/>
                </a:lnTo>
                <a:lnTo>
                  <a:pt x="501294" y="129724"/>
                </a:lnTo>
                <a:lnTo>
                  <a:pt x="507404" y="141022"/>
                </a:lnTo>
                <a:lnTo>
                  <a:pt x="512689" y="152802"/>
                </a:lnTo>
                <a:lnTo>
                  <a:pt x="517107" y="165024"/>
                </a:lnTo>
                <a:lnTo>
                  <a:pt x="520616" y="177649"/>
                </a:lnTo>
                <a:lnTo>
                  <a:pt x="523174" y="190638"/>
                </a:lnTo>
                <a:lnTo>
                  <a:pt x="524740" y="203951"/>
                </a:lnTo>
                <a:lnTo>
                  <a:pt x="525272" y="217551"/>
                </a:lnTo>
                <a:lnTo>
                  <a:pt x="525260" y="219544"/>
                </a:lnTo>
                <a:lnTo>
                  <a:pt x="524608" y="232515"/>
                </a:lnTo>
                <a:lnTo>
                  <a:pt x="522989" y="245149"/>
                </a:lnTo>
                <a:lnTo>
                  <a:pt x="520444" y="257500"/>
                </a:lnTo>
                <a:lnTo>
                  <a:pt x="517016" y="269621"/>
                </a:lnTo>
                <a:lnTo>
                  <a:pt x="559561" y="284353"/>
                </a:lnTo>
                <a:lnTo>
                  <a:pt x="564030" y="268436"/>
                </a:lnTo>
                <a:lnTo>
                  <a:pt x="568537" y="243470"/>
                </a:lnTo>
                <a:lnTo>
                  <a:pt x="570103" y="217551"/>
                </a:lnTo>
                <a:lnTo>
                  <a:pt x="570098" y="216102"/>
                </a:lnTo>
                <a:lnTo>
                  <a:pt x="568254" y="189080"/>
                </a:lnTo>
                <a:lnTo>
                  <a:pt x="563217" y="163064"/>
                </a:lnTo>
                <a:lnTo>
                  <a:pt x="555189" y="138253"/>
                </a:lnTo>
                <a:lnTo>
                  <a:pt x="544374" y="114844"/>
                </a:lnTo>
                <a:lnTo>
                  <a:pt x="530975" y="93035"/>
                </a:lnTo>
                <a:lnTo>
                  <a:pt x="515195" y="73023"/>
                </a:lnTo>
                <a:lnTo>
                  <a:pt x="496330" y="54256"/>
                </a:lnTo>
                <a:lnTo>
                  <a:pt x="476225" y="38550"/>
                </a:lnTo>
                <a:lnTo>
                  <a:pt x="454341" y="25230"/>
                </a:lnTo>
                <a:lnTo>
                  <a:pt x="430874" y="14505"/>
                </a:lnTo>
                <a:lnTo>
                  <a:pt x="406020" y="6586"/>
                </a:lnTo>
                <a:lnTo>
                  <a:pt x="379974" y="1681"/>
                </a:lnTo>
                <a:lnTo>
                  <a:pt x="352933" y="0"/>
                </a:lnTo>
                <a:lnTo>
                  <a:pt x="351429" y="5"/>
                </a:lnTo>
                <a:lnTo>
                  <a:pt x="324376" y="1862"/>
                </a:lnTo>
                <a:lnTo>
                  <a:pt x="298356" y="6924"/>
                </a:lnTo>
                <a:lnTo>
                  <a:pt x="273560" y="14980"/>
                </a:lnTo>
                <a:lnTo>
                  <a:pt x="250175" y="25822"/>
                </a:lnTo>
                <a:lnTo>
                  <a:pt x="228392" y="39243"/>
                </a:lnTo>
                <a:lnTo>
                  <a:pt x="208401" y="55034"/>
                </a:lnTo>
                <a:lnTo>
                  <a:pt x="189528" y="74030"/>
                </a:lnTo>
                <a:lnTo>
                  <a:pt x="173868" y="94142"/>
                </a:lnTo>
                <a:lnTo>
                  <a:pt x="160601" y="116040"/>
                </a:lnTo>
                <a:lnTo>
                  <a:pt x="149927" y="139528"/>
                </a:lnTo>
                <a:lnTo>
                  <a:pt x="142052" y="164407"/>
                </a:lnTo>
                <a:lnTo>
                  <a:pt x="137178" y="190481"/>
                </a:lnTo>
                <a:lnTo>
                  <a:pt x="135509" y="217551"/>
                </a:lnTo>
                <a:lnTo>
                  <a:pt x="135515" y="219258"/>
                </a:lnTo>
                <a:lnTo>
                  <a:pt x="137384" y="246331"/>
                </a:lnTo>
                <a:lnTo>
                  <a:pt x="142436" y="272370"/>
                </a:lnTo>
                <a:lnTo>
                  <a:pt x="150469" y="297182"/>
                </a:lnTo>
                <a:lnTo>
                  <a:pt x="161280" y="320577"/>
                </a:lnTo>
                <a:lnTo>
                  <a:pt x="174667" y="342361"/>
                </a:lnTo>
                <a:lnTo>
                  <a:pt x="190428" y="362345"/>
                </a:lnTo>
                <a:lnTo>
                  <a:pt x="209477" y="381300"/>
                </a:lnTo>
                <a:lnTo>
                  <a:pt x="229569" y="397000"/>
                </a:lnTo>
                <a:lnTo>
                  <a:pt x="251440" y="410306"/>
                </a:lnTo>
                <a:lnTo>
                  <a:pt x="274901" y="421012"/>
                </a:lnTo>
                <a:lnTo>
                  <a:pt x="299763" y="428914"/>
                </a:lnTo>
                <a:lnTo>
                  <a:pt x="325837" y="433806"/>
                </a:lnTo>
                <a:lnTo>
                  <a:pt x="352933" y="435483"/>
                </a:lnTo>
                <a:lnTo>
                  <a:pt x="355805" y="435464"/>
                </a:lnTo>
                <a:lnTo>
                  <a:pt x="381534" y="433602"/>
                </a:lnTo>
                <a:lnTo>
                  <a:pt x="406419" y="428846"/>
                </a:lnTo>
                <a:lnTo>
                  <a:pt x="401701" y="383159"/>
                </a:lnTo>
                <a:lnTo>
                  <a:pt x="390916" y="386003"/>
                </a:lnTo>
                <a:lnTo>
                  <a:pt x="378493" y="388365"/>
                </a:lnTo>
                <a:lnTo>
                  <a:pt x="365845" y="389792"/>
                </a:lnTo>
                <a:lnTo>
                  <a:pt x="352933" y="390271"/>
                </a:lnTo>
                <a:lnTo>
                  <a:pt x="347495" y="390187"/>
                </a:lnTo>
                <a:lnTo>
                  <a:pt x="333978" y="389244"/>
                </a:lnTo>
                <a:lnTo>
                  <a:pt x="320783" y="387283"/>
                </a:lnTo>
                <a:lnTo>
                  <a:pt x="307946" y="384343"/>
                </a:lnTo>
                <a:lnTo>
                  <a:pt x="295501" y="380462"/>
                </a:lnTo>
                <a:lnTo>
                  <a:pt x="283484" y="375680"/>
                </a:lnTo>
                <a:lnTo>
                  <a:pt x="271928" y="370035"/>
                </a:lnTo>
                <a:lnTo>
                  <a:pt x="260869" y="363566"/>
                </a:lnTo>
                <a:lnTo>
                  <a:pt x="250340" y="356311"/>
                </a:lnTo>
                <a:lnTo>
                  <a:pt x="240376" y="348308"/>
                </a:lnTo>
                <a:lnTo>
                  <a:pt x="231013" y="339598"/>
                </a:lnTo>
                <a:lnTo>
                  <a:pt x="219085" y="326446"/>
                </a:lnTo>
                <a:lnTo>
                  <a:pt x="211411" y="316276"/>
                </a:lnTo>
                <a:lnTo>
                  <a:pt x="204498" y="305520"/>
                </a:lnTo>
                <a:lnTo>
                  <a:pt x="198384" y="294223"/>
                </a:lnTo>
                <a:lnTo>
                  <a:pt x="193106" y="282430"/>
                </a:lnTo>
                <a:lnTo>
                  <a:pt x="188703" y="270184"/>
                </a:lnTo>
                <a:lnTo>
                  <a:pt x="185212" y="257528"/>
                </a:lnTo>
                <a:lnTo>
                  <a:pt x="182671" y="244509"/>
                </a:lnTo>
                <a:close/>
              </a:path>
              <a:path w="589407" h="685546">
                <a:moveTo>
                  <a:pt x="45508" y="230734"/>
                </a:moveTo>
                <a:lnTo>
                  <a:pt x="45212" y="217043"/>
                </a:lnTo>
                <a:lnTo>
                  <a:pt x="45302" y="209486"/>
                </a:lnTo>
                <a:lnTo>
                  <a:pt x="45924" y="195920"/>
                </a:lnTo>
                <a:lnTo>
                  <a:pt x="48894" y="169269"/>
                </a:lnTo>
                <a:lnTo>
                  <a:pt x="54085" y="143343"/>
                </a:lnTo>
                <a:lnTo>
                  <a:pt x="61402" y="118242"/>
                </a:lnTo>
                <a:lnTo>
                  <a:pt x="70750" y="94065"/>
                </a:lnTo>
                <a:lnTo>
                  <a:pt x="82032" y="70911"/>
                </a:lnTo>
                <a:lnTo>
                  <a:pt x="95154" y="48880"/>
                </a:lnTo>
                <a:lnTo>
                  <a:pt x="110021" y="28071"/>
                </a:lnTo>
                <a:lnTo>
                  <a:pt x="126536" y="8582"/>
                </a:lnTo>
                <a:lnTo>
                  <a:pt x="149707" y="-14076"/>
                </a:lnTo>
                <a:lnTo>
                  <a:pt x="169523" y="-30118"/>
                </a:lnTo>
                <a:lnTo>
                  <a:pt x="190654" y="-44508"/>
                </a:lnTo>
                <a:lnTo>
                  <a:pt x="212997" y="-57147"/>
                </a:lnTo>
                <a:lnTo>
                  <a:pt x="236449" y="-67931"/>
                </a:lnTo>
                <a:lnTo>
                  <a:pt x="260906" y="-76761"/>
                </a:lnTo>
                <a:lnTo>
                  <a:pt x="286265" y="-83534"/>
                </a:lnTo>
                <a:lnTo>
                  <a:pt x="312423" y="-88149"/>
                </a:lnTo>
                <a:lnTo>
                  <a:pt x="339277" y="-90505"/>
                </a:lnTo>
                <a:lnTo>
                  <a:pt x="352933" y="-90804"/>
                </a:lnTo>
                <a:lnTo>
                  <a:pt x="360366" y="-90716"/>
                </a:lnTo>
                <a:lnTo>
                  <a:pt x="387352" y="-88890"/>
                </a:lnTo>
                <a:lnTo>
                  <a:pt x="413656" y="-84782"/>
                </a:lnTo>
                <a:lnTo>
                  <a:pt x="439180" y="-78493"/>
                </a:lnTo>
                <a:lnTo>
                  <a:pt x="463827" y="-70124"/>
                </a:lnTo>
                <a:lnTo>
                  <a:pt x="487498" y="-59777"/>
                </a:lnTo>
                <a:lnTo>
                  <a:pt x="510097" y="-47554"/>
                </a:lnTo>
                <a:lnTo>
                  <a:pt x="531526" y="-33554"/>
                </a:lnTo>
                <a:lnTo>
                  <a:pt x="551687" y="-17881"/>
                </a:lnTo>
                <a:lnTo>
                  <a:pt x="570484" y="-634"/>
                </a:lnTo>
                <a:lnTo>
                  <a:pt x="592144" y="23525"/>
                </a:lnTo>
                <a:lnTo>
                  <a:pt x="607345" y="44052"/>
                </a:lnTo>
                <a:lnTo>
                  <a:pt x="620836" y="65824"/>
                </a:lnTo>
                <a:lnTo>
                  <a:pt x="632518" y="88742"/>
                </a:lnTo>
                <a:lnTo>
                  <a:pt x="642296" y="112707"/>
                </a:lnTo>
                <a:lnTo>
                  <a:pt x="650070" y="137618"/>
                </a:lnTo>
                <a:lnTo>
                  <a:pt x="655744" y="163378"/>
                </a:lnTo>
                <a:lnTo>
                  <a:pt x="659219" y="189886"/>
                </a:lnTo>
                <a:lnTo>
                  <a:pt x="660399" y="217043"/>
                </a:lnTo>
                <a:lnTo>
                  <a:pt x="660266" y="226348"/>
                </a:lnTo>
                <a:lnTo>
                  <a:pt x="658454" y="252232"/>
                </a:lnTo>
                <a:lnTo>
                  <a:pt x="654577" y="277379"/>
                </a:lnTo>
                <a:lnTo>
                  <a:pt x="648700" y="301776"/>
                </a:lnTo>
                <a:lnTo>
                  <a:pt x="645033" y="313690"/>
                </a:lnTo>
                <a:lnTo>
                  <a:pt x="684910" y="327914"/>
                </a:lnTo>
                <a:lnTo>
                  <a:pt x="630554" y="349504"/>
                </a:lnTo>
                <a:lnTo>
                  <a:pt x="628356" y="354131"/>
                </a:lnTo>
                <a:lnTo>
                  <a:pt x="622501" y="365510"/>
                </a:lnTo>
                <a:lnTo>
                  <a:pt x="616181" y="376536"/>
                </a:lnTo>
                <a:lnTo>
                  <a:pt x="609402" y="387240"/>
                </a:lnTo>
                <a:lnTo>
                  <a:pt x="602169" y="397651"/>
                </a:lnTo>
                <a:lnTo>
                  <a:pt x="594486" y="407797"/>
                </a:lnTo>
                <a:lnTo>
                  <a:pt x="629030" y="436753"/>
                </a:lnTo>
                <a:lnTo>
                  <a:pt x="646283" y="413076"/>
                </a:lnTo>
                <a:lnTo>
                  <a:pt x="659581" y="391523"/>
                </a:lnTo>
                <a:lnTo>
                  <a:pt x="671347" y="368982"/>
                </a:lnTo>
                <a:lnTo>
                  <a:pt x="681507" y="345525"/>
                </a:lnTo>
                <a:lnTo>
                  <a:pt x="689986" y="321225"/>
                </a:lnTo>
                <a:lnTo>
                  <a:pt x="696711" y="296155"/>
                </a:lnTo>
                <a:lnTo>
                  <a:pt x="701606" y="270386"/>
                </a:lnTo>
                <a:lnTo>
                  <a:pt x="704598" y="243991"/>
                </a:lnTo>
                <a:lnTo>
                  <a:pt x="705611" y="217043"/>
                </a:lnTo>
                <a:lnTo>
                  <a:pt x="705316" y="202521"/>
                </a:lnTo>
                <a:lnTo>
                  <a:pt x="702989" y="173934"/>
                </a:lnTo>
                <a:lnTo>
                  <a:pt x="698422" y="146032"/>
                </a:lnTo>
                <a:lnTo>
                  <a:pt x="691709" y="118905"/>
                </a:lnTo>
                <a:lnTo>
                  <a:pt x="682940" y="92644"/>
                </a:lnTo>
                <a:lnTo>
                  <a:pt x="672209" y="67340"/>
                </a:lnTo>
                <a:lnTo>
                  <a:pt x="659608" y="43083"/>
                </a:lnTo>
                <a:lnTo>
                  <a:pt x="645229" y="19964"/>
                </a:lnTo>
                <a:lnTo>
                  <a:pt x="629164" y="-1925"/>
                </a:lnTo>
                <a:lnTo>
                  <a:pt x="611505" y="-22495"/>
                </a:lnTo>
                <a:lnTo>
                  <a:pt x="592362" y="-41656"/>
                </a:lnTo>
                <a:lnTo>
                  <a:pt x="571823" y="-59315"/>
                </a:lnTo>
                <a:lnTo>
                  <a:pt x="549957" y="-75380"/>
                </a:lnTo>
                <a:lnTo>
                  <a:pt x="526857" y="-89759"/>
                </a:lnTo>
                <a:lnTo>
                  <a:pt x="502614" y="-102360"/>
                </a:lnTo>
                <a:lnTo>
                  <a:pt x="477319" y="-113091"/>
                </a:lnTo>
                <a:lnTo>
                  <a:pt x="451065" y="-121860"/>
                </a:lnTo>
                <a:lnTo>
                  <a:pt x="423941" y="-128573"/>
                </a:lnTo>
                <a:lnTo>
                  <a:pt x="396041" y="-133140"/>
                </a:lnTo>
                <a:lnTo>
                  <a:pt x="367454" y="-135467"/>
                </a:lnTo>
                <a:lnTo>
                  <a:pt x="352933" y="-135762"/>
                </a:lnTo>
                <a:lnTo>
                  <a:pt x="338374" y="-135467"/>
                </a:lnTo>
                <a:lnTo>
                  <a:pt x="309726" y="-133140"/>
                </a:lnTo>
                <a:lnTo>
                  <a:pt x="281777" y="-128573"/>
                </a:lnTo>
                <a:lnTo>
                  <a:pt x="254616" y="-121860"/>
                </a:lnTo>
                <a:lnTo>
                  <a:pt x="228334" y="-113091"/>
                </a:lnTo>
                <a:lnTo>
                  <a:pt x="203020" y="-102360"/>
                </a:lnTo>
                <a:lnTo>
                  <a:pt x="178765" y="-89759"/>
                </a:lnTo>
                <a:lnTo>
                  <a:pt x="155658" y="-75380"/>
                </a:lnTo>
                <a:lnTo>
                  <a:pt x="133789" y="-59315"/>
                </a:lnTo>
                <a:lnTo>
                  <a:pt x="113249" y="-41656"/>
                </a:lnTo>
                <a:lnTo>
                  <a:pt x="94106" y="-22495"/>
                </a:lnTo>
                <a:lnTo>
                  <a:pt x="76447" y="-1925"/>
                </a:lnTo>
                <a:lnTo>
                  <a:pt x="60382" y="19964"/>
                </a:lnTo>
                <a:lnTo>
                  <a:pt x="46003" y="43083"/>
                </a:lnTo>
                <a:lnTo>
                  <a:pt x="33402" y="67340"/>
                </a:lnTo>
                <a:lnTo>
                  <a:pt x="22671" y="92644"/>
                </a:lnTo>
                <a:lnTo>
                  <a:pt x="13902" y="118905"/>
                </a:lnTo>
                <a:lnTo>
                  <a:pt x="7189" y="146032"/>
                </a:lnTo>
                <a:lnTo>
                  <a:pt x="2622" y="173934"/>
                </a:lnTo>
                <a:lnTo>
                  <a:pt x="295" y="202521"/>
                </a:lnTo>
                <a:lnTo>
                  <a:pt x="0" y="217043"/>
                </a:lnTo>
                <a:lnTo>
                  <a:pt x="295" y="231601"/>
                </a:lnTo>
                <a:lnTo>
                  <a:pt x="2622" y="260249"/>
                </a:lnTo>
                <a:lnTo>
                  <a:pt x="7189" y="288200"/>
                </a:lnTo>
                <a:lnTo>
                  <a:pt x="13902" y="315364"/>
                </a:lnTo>
                <a:lnTo>
                  <a:pt x="22671" y="341653"/>
                </a:lnTo>
                <a:lnTo>
                  <a:pt x="33402" y="366976"/>
                </a:lnTo>
                <a:lnTo>
                  <a:pt x="46003" y="391245"/>
                </a:lnTo>
                <a:lnTo>
                  <a:pt x="60382" y="414371"/>
                </a:lnTo>
                <a:lnTo>
                  <a:pt x="76447" y="436264"/>
                </a:lnTo>
                <a:lnTo>
                  <a:pt x="94106" y="456835"/>
                </a:lnTo>
                <a:lnTo>
                  <a:pt x="113249" y="475994"/>
                </a:lnTo>
                <a:lnTo>
                  <a:pt x="133789" y="493639"/>
                </a:lnTo>
                <a:lnTo>
                  <a:pt x="155658" y="509680"/>
                </a:lnTo>
                <a:lnTo>
                  <a:pt x="178765" y="524028"/>
                </a:lnTo>
                <a:lnTo>
                  <a:pt x="203020" y="536592"/>
                </a:lnTo>
                <a:lnTo>
                  <a:pt x="228334" y="547285"/>
                </a:lnTo>
                <a:lnTo>
                  <a:pt x="254616" y="556017"/>
                </a:lnTo>
                <a:lnTo>
                  <a:pt x="281777" y="562699"/>
                </a:lnTo>
                <a:lnTo>
                  <a:pt x="309726" y="567241"/>
                </a:lnTo>
                <a:lnTo>
                  <a:pt x="338374" y="569555"/>
                </a:lnTo>
                <a:lnTo>
                  <a:pt x="352933" y="569849"/>
                </a:lnTo>
                <a:lnTo>
                  <a:pt x="356580" y="569830"/>
                </a:lnTo>
                <a:lnTo>
                  <a:pt x="382545" y="568623"/>
                </a:lnTo>
                <a:lnTo>
                  <a:pt x="408062" y="565573"/>
                </a:lnTo>
                <a:lnTo>
                  <a:pt x="433015" y="560743"/>
                </a:lnTo>
                <a:lnTo>
                  <a:pt x="457290" y="554192"/>
                </a:lnTo>
                <a:lnTo>
                  <a:pt x="452247" y="508635"/>
                </a:lnTo>
                <a:lnTo>
                  <a:pt x="441295" y="512055"/>
                </a:lnTo>
                <a:lnTo>
                  <a:pt x="429209" y="515341"/>
                </a:lnTo>
                <a:lnTo>
                  <a:pt x="404401" y="520540"/>
                </a:lnTo>
                <a:lnTo>
                  <a:pt x="391729" y="522413"/>
                </a:lnTo>
                <a:lnTo>
                  <a:pt x="378910" y="523776"/>
                </a:lnTo>
                <a:lnTo>
                  <a:pt x="365970" y="524609"/>
                </a:lnTo>
                <a:lnTo>
                  <a:pt x="352933" y="524891"/>
                </a:lnTo>
                <a:lnTo>
                  <a:pt x="345600" y="524805"/>
                </a:lnTo>
                <a:lnTo>
                  <a:pt x="332017" y="524192"/>
                </a:lnTo>
                <a:lnTo>
                  <a:pt x="318588" y="522999"/>
                </a:lnTo>
                <a:lnTo>
                  <a:pt x="305328" y="521238"/>
                </a:lnTo>
                <a:lnTo>
                  <a:pt x="292249" y="518921"/>
                </a:lnTo>
                <a:lnTo>
                  <a:pt x="279364" y="516061"/>
                </a:lnTo>
                <a:lnTo>
                  <a:pt x="266686" y="512669"/>
                </a:lnTo>
                <a:lnTo>
                  <a:pt x="254227" y="508759"/>
                </a:lnTo>
                <a:lnTo>
                  <a:pt x="242001" y="504341"/>
                </a:lnTo>
                <a:lnTo>
                  <a:pt x="230021" y="499429"/>
                </a:lnTo>
                <a:lnTo>
                  <a:pt x="218299" y="494035"/>
                </a:lnTo>
                <a:lnTo>
                  <a:pt x="206848" y="488170"/>
                </a:lnTo>
                <a:lnTo>
                  <a:pt x="195682" y="481847"/>
                </a:lnTo>
                <a:lnTo>
                  <a:pt x="184814" y="475078"/>
                </a:lnTo>
                <a:lnTo>
                  <a:pt x="174255" y="467876"/>
                </a:lnTo>
                <a:lnTo>
                  <a:pt x="164020" y="460252"/>
                </a:lnTo>
                <a:lnTo>
                  <a:pt x="144570" y="443789"/>
                </a:lnTo>
                <a:lnTo>
                  <a:pt x="130290" y="429763"/>
                </a:lnTo>
                <a:lnTo>
                  <a:pt x="113449" y="410596"/>
                </a:lnTo>
                <a:lnTo>
                  <a:pt x="105632" y="400506"/>
                </a:lnTo>
                <a:lnTo>
                  <a:pt x="98233" y="390092"/>
                </a:lnTo>
                <a:lnTo>
                  <a:pt x="91265" y="379369"/>
                </a:lnTo>
                <a:lnTo>
                  <a:pt x="84738" y="368346"/>
                </a:lnTo>
                <a:lnTo>
                  <a:pt x="78664" y="357036"/>
                </a:lnTo>
                <a:lnTo>
                  <a:pt x="73057" y="345451"/>
                </a:lnTo>
                <a:lnTo>
                  <a:pt x="67927" y="333602"/>
                </a:lnTo>
                <a:lnTo>
                  <a:pt x="63286" y="321501"/>
                </a:lnTo>
                <a:lnTo>
                  <a:pt x="59147" y="309160"/>
                </a:lnTo>
                <a:lnTo>
                  <a:pt x="55521" y="296591"/>
                </a:lnTo>
                <a:lnTo>
                  <a:pt x="52421" y="283806"/>
                </a:lnTo>
                <a:lnTo>
                  <a:pt x="49857" y="270815"/>
                </a:lnTo>
                <a:lnTo>
                  <a:pt x="47842" y="257632"/>
                </a:lnTo>
                <a:lnTo>
                  <a:pt x="46389" y="244268"/>
                </a:lnTo>
                <a:lnTo>
                  <a:pt x="45508" y="230734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1430" y="3302508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289012" y="953040"/>
                </a:move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95334" y="1403639"/>
                </a:lnTo>
                <a:lnTo>
                  <a:pt x="3534633" y="1387510"/>
                </a:lnTo>
                <a:lnTo>
                  <a:pt x="3568898" y="1362294"/>
                </a:lnTo>
                <a:lnTo>
                  <a:pt x="3596889" y="1329354"/>
                </a:lnTo>
                <a:lnTo>
                  <a:pt x="3617368" y="1290054"/>
                </a:lnTo>
                <a:lnTo>
                  <a:pt x="3629095" y="1245755"/>
                </a:lnTo>
                <a:lnTo>
                  <a:pt x="3631438" y="1214119"/>
                </a:lnTo>
                <a:lnTo>
                  <a:pt x="3631438" y="194944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9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30" y="194944"/>
                </a:lnTo>
                <a:lnTo>
                  <a:pt x="3605530" y="1214119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7"/>
                </a:lnTo>
                <a:lnTo>
                  <a:pt x="72009" y="1380997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13140" y="831543"/>
                </a:lnTo>
                <a:lnTo>
                  <a:pt x="306800" y="872724"/>
                </a:lnTo>
                <a:lnTo>
                  <a:pt x="298743" y="913239"/>
                </a:lnTo>
                <a:lnTo>
                  <a:pt x="289012" y="953040"/>
                </a:lnTo>
                <a:close/>
              </a:path>
              <a:path w="3631438" h="1409318">
                <a:moveTo>
                  <a:pt x="340710" y="820593"/>
                </a:move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9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44880" y="3302512"/>
            <a:ext cx="1770888" cy="1409699"/>
          </a:xfrm>
          <a:custGeom>
            <a:avLst/>
            <a:gdLst/>
            <a:ahLst/>
            <a:cxnLst/>
            <a:rect l="l" t="t" r="r" b="b"/>
            <a:pathLst>
              <a:path w="1770888" h="1409699">
                <a:moveTo>
                  <a:pt x="0" y="704722"/>
                </a:moveTo>
                <a:lnTo>
                  <a:pt x="528" y="735648"/>
                </a:lnTo>
                <a:lnTo>
                  <a:pt x="2103" y="766310"/>
                </a:lnTo>
                <a:lnTo>
                  <a:pt x="4708" y="796691"/>
                </a:lnTo>
                <a:lnTo>
                  <a:pt x="8325" y="826774"/>
                </a:lnTo>
                <a:lnTo>
                  <a:pt x="12937" y="856539"/>
                </a:lnTo>
                <a:lnTo>
                  <a:pt x="18528" y="885970"/>
                </a:lnTo>
                <a:lnTo>
                  <a:pt x="25081" y="915049"/>
                </a:lnTo>
                <a:lnTo>
                  <a:pt x="32579" y="943759"/>
                </a:lnTo>
                <a:lnTo>
                  <a:pt x="41004" y="972081"/>
                </a:lnTo>
                <a:lnTo>
                  <a:pt x="50341" y="999998"/>
                </a:lnTo>
                <a:lnTo>
                  <a:pt x="60571" y="1027491"/>
                </a:lnTo>
                <a:lnTo>
                  <a:pt x="71679" y="1054545"/>
                </a:lnTo>
                <a:lnTo>
                  <a:pt x="83648" y="1081139"/>
                </a:lnTo>
                <a:lnTo>
                  <a:pt x="96459" y="1107258"/>
                </a:lnTo>
                <a:lnTo>
                  <a:pt x="110097" y="1132883"/>
                </a:lnTo>
                <a:lnTo>
                  <a:pt x="124545" y="1157997"/>
                </a:lnTo>
                <a:lnTo>
                  <a:pt x="139785" y="1182581"/>
                </a:lnTo>
                <a:lnTo>
                  <a:pt x="155801" y="1206618"/>
                </a:lnTo>
                <a:lnTo>
                  <a:pt x="156280" y="779733"/>
                </a:lnTo>
                <a:lnTo>
                  <a:pt x="154261" y="755110"/>
                </a:lnTo>
                <a:lnTo>
                  <a:pt x="153047" y="730314"/>
                </a:lnTo>
                <a:lnTo>
                  <a:pt x="152641" y="705357"/>
                </a:lnTo>
                <a:lnTo>
                  <a:pt x="153047" y="680458"/>
                </a:lnTo>
                <a:lnTo>
                  <a:pt x="154261" y="655719"/>
                </a:lnTo>
                <a:lnTo>
                  <a:pt x="156280" y="631151"/>
                </a:lnTo>
                <a:lnTo>
                  <a:pt x="159099" y="606768"/>
                </a:lnTo>
                <a:lnTo>
                  <a:pt x="162715" y="582582"/>
                </a:lnTo>
                <a:lnTo>
                  <a:pt x="167122" y="558607"/>
                </a:lnTo>
                <a:lnTo>
                  <a:pt x="172318" y="534854"/>
                </a:lnTo>
                <a:lnTo>
                  <a:pt x="178297" y="511336"/>
                </a:lnTo>
                <a:lnTo>
                  <a:pt x="185056" y="488066"/>
                </a:lnTo>
                <a:lnTo>
                  <a:pt x="192590" y="465058"/>
                </a:lnTo>
                <a:lnTo>
                  <a:pt x="200896" y="442322"/>
                </a:lnTo>
                <a:lnTo>
                  <a:pt x="209968" y="419873"/>
                </a:lnTo>
                <a:lnTo>
                  <a:pt x="219804" y="397722"/>
                </a:lnTo>
                <a:lnTo>
                  <a:pt x="230398" y="375883"/>
                </a:lnTo>
                <a:lnTo>
                  <a:pt x="241747" y="354367"/>
                </a:lnTo>
                <a:lnTo>
                  <a:pt x="253846" y="333189"/>
                </a:lnTo>
                <a:lnTo>
                  <a:pt x="266691" y="312359"/>
                </a:lnTo>
                <a:lnTo>
                  <a:pt x="280279" y="291892"/>
                </a:lnTo>
                <a:lnTo>
                  <a:pt x="294604" y="271800"/>
                </a:lnTo>
                <a:lnTo>
                  <a:pt x="309664" y="252094"/>
                </a:lnTo>
                <a:lnTo>
                  <a:pt x="330293" y="227143"/>
                </a:lnTo>
                <a:lnTo>
                  <a:pt x="347182" y="208273"/>
                </a:lnTo>
                <a:lnTo>
                  <a:pt x="364756" y="189941"/>
                </a:lnTo>
                <a:lnTo>
                  <a:pt x="382999" y="172169"/>
                </a:lnTo>
                <a:lnTo>
                  <a:pt x="401895" y="154978"/>
                </a:lnTo>
                <a:lnTo>
                  <a:pt x="421427" y="138390"/>
                </a:lnTo>
                <a:lnTo>
                  <a:pt x="441578" y="122427"/>
                </a:lnTo>
                <a:lnTo>
                  <a:pt x="445134" y="119506"/>
                </a:lnTo>
                <a:lnTo>
                  <a:pt x="1323975" y="119506"/>
                </a:lnTo>
                <a:lnTo>
                  <a:pt x="1327531" y="122427"/>
                </a:lnTo>
                <a:lnTo>
                  <a:pt x="1354506" y="143992"/>
                </a:lnTo>
                <a:lnTo>
                  <a:pt x="1404854" y="190200"/>
                </a:lnTo>
                <a:lnTo>
                  <a:pt x="1450262" y="240246"/>
                </a:lnTo>
                <a:lnTo>
                  <a:pt x="1490567" y="293806"/>
                </a:lnTo>
                <a:lnTo>
                  <a:pt x="1525605" y="350558"/>
                </a:lnTo>
                <a:lnTo>
                  <a:pt x="1555211" y="410181"/>
                </a:lnTo>
                <a:lnTo>
                  <a:pt x="1579222" y="472351"/>
                </a:lnTo>
                <a:lnTo>
                  <a:pt x="1597475" y="536747"/>
                </a:lnTo>
                <a:lnTo>
                  <a:pt x="1609805" y="603046"/>
                </a:lnTo>
                <a:lnTo>
                  <a:pt x="1616048" y="670926"/>
                </a:lnTo>
                <a:lnTo>
                  <a:pt x="1616837" y="705357"/>
                </a:lnTo>
                <a:lnTo>
                  <a:pt x="1616051" y="739812"/>
                </a:lnTo>
                <a:lnTo>
                  <a:pt x="1609828" y="807755"/>
                </a:lnTo>
                <a:lnTo>
                  <a:pt x="1597534" y="874135"/>
                </a:lnTo>
                <a:lnTo>
                  <a:pt x="1579330" y="938618"/>
                </a:lnTo>
                <a:lnTo>
                  <a:pt x="1555373" y="1000875"/>
                </a:lnTo>
                <a:lnTo>
                  <a:pt x="1525824" y="1060574"/>
                </a:lnTo>
                <a:lnTo>
                  <a:pt x="1490841" y="1117382"/>
                </a:lnTo>
                <a:lnTo>
                  <a:pt x="1450584" y="1170969"/>
                </a:lnTo>
                <a:lnTo>
                  <a:pt x="1405212" y="1221004"/>
                </a:lnTo>
                <a:lnTo>
                  <a:pt x="1354884" y="1267154"/>
                </a:lnTo>
                <a:lnTo>
                  <a:pt x="1327912" y="1288668"/>
                </a:lnTo>
                <a:lnTo>
                  <a:pt x="1324356" y="1291589"/>
                </a:lnTo>
                <a:lnTo>
                  <a:pt x="445134" y="1291589"/>
                </a:lnTo>
                <a:lnTo>
                  <a:pt x="441197" y="1288668"/>
                </a:lnTo>
                <a:lnTo>
                  <a:pt x="406083" y="1259968"/>
                </a:lnTo>
                <a:lnTo>
                  <a:pt x="377825" y="1234122"/>
                </a:lnTo>
                <a:lnTo>
                  <a:pt x="350996" y="1206956"/>
                </a:lnTo>
                <a:lnTo>
                  <a:pt x="325673" y="1178564"/>
                </a:lnTo>
                <a:lnTo>
                  <a:pt x="294604" y="1139348"/>
                </a:lnTo>
                <a:lnTo>
                  <a:pt x="266691" y="1098859"/>
                </a:lnTo>
                <a:lnTo>
                  <a:pt x="241747" y="1056884"/>
                </a:lnTo>
                <a:lnTo>
                  <a:pt x="219804" y="1013527"/>
                </a:lnTo>
                <a:lnTo>
                  <a:pt x="200896" y="968895"/>
                </a:lnTo>
                <a:lnTo>
                  <a:pt x="185056" y="923093"/>
                </a:lnTo>
                <a:lnTo>
                  <a:pt x="190093" y="1252981"/>
                </a:lnTo>
                <a:lnTo>
                  <a:pt x="219452" y="1288289"/>
                </a:lnTo>
                <a:lnTo>
                  <a:pt x="245237" y="1316465"/>
                </a:lnTo>
                <a:lnTo>
                  <a:pt x="272193" y="1343490"/>
                </a:lnTo>
                <a:lnTo>
                  <a:pt x="300280" y="1369334"/>
                </a:lnTo>
                <a:lnTo>
                  <a:pt x="329461" y="1393966"/>
                </a:lnTo>
                <a:lnTo>
                  <a:pt x="349503" y="1409699"/>
                </a:lnTo>
                <a:lnTo>
                  <a:pt x="1421383" y="1409699"/>
                </a:lnTo>
                <a:lnTo>
                  <a:pt x="1452698" y="1384752"/>
                </a:lnTo>
                <a:lnTo>
                  <a:pt x="1482831" y="1358441"/>
                </a:lnTo>
                <a:lnTo>
                  <a:pt x="1511737" y="1330813"/>
                </a:lnTo>
                <a:lnTo>
                  <a:pt x="1539370" y="1301915"/>
                </a:lnTo>
                <a:lnTo>
                  <a:pt x="1565683" y="1271793"/>
                </a:lnTo>
                <a:lnTo>
                  <a:pt x="1590632" y="1240494"/>
                </a:lnTo>
                <a:lnTo>
                  <a:pt x="1614170" y="1208065"/>
                </a:lnTo>
                <a:lnTo>
                  <a:pt x="1636251" y="1174550"/>
                </a:lnTo>
                <a:lnTo>
                  <a:pt x="1656830" y="1139998"/>
                </a:lnTo>
                <a:lnTo>
                  <a:pt x="1675860" y="1104455"/>
                </a:lnTo>
                <a:lnTo>
                  <a:pt x="1693295" y="1067967"/>
                </a:lnTo>
                <a:lnTo>
                  <a:pt x="1709090" y="1030580"/>
                </a:lnTo>
                <a:lnTo>
                  <a:pt x="1723199" y="992342"/>
                </a:lnTo>
                <a:lnTo>
                  <a:pt x="1735576" y="953298"/>
                </a:lnTo>
                <a:lnTo>
                  <a:pt x="1746174" y="913495"/>
                </a:lnTo>
                <a:lnTo>
                  <a:pt x="1754948" y="872979"/>
                </a:lnTo>
                <a:lnTo>
                  <a:pt x="1761853" y="831798"/>
                </a:lnTo>
                <a:lnTo>
                  <a:pt x="1766842" y="789997"/>
                </a:lnTo>
                <a:lnTo>
                  <a:pt x="1769868" y="747623"/>
                </a:lnTo>
                <a:lnTo>
                  <a:pt x="1770888" y="704722"/>
                </a:lnTo>
                <a:lnTo>
                  <a:pt x="1769868" y="661858"/>
                </a:lnTo>
                <a:lnTo>
                  <a:pt x="1766841" y="619517"/>
                </a:lnTo>
                <a:lnTo>
                  <a:pt x="1761852" y="577745"/>
                </a:lnTo>
                <a:lnTo>
                  <a:pt x="1754946" y="536590"/>
                </a:lnTo>
                <a:lnTo>
                  <a:pt x="1746170" y="496097"/>
                </a:lnTo>
                <a:lnTo>
                  <a:pt x="1735569" y="456314"/>
                </a:lnTo>
                <a:lnTo>
                  <a:pt x="1723188" y="417288"/>
                </a:lnTo>
                <a:lnTo>
                  <a:pt x="1709074" y="379064"/>
                </a:lnTo>
                <a:lnTo>
                  <a:pt x="1693272" y="341690"/>
                </a:lnTo>
                <a:lnTo>
                  <a:pt x="1675828" y="305212"/>
                </a:lnTo>
                <a:lnTo>
                  <a:pt x="1656788" y="269677"/>
                </a:lnTo>
                <a:lnTo>
                  <a:pt x="1636196" y="235132"/>
                </a:lnTo>
                <a:lnTo>
                  <a:pt x="1614100" y="201624"/>
                </a:lnTo>
                <a:lnTo>
                  <a:pt x="1590545" y="169198"/>
                </a:lnTo>
                <a:lnTo>
                  <a:pt x="1565576" y="137902"/>
                </a:lnTo>
                <a:lnTo>
                  <a:pt x="1539240" y="107782"/>
                </a:lnTo>
                <a:lnTo>
                  <a:pt x="1511581" y="78885"/>
                </a:lnTo>
                <a:lnTo>
                  <a:pt x="1482646" y="51258"/>
                </a:lnTo>
                <a:lnTo>
                  <a:pt x="1452480" y="24947"/>
                </a:lnTo>
                <a:lnTo>
                  <a:pt x="1421130" y="0"/>
                </a:lnTo>
                <a:lnTo>
                  <a:pt x="349757" y="0"/>
                </a:lnTo>
                <a:lnTo>
                  <a:pt x="313729" y="28968"/>
                </a:lnTo>
                <a:lnTo>
                  <a:pt x="285144" y="54227"/>
                </a:lnTo>
                <a:lnTo>
                  <a:pt x="257647" y="80702"/>
                </a:lnTo>
                <a:lnTo>
                  <a:pt x="231297" y="108372"/>
                </a:lnTo>
                <a:lnTo>
                  <a:pt x="206154" y="137221"/>
                </a:lnTo>
                <a:lnTo>
                  <a:pt x="172576" y="179967"/>
                </a:lnTo>
                <a:lnTo>
                  <a:pt x="139785" y="227419"/>
                </a:lnTo>
                <a:lnTo>
                  <a:pt x="110097" y="277044"/>
                </a:lnTo>
                <a:lnTo>
                  <a:pt x="83648" y="328705"/>
                </a:lnTo>
                <a:lnTo>
                  <a:pt x="60571" y="382267"/>
                </a:lnTo>
                <a:lnTo>
                  <a:pt x="41004" y="437592"/>
                </a:lnTo>
                <a:lnTo>
                  <a:pt x="25081" y="494544"/>
                </a:lnTo>
                <a:lnTo>
                  <a:pt x="12937" y="552987"/>
                </a:lnTo>
                <a:lnTo>
                  <a:pt x="4708" y="612785"/>
                </a:lnTo>
                <a:lnTo>
                  <a:pt x="528" y="673801"/>
                </a:lnTo>
                <a:lnTo>
                  <a:pt x="0" y="704722"/>
                </a:lnTo>
                <a:close/>
              </a:path>
              <a:path w="1770888" h="1409699">
                <a:moveTo>
                  <a:pt x="178297" y="899787"/>
                </a:moveTo>
                <a:lnTo>
                  <a:pt x="172318" y="876229"/>
                </a:lnTo>
                <a:lnTo>
                  <a:pt x="167122" y="852431"/>
                </a:lnTo>
                <a:lnTo>
                  <a:pt x="162715" y="828407"/>
                </a:lnTo>
                <a:lnTo>
                  <a:pt x="159099" y="804170"/>
                </a:lnTo>
                <a:lnTo>
                  <a:pt x="156280" y="779733"/>
                </a:lnTo>
                <a:lnTo>
                  <a:pt x="155801" y="1206618"/>
                </a:lnTo>
                <a:lnTo>
                  <a:pt x="172576" y="1230091"/>
                </a:lnTo>
                <a:lnTo>
                  <a:pt x="190093" y="1252981"/>
                </a:lnTo>
                <a:lnTo>
                  <a:pt x="185056" y="923093"/>
                </a:lnTo>
                <a:lnTo>
                  <a:pt x="178297" y="899787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1331" y="3782568"/>
            <a:ext cx="697991" cy="329564"/>
          </a:xfrm>
          <a:custGeom>
            <a:avLst/>
            <a:gdLst/>
            <a:ahLst/>
            <a:cxnLst/>
            <a:rect l="l" t="t" r="r" b="b"/>
            <a:pathLst>
              <a:path w="697991" h="329564">
                <a:moveTo>
                  <a:pt x="0" y="299719"/>
                </a:moveTo>
                <a:lnTo>
                  <a:pt x="0" y="329564"/>
                </a:lnTo>
                <a:lnTo>
                  <a:pt x="209422" y="329564"/>
                </a:lnTo>
                <a:lnTo>
                  <a:pt x="209422" y="299719"/>
                </a:lnTo>
                <a:lnTo>
                  <a:pt x="0" y="299719"/>
                </a:lnTo>
                <a:close/>
              </a:path>
              <a:path w="697991" h="329564">
                <a:moveTo>
                  <a:pt x="0" y="209930"/>
                </a:moveTo>
                <a:lnTo>
                  <a:pt x="0" y="239521"/>
                </a:lnTo>
                <a:lnTo>
                  <a:pt x="209422" y="239521"/>
                </a:lnTo>
                <a:lnTo>
                  <a:pt x="209422" y="209930"/>
                </a:lnTo>
                <a:lnTo>
                  <a:pt x="0" y="209930"/>
                </a:lnTo>
                <a:close/>
              </a:path>
              <a:path w="697991" h="329564">
                <a:moveTo>
                  <a:pt x="72897" y="421512"/>
                </a:moveTo>
                <a:lnTo>
                  <a:pt x="72897" y="429259"/>
                </a:lnTo>
                <a:lnTo>
                  <a:pt x="75946" y="436244"/>
                </a:lnTo>
                <a:lnTo>
                  <a:pt x="80899" y="441578"/>
                </a:lnTo>
                <a:lnTo>
                  <a:pt x="86233" y="446658"/>
                </a:lnTo>
                <a:lnTo>
                  <a:pt x="93344" y="449579"/>
                </a:lnTo>
                <a:lnTo>
                  <a:pt x="677545" y="449579"/>
                </a:lnTo>
                <a:lnTo>
                  <a:pt x="684657" y="446658"/>
                </a:lnTo>
                <a:lnTo>
                  <a:pt x="689736" y="441578"/>
                </a:lnTo>
                <a:lnTo>
                  <a:pt x="695071" y="436244"/>
                </a:lnTo>
                <a:lnTo>
                  <a:pt x="697991" y="429259"/>
                </a:lnTo>
                <a:lnTo>
                  <a:pt x="697991" y="26288"/>
                </a:lnTo>
                <a:lnTo>
                  <a:pt x="396494" y="308990"/>
                </a:lnTo>
                <a:lnTo>
                  <a:pt x="385317" y="319277"/>
                </a:lnTo>
                <a:lnTo>
                  <a:pt x="374396" y="308990"/>
                </a:lnTo>
                <a:lnTo>
                  <a:pt x="72897" y="26288"/>
                </a:lnTo>
                <a:lnTo>
                  <a:pt x="72897" y="194944"/>
                </a:lnTo>
                <a:lnTo>
                  <a:pt x="225424" y="194944"/>
                </a:lnTo>
                <a:lnTo>
                  <a:pt x="225424" y="254634"/>
                </a:lnTo>
                <a:lnTo>
                  <a:pt x="72897" y="254634"/>
                </a:lnTo>
                <a:lnTo>
                  <a:pt x="72897" y="284733"/>
                </a:lnTo>
                <a:lnTo>
                  <a:pt x="225424" y="284733"/>
                </a:lnTo>
                <a:lnTo>
                  <a:pt x="225424" y="344677"/>
                </a:lnTo>
                <a:lnTo>
                  <a:pt x="72897" y="344677"/>
                </a:lnTo>
                <a:lnTo>
                  <a:pt x="72897" y="421512"/>
                </a:lnTo>
                <a:close/>
              </a:path>
              <a:path w="697991" h="329564">
                <a:moveTo>
                  <a:pt x="675259" y="253"/>
                </a:moveTo>
                <a:lnTo>
                  <a:pt x="672591" y="0"/>
                </a:lnTo>
                <a:lnTo>
                  <a:pt x="98043" y="0"/>
                </a:lnTo>
                <a:lnTo>
                  <a:pt x="93344" y="1142"/>
                </a:lnTo>
                <a:lnTo>
                  <a:pt x="385317" y="274954"/>
                </a:lnTo>
                <a:lnTo>
                  <a:pt x="677545" y="1142"/>
                </a:lnTo>
                <a:lnTo>
                  <a:pt x="675259" y="253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81330" y="4097210"/>
            <a:ext cx="209423" cy="0"/>
          </a:xfrm>
          <a:custGeom>
            <a:avLst/>
            <a:gdLst/>
            <a:ahLst/>
            <a:cxnLst/>
            <a:rect l="l" t="t" r="r" b="b"/>
            <a:pathLst>
              <a:path w="209422">
                <a:moveTo>
                  <a:pt x="0" y="0"/>
                </a:moveTo>
                <a:lnTo>
                  <a:pt x="209422" y="0"/>
                </a:lnTo>
              </a:path>
            </a:pathLst>
          </a:custGeom>
          <a:ln w="31114">
            <a:solidFill>
              <a:srgbClr val="B1314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81330" y="4007294"/>
            <a:ext cx="209423" cy="0"/>
          </a:xfrm>
          <a:custGeom>
            <a:avLst/>
            <a:gdLst/>
            <a:ahLst/>
            <a:cxnLst/>
            <a:rect l="l" t="t" r="r" b="b"/>
            <a:pathLst>
              <a:path w="209422">
                <a:moveTo>
                  <a:pt x="0" y="0"/>
                </a:moveTo>
                <a:lnTo>
                  <a:pt x="209422" y="0"/>
                </a:lnTo>
              </a:path>
            </a:pathLst>
          </a:custGeom>
          <a:ln w="30860">
            <a:solidFill>
              <a:srgbClr val="B1314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78883" y="2419561"/>
            <a:ext cx="190119" cy="1252981"/>
          </a:xfrm>
          <a:custGeom>
            <a:avLst/>
            <a:gdLst/>
            <a:ahLst/>
            <a:cxnLst/>
            <a:rect l="l" t="t" r="r" b="b"/>
            <a:pathLst>
              <a:path w="190119" h="1252981">
                <a:moveTo>
                  <a:pt x="178318" y="120054"/>
                </a:moveTo>
                <a:lnTo>
                  <a:pt x="172338" y="96495"/>
                </a:lnTo>
                <a:lnTo>
                  <a:pt x="167141" y="72697"/>
                </a:lnTo>
                <a:lnTo>
                  <a:pt x="162732" y="48673"/>
                </a:lnTo>
                <a:lnTo>
                  <a:pt x="159115" y="24436"/>
                </a:lnTo>
                <a:lnTo>
                  <a:pt x="156295" y="0"/>
                </a:lnTo>
                <a:lnTo>
                  <a:pt x="155817" y="426885"/>
                </a:lnTo>
                <a:lnTo>
                  <a:pt x="172596" y="450358"/>
                </a:lnTo>
                <a:lnTo>
                  <a:pt x="190119" y="473248"/>
                </a:lnTo>
                <a:lnTo>
                  <a:pt x="185077" y="143360"/>
                </a:lnTo>
                <a:lnTo>
                  <a:pt x="178318" y="120054"/>
                </a:lnTo>
                <a:close/>
              </a:path>
              <a:path w="190119" h="1252981">
                <a:moveTo>
                  <a:pt x="8324" y="-197007"/>
                </a:moveTo>
                <a:lnTo>
                  <a:pt x="4707" y="-166948"/>
                </a:lnTo>
                <a:lnTo>
                  <a:pt x="2103" y="-136583"/>
                </a:lnTo>
                <a:lnTo>
                  <a:pt x="528" y="-105932"/>
                </a:lnTo>
                <a:lnTo>
                  <a:pt x="0" y="-75010"/>
                </a:lnTo>
                <a:lnTo>
                  <a:pt x="528" y="-44084"/>
                </a:lnTo>
                <a:lnTo>
                  <a:pt x="2103" y="-13422"/>
                </a:lnTo>
                <a:lnTo>
                  <a:pt x="4707" y="16958"/>
                </a:lnTo>
                <a:lnTo>
                  <a:pt x="8324" y="47040"/>
                </a:lnTo>
                <a:lnTo>
                  <a:pt x="12936" y="76806"/>
                </a:lnTo>
                <a:lnTo>
                  <a:pt x="18526" y="106237"/>
                </a:lnTo>
                <a:lnTo>
                  <a:pt x="25079" y="135316"/>
                </a:lnTo>
                <a:lnTo>
                  <a:pt x="32577" y="164025"/>
                </a:lnTo>
                <a:lnTo>
                  <a:pt x="41002" y="192347"/>
                </a:lnTo>
                <a:lnTo>
                  <a:pt x="50339" y="220264"/>
                </a:lnTo>
                <a:lnTo>
                  <a:pt x="60570" y="247758"/>
                </a:lnTo>
                <a:lnTo>
                  <a:pt x="71679" y="274811"/>
                </a:lnTo>
                <a:lnTo>
                  <a:pt x="83649" y="301406"/>
                </a:lnTo>
                <a:lnTo>
                  <a:pt x="96462" y="327525"/>
                </a:lnTo>
                <a:lnTo>
                  <a:pt x="110103" y="353150"/>
                </a:lnTo>
                <a:lnTo>
                  <a:pt x="124553" y="378263"/>
                </a:lnTo>
                <a:lnTo>
                  <a:pt x="139797" y="402848"/>
                </a:lnTo>
                <a:lnTo>
                  <a:pt x="155817" y="426885"/>
                </a:lnTo>
                <a:lnTo>
                  <a:pt x="156295" y="0"/>
                </a:lnTo>
                <a:lnTo>
                  <a:pt x="154275" y="-24623"/>
                </a:lnTo>
                <a:lnTo>
                  <a:pt x="153060" y="-49419"/>
                </a:lnTo>
                <a:lnTo>
                  <a:pt x="152654" y="-74375"/>
                </a:lnTo>
                <a:lnTo>
                  <a:pt x="153060" y="-99274"/>
                </a:lnTo>
                <a:lnTo>
                  <a:pt x="154275" y="-124014"/>
                </a:lnTo>
                <a:lnTo>
                  <a:pt x="156295" y="-148581"/>
                </a:lnTo>
                <a:lnTo>
                  <a:pt x="159115" y="-172965"/>
                </a:lnTo>
                <a:lnTo>
                  <a:pt x="162732" y="-197150"/>
                </a:lnTo>
                <a:lnTo>
                  <a:pt x="167141" y="-221126"/>
                </a:lnTo>
                <a:lnTo>
                  <a:pt x="172338" y="-244879"/>
                </a:lnTo>
                <a:lnTo>
                  <a:pt x="178318" y="-268396"/>
                </a:lnTo>
                <a:lnTo>
                  <a:pt x="185077" y="-291666"/>
                </a:lnTo>
                <a:lnTo>
                  <a:pt x="192611" y="-314675"/>
                </a:lnTo>
                <a:lnTo>
                  <a:pt x="200915" y="-337410"/>
                </a:lnTo>
                <a:lnTo>
                  <a:pt x="209986" y="-359860"/>
                </a:lnTo>
                <a:lnTo>
                  <a:pt x="219819" y="-382011"/>
                </a:lnTo>
                <a:lnTo>
                  <a:pt x="230410" y="-403850"/>
                </a:lnTo>
                <a:lnTo>
                  <a:pt x="241754" y="-425365"/>
                </a:lnTo>
                <a:lnTo>
                  <a:pt x="253847" y="-446544"/>
                </a:lnTo>
                <a:lnTo>
                  <a:pt x="266685" y="-467373"/>
                </a:lnTo>
                <a:lnTo>
                  <a:pt x="280264" y="-487840"/>
                </a:lnTo>
                <a:lnTo>
                  <a:pt x="294579" y="-507933"/>
                </a:lnTo>
                <a:lnTo>
                  <a:pt x="309625" y="-527638"/>
                </a:lnTo>
                <a:lnTo>
                  <a:pt x="330286" y="-552607"/>
                </a:lnTo>
                <a:lnTo>
                  <a:pt x="347182" y="-571473"/>
                </a:lnTo>
                <a:lnTo>
                  <a:pt x="364760" y="-589802"/>
                </a:lnTo>
                <a:lnTo>
                  <a:pt x="383004" y="-607572"/>
                </a:lnTo>
                <a:lnTo>
                  <a:pt x="401900" y="-624760"/>
                </a:lnTo>
                <a:lnTo>
                  <a:pt x="421429" y="-641345"/>
                </a:lnTo>
                <a:lnTo>
                  <a:pt x="441578" y="-657305"/>
                </a:lnTo>
                <a:lnTo>
                  <a:pt x="445135" y="-660226"/>
                </a:lnTo>
                <a:lnTo>
                  <a:pt x="1323975" y="-660226"/>
                </a:lnTo>
                <a:lnTo>
                  <a:pt x="1327530" y="-657305"/>
                </a:lnTo>
                <a:lnTo>
                  <a:pt x="1354506" y="-635740"/>
                </a:lnTo>
                <a:lnTo>
                  <a:pt x="1404854" y="-589532"/>
                </a:lnTo>
                <a:lnTo>
                  <a:pt x="1450262" y="-539487"/>
                </a:lnTo>
                <a:lnTo>
                  <a:pt x="1490567" y="-485927"/>
                </a:lnTo>
                <a:lnTo>
                  <a:pt x="1525605" y="-429174"/>
                </a:lnTo>
                <a:lnTo>
                  <a:pt x="1555211" y="-369551"/>
                </a:lnTo>
                <a:lnTo>
                  <a:pt x="1579222" y="-307381"/>
                </a:lnTo>
                <a:lnTo>
                  <a:pt x="1597475" y="-242985"/>
                </a:lnTo>
                <a:lnTo>
                  <a:pt x="1609805" y="-176686"/>
                </a:lnTo>
                <a:lnTo>
                  <a:pt x="1616048" y="-108807"/>
                </a:lnTo>
                <a:lnTo>
                  <a:pt x="1616837" y="-74375"/>
                </a:lnTo>
                <a:lnTo>
                  <a:pt x="1616051" y="-39920"/>
                </a:lnTo>
                <a:lnTo>
                  <a:pt x="1609828" y="28022"/>
                </a:lnTo>
                <a:lnTo>
                  <a:pt x="1597534" y="94401"/>
                </a:lnTo>
                <a:lnTo>
                  <a:pt x="1579330" y="158885"/>
                </a:lnTo>
                <a:lnTo>
                  <a:pt x="1555373" y="221142"/>
                </a:lnTo>
                <a:lnTo>
                  <a:pt x="1525824" y="280840"/>
                </a:lnTo>
                <a:lnTo>
                  <a:pt x="1490841" y="337649"/>
                </a:lnTo>
                <a:lnTo>
                  <a:pt x="1450584" y="391236"/>
                </a:lnTo>
                <a:lnTo>
                  <a:pt x="1405212" y="441270"/>
                </a:lnTo>
                <a:lnTo>
                  <a:pt x="1354884" y="487420"/>
                </a:lnTo>
                <a:lnTo>
                  <a:pt x="1327912" y="508935"/>
                </a:lnTo>
                <a:lnTo>
                  <a:pt x="1324355" y="511856"/>
                </a:lnTo>
                <a:lnTo>
                  <a:pt x="445135" y="511856"/>
                </a:lnTo>
                <a:lnTo>
                  <a:pt x="441198" y="508935"/>
                </a:lnTo>
                <a:lnTo>
                  <a:pt x="406067" y="480221"/>
                </a:lnTo>
                <a:lnTo>
                  <a:pt x="377811" y="454378"/>
                </a:lnTo>
                <a:lnTo>
                  <a:pt x="350979" y="427216"/>
                </a:lnTo>
                <a:lnTo>
                  <a:pt x="325646" y="398828"/>
                </a:lnTo>
                <a:lnTo>
                  <a:pt x="294579" y="359614"/>
                </a:lnTo>
                <a:lnTo>
                  <a:pt x="266685" y="319126"/>
                </a:lnTo>
                <a:lnTo>
                  <a:pt x="241754" y="277150"/>
                </a:lnTo>
                <a:lnTo>
                  <a:pt x="219819" y="233793"/>
                </a:lnTo>
                <a:lnTo>
                  <a:pt x="200915" y="189161"/>
                </a:lnTo>
                <a:lnTo>
                  <a:pt x="185077" y="143360"/>
                </a:lnTo>
                <a:lnTo>
                  <a:pt x="190119" y="473248"/>
                </a:lnTo>
                <a:lnTo>
                  <a:pt x="219464" y="508545"/>
                </a:lnTo>
                <a:lnTo>
                  <a:pt x="245251" y="536723"/>
                </a:lnTo>
                <a:lnTo>
                  <a:pt x="272209" y="563751"/>
                </a:lnTo>
                <a:lnTo>
                  <a:pt x="300296" y="589597"/>
                </a:lnTo>
                <a:lnTo>
                  <a:pt x="329470" y="614231"/>
                </a:lnTo>
                <a:lnTo>
                  <a:pt x="349503" y="629966"/>
                </a:lnTo>
                <a:lnTo>
                  <a:pt x="1421384" y="629966"/>
                </a:lnTo>
                <a:lnTo>
                  <a:pt x="1452698" y="605018"/>
                </a:lnTo>
                <a:lnTo>
                  <a:pt x="1482831" y="578707"/>
                </a:lnTo>
                <a:lnTo>
                  <a:pt x="1511737" y="551080"/>
                </a:lnTo>
                <a:lnTo>
                  <a:pt x="1539370" y="522182"/>
                </a:lnTo>
                <a:lnTo>
                  <a:pt x="1565683" y="492060"/>
                </a:lnTo>
                <a:lnTo>
                  <a:pt x="1590632" y="460761"/>
                </a:lnTo>
                <a:lnTo>
                  <a:pt x="1614170" y="428331"/>
                </a:lnTo>
                <a:lnTo>
                  <a:pt x="1636251" y="394817"/>
                </a:lnTo>
                <a:lnTo>
                  <a:pt x="1656830" y="360265"/>
                </a:lnTo>
                <a:lnTo>
                  <a:pt x="1675860" y="324722"/>
                </a:lnTo>
                <a:lnTo>
                  <a:pt x="1693295" y="288233"/>
                </a:lnTo>
                <a:lnTo>
                  <a:pt x="1709090" y="250847"/>
                </a:lnTo>
                <a:lnTo>
                  <a:pt x="1723199" y="212608"/>
                </a:lnTo>
                <a:lnTo>
                  <a:pt x="1735576" y="173564"/>
                </a:lnTo>
                <a:lnTo>
                  <a:pt x="1746174" y="133761"/>
                </a:lnTo>
                <a:lnTo>
                  <a:pt x="1754948" y="93246"/>
                </a:lnTo>
                <a:lnTo>
                  <a:pt x="1761853" y="52064"/>
                </a:lnTo>
                <a:lnTo>
                  <a:pt x="1766842" y="10263"/>
                </a:lnTo>
                <a:lnTo>
                  <a:pt x="1769868" y="-32109"/>
                </a:lnTo>
                <a:lnTo>
                  <a:pt x="1770888" y="-75010"/>
                </a:lnTo>
                <a:lnTo>
                  <a:pt x="1769868" y="-117874"/>
                </a:lnTo>
                <a:lnTo>
                  <a:pt x="1766841" y="-160216"/>
                </a:lnTo>
                <a:lnTo>
                  <a:pt x="1761852" y="-201987"/>
                </a:lnTo>
                <a:lnTo>
                  <a:pt x="1754946" y="-243143"/>
                </a:lnTo>
                <a:lnTo>
                  <a:pt x="1746170" y="-283635"/>
                </a:lnTo>
                <a:lnTo>
                  <a:pt x="1735569" y="-323418"/>
                </a:lnTo>
                <a:lnTo>
                  <a:pt x="1723188" y="-362445"/>
                </a:lnTo>
                <a:lnTo>
                  <a:pt x="1709074" y="-400668"/>
                </a:lnTo>
                <a:lnTo>
                  <a:pt x="1693272" y="-438042"/>
                </a:lnTo>
                <a:lnTo>
                  <a:pt x="1675828" y="-474520"/>
                </a:lnTo>
                <a:lnTo>
                  <a:pt x="1656788" y="-510055"/>
                </a:lnTo>
                <a:lnTo>
                  <a:pt x="1636196" y="-544600"/>
                </a:lnTo>
                <a:lnTo>
                  <a:pt x="1614100" y="-578109"/>
                </a:lnTo>
                <a:lnTo>
                  <a:pt x="1590545" y="-610535"/>
                </a:lnTo>
                <a:lnTo>
                  <a:pt x="1565576" y="-641831"/>
                </a:lnTo>
                <a:lnTo>
                  <a:pt x="1539240" y="-671951"/>
                </a:lnTo>
                <a:lnTo>
                  <a:pt x="1511581" y="-700847"/>
                </a:lnTo>
                <a:lnTo>
                  <a:pt x="1482646" y="-728474"/>
                </a:lnTo>
                <a:lnTo>
                  <a:pt x="1452480" y="-754785"/>
                </a:lnTo>
                <a:lnTo>
                  <a:pt x="1421129" y="-779733"/>
                </a:lnTo>
                <a:lnTo>
                  <a:pt x="349758" y="-779733"/>
                </a:lnTo>
                <a:lnTo>
                  <a:pt x="313727" y="-750774"/>
                </a:lnTo>
                <a:lnTo>
                  <a:pt x="285141" y="-725513"/>
                </a:lnTo>
                <a:lnTo>
                  <a:pt x="257649" y="-699037"/>
                </a:lnTo>
                <a:lnTo>
                  <a:pt x="231309" y="-671364"/>
                </a:lnTo>
                <a:lnTo>
                  <a:pt x="206176" y="-642513"/>
                </a:lnTo>
                <a:lnTo>
                  <a:pt x="172596" y="-599765"/>
                </a:lnTo>
                <a:lnTo>
                  <a:pt x="139797" y="-552313"/>
                </a:lnTo>
                <a:lnTo>
                  <a:pt x="110103" y="-502688"/>
                </a:lnTo>
                <a:lnTo>
                  <a:pt x="83649" y="-451027"/>
                </a:lnTo>
                <a:lnTo>
                  <a:pt x="60570" y="-397466"/>
                </a:lnTo>
                <a:lnTo>
                  <a:pt x="41002" y="-342141"/>
                </a:lnTo>
                <a:lnTo>
                  <a:pt x="25079" y="-285188"/>
                </a:lnTo>
                <a:lnTo>
                  <a:pt x="12936" y="-226745"/>
                </a:lnTo>
                <a:lnTo>
                  <a:pt x="8324" y="-197007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15430" y="3302508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3626235" y="1260993"/>
                </a:moveTo>
                <a:lnTo>
                  <a:pt x="3629095" y="1245755"/>
                </a:lnTo>
                <a:lnTo>
                  <a:pt x="3630844" y="1230114"/>
                </a:lnTo>
                <a:lnTo>
                  <a:pt x="3631438" y="1214119"/>
                </a:lnTo>
                <a:lnTo>
                  <a:pt x="3631438" y="194944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8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29" y="194944"/>
                </a:lnTo>
                <a:lnTo>
                  <a:pt x="3605529" y="1214119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7"/>
                </a:lnTo>
                <a:lnTo>
                  <a:pt x="72008" y="1380997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298743" y="913239"/>
                </a:lnTo>
                <a:lnTo>
                  <a:pt x="289012" y="953040"/>
                </a:ln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66950" y="1408671"/>
                </a:lnTo>
                <a:lnTo>
                  <a:pt x="3481330" y="1406761"/>
                </a:lnTo>
                <a:lnTo>
                  <a:pt x="3495334" y="1403639"/>
                </a:lnTo>
                <a:lnTo>
                  <a:pt x="3508916" y="1399357"/>
                </a:lnTo>
                <a:lnTo>
                  <a:pt x="3522031" y="1393963"/>
                </a:lnTo>
                <a:lnTo>
                  <a:pt x="3534633" y="1387510"/>
                </a:lnTo>
                <a:lnTo>
                  <a:pt x="3546675" y="1380047"/>
                </a:lnTo>
                <a:lnTo>
                  <a:pt x="3558112" y="1371625"/>
                </a:lnTo>
                <a:lnTo>
                  <a:pt x="3568898" y="1362294"/>
                </a:lnTo>
                <a:lnTo>
                  <a:pt x="3578986" y="1352105"/>
                </a:lnTo>
                <a:lnTo>
                  <a:pt x="3588332" y="1341108"/>
                </a:lnTo>
                <a:lnTo>
                  <a:pt x="3596889" y="1329354"/>
                </a:lnTo>
                <a:lnTo>
                  <a:pt x="3604612" y="1316893"/>
                </a:lnTo>
                <a:lnTo>
                  <a:pt x="3611453" y="1303776"/>
                </a:lnTo>
                <a:lnTo>
                  <a:pt x="3617368" y="1290054"/>
                </a:lnTo>
                <a:lnTo>
                  <a:pt x="3622311" y="1275775"/>
                </a:lnTo>
                <a:lnTo>
                  <a:pt x="3626235" y="1260993"/>
                </a:lnTo>
                <a:close/>
              </a:path>
              <a:path w="3631438" h="1409318">
                <a:moveTo>
                  <a:pt x="306800" y="872724"/>
                </a:moveTo>
                <a:lnTo>
                  <a:pt x="298743" y="913239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8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06800" y="872724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278883" y="4082245"/>
            <a:ext cx="190119" cy="1252981"/>
          </a:xfrm>
          <a:custGeom>
            <a:avLst/>
            <a:gdLst/>
            <a:ahLst/>
            <a:cxnLst/>
            <a:rect l="l" t="t" r="r" b="b"/>
            <a:pathLst>
              <a:path w="190119" h="1252981">
                <a:moveTo>
                  <a:pt x="178318" y="120054"/>
                </a:moveTo>
                <a:lnTo>
                  <a:pt x="172338" y="96495"/>
                </a:lnTo>
                <a:lnTo>
                  <a:pt x="167141" y="72697"/>
                </a:lnTo>
                <a:lnTo>
                  <a:pt x="162732" y="48673"/>
                </a:lnTo>
                <a:lnTo>
                  <a:pt x="159115" y="24436"/>
                </a:lnTo>
                <a:lnTo>
                  <a:pt x="156295" y="0"/>
                </a:lnTo>
                <a:lnTo>
                  <a:pt x="155817" y="426885"/>
                </a:lnTo>
                <a:lnTo>
                  <a:pt x="172596" y="450358"/>
                </a:lnTo>
                <a:lnTo>
                  <a:pt x="190119" y="473248"/>
                </a:lnTo>
                <a:lnTo>
                  <a:pt x="185077" y="143360"/>
                </a:lnTo>
                <a:lnTo>
                  <a:pt x="178318" y="120054"/>
                </a:lnTo>
                <a:close/>
              </a:path>
              <a:path w="190119" h="1252981">
                <a:moveTo>
                  <a:pt x="8324" y="-197007"/>
                </a:moveTo>
                <a:lnTo>
                  <a:pt x="4707" y="-166948"/>
                </a:lnTo>
                <a:lnTo>
                  <a:pt x="2103" y="-136583"/>
                </a:lnTo>
                <a:lnTo>
                  <a:pt x="528" y="-105932"/>
                </a:lnTo>
                <a:lnTo>
                  <a:pt x="0" y="-75010"/>
                </a:lnTo>
                <a:lnTo>
                  <a:pt x="528" y="-44084"/>
                </a:lnTo>
                <a:lnTo>
                  <a:pt x="2103" y="-13422"/>
                </a:lnTo>
                <a:lnTo>
                  <a:pt x="4707" y="16958"/>
                </a:lnTo>
                <a:lnTo>
                  <a:pt x="8324" y="47040"/>
                </a:lnTo>
                <a:lnTo>
                  <a:pt x="12936" y="76806"/>
                </a:lnTo>
                <a:lnTo>
                  <a:pt x="18526" y="106237"/>
                </a:lnTo>
                <a:lnTo>
                  <a:pt x="25079" y="135316"/>
                </a:lnTo>
                <a:lnTo>
                  <a:pt x="32577" y="164025"/>
                </a:lnTo>
                <a:lnTo>
                  <a:pt x="41002" y="192347"/>
                </a:lnTo>
                <a:lnTo>
                  <a:pt x="50339" y="220264"/>
                </a:lnTo>
                <a:lnTo>
                  <a:pt x="60570" y="247758"/>
                </a:lnTo>
                <a:lnTo>
                  <a:pt x="71679" y="274811"/>
                </a:lnTo>
                <a:lnTo>
                  <a:pt x="83649" y="301406"/>
                </a:lnTo>
                <a:lnTo>
                  <a:pt x="96462" y="327525"/>
                </a:lnTo>
                <a:lnTo>
                  <a:pt x="110103" y="353150"/>
                </a:lnTo>
                <a:lnTo>
                  <a:pt x="124553" y="378263"/>
                </a:lnTo>
                <a:lnTo>
                  <a:pt x="139797" y="402848"/>
                </a:lnTo>
                <a:lnTo>
                  <a:pt x="155817" y="426885"/>
                </a:lnTo>
                <a:lnTo>
                  <a:pt x="156295" y="0"/>
                </a:lnTo>
                <a:lnTo>
                  <a:pt x="154275" y="-24623"/>
                </a:lnTo>
                <a:lnTo>
                  <a:pt x="153060" y="-49419"/>
                </a:lnTo>
                <a:lnTo>
                  <a:pt x="152654" y="-74375"/>
                </a:lnTo>
                <a:lnTo>
                  <a:pt x="153060" y="-99274"/>
                </a:lnTo>
                <a:lnTo>
                  <a:pt x="154275" y="-124014"/>
                </a:lnTo>
                <a:lnTo>
                  <a:pt x="156295" y="-148581"/>
                </a:lnTo>
                <a:lnTo>
                  <a:pt x="159115" y="-172965"/>
                </a:lnTo>
                <a:lnTo>
                  <a:pt x="162732" y="-197150"/>
                </a:lnTo>
                <a:lnTo>
                  <a:pt x="167141" y="-221126"/>
                </a:lnTo>
                <a:lnTo>
                  <a:pt x="172338" y="-244879"/>
                </a:lnTo>
                <a:lnTo>
                  <a:pt x="178318" y="-268396"/>
                </a:lnTo>
                <a:lnTo>
                  <a:pt x="185077" y="-291666"/>
                </a:lnTo>
                <a:lnTo>
                  <a:pt x="192611" y="-314675"/>
                </a:lnTo>
                <a:lnTo>
                  <a:pt x="200915" y="-337410"/>
                </a:lnTo>
                <a:lnTo>
                  <a:pt x="209986" y="-359860"/>
                </a:lnTo>
                <a:lnTo>
                  <a:pt x="219819" y="-382011"/>
                </a:lnTo>
                <a:lnTo>
                  <a:pt x="230410" y="-403850"/>
                </a:lnTo>
                <a:lnTo>
                  <a:pt x="241754" y="-425365"/>
                </a:lnTo>
                <a:lnTo>
                  <a:pt x="253847" y="-446544"/>
                </a:lnTo>
                <a:lnTo>
                  <a:pt x="266685" y="-467373"/>
                </a:lnTo>
                <a:lnTo>
                  <a:pt x="280264" y="-487840"/>
                </a:lnTo>
                <a:lnTo>
                  <a:pt x="294579" y="-507933"/>
                </a:lnTo>
                <a:lnTo>
                  <a:pt x="309625" y="-527638"/>
                </a:lnTo>
                <a:lnTo>
                  <a:pt x="330286" y="-552607"/>
                </a:lnTo>
                <a:lnTo>
                  <a:pt x="347182" y="-571473"/>
                </a:lnTo>
                <a:lnTo>
                  <a:pt x="364760" y="-589802"/>
                </a:lnTo>
                <a:lnTo>
                  <a:pt x="383004" y="-607572"/>
                </a:lnTo>
                <a:lnTo>
                  <a:pt x="401900" y="-624760"/>
                </a:lnTo>
                <a:lnTo>
                  <a:pt x="421429" y="-641345"/>
                </a:lnTo>
                <a:lnTo>
                  <a:pt x="441578" y="-657305"/>
                </a:lnTo>
                <a:lnTo>
                  <a:pt x="445135" y="-660226"/>
                </a:lnTo>
                <a:lnTo>
                  <a:pt x="1323975" y="-660226"/>
                </a:lnTo>
                <a:lnTo>
                  <a:pt x="1327530" y="-657305"/>
                </a:lnTo>
                <a:lnTo>
                  <a:pt x="1354506" y="-635740"/>
                </a:lnTo>
                <a:lnTo>
                  <a:pt x="1404854" y="-589532"/>
                </a:lnTo>
                <a:lnTo>
                  <a:pt x="1450262" y="-539487"/>
                </a:lnTo>
                <a:lnTo>
                  <a:pt x="1490567" y="-485927"/>
                </a:lnTo>
                <a:lnTo>
                  <a:pt x="1525605" y="-429174"/>
                </a:lnTo>
                <a:lnTo>
                  <a:pt x="1555211" y="-369551"/>
                </a:lnTo>
                <a:lnTo>
                  <a:pt x="1579222" y="-307381"/>
                </a:lnTo>
                <a:lnTo>
                  <a:pt x="1597475" y="-242985"/>
                </a:lnTo>
                <a:lnTo>
                  <a:pt x="1609805" y="-176686"/>
                </a:lnTo>
                <a:lnTo>
                  <a:pt x="1616048" y="-108807"/>
                </a:lnTo>
                <a:lnTo>
                  <a:pt x="1616837" y="-74375"/>
                </a:lnTo>
                <a:lnTo>
                  <a:pt x="1616051" y="-39920"/>
                </a:lnTo>
                <a:lnTo>
                  <a:pt x="1609828" y="28022"/>
                </a:lnTo>
                <a:lnTo>
                  <a:pt x="1597534" y="94401"/>
                </a:lnTo>
                <a:lnTo>
                  <a:pt x="1579330" y="158885"/>
                </a:lnTo>
                <a:lnTo>
                  <a:pt x="1555373" y="221142"/>
                </a:lnTo>
                <a:lnTo>
                  <a:pt x="1525824" y="280840"/>
                </a:lnTo>
                <a:lnTo>
                  <a:pt x="1490841" y="337649"/>
                </a:lnTo>
                <a:lnTo>
                  <a:pt x="1450584" y="391236"/>
                </a:lnTo>
                <a:lnTo>
                  <a:pt x="1405212" y="441270"/>
                </a:lnTo>
                <a:lnTo>
                  <a:pt x="1354884" y="487420"/>
                </a:lnTo>
                <a:lnTo>
                  <a:pt x="1327912" y="508935"/>
                </a:lnTo>
                <a:lnTo>
                  <a:pt x="1324355" y="511856"/>
                </a:lnTo>
                <a:lnTo>
                  <a:pt x="445135" y="511856"/>
                </a:lnTo>
                <a:lnTo>
                  <a:pt x="441198" y="508935"/>
                </a:lnTo>
                <a:lnTo>
                  <a:pt x="406067" y="480221"/>
                </a:lnTo>
                <a:lnTo>
                  <a:pt x="377811" y="454378"/>
                </a:lnTo>
                <a:lnTo>
                  <a:pt x="350979" y="427216"/>
                </a:lnTo>
                <a:lnTo>
                  <a:pt x="325646" y="398828"/>
                </a:lnTo>
                <a:lnTo>
                  <a:pt x="294579" y="359614"/>
                </a:lnTo>
                <a:lnTo>
                  <a:pt x="266685" y="319126"/>
                </a:lnTo>
                <a:lnTo>
                  <a:pt x="241754" y="277150"/>
                </a:lnTo>
                <a:lnTo>
                  <a:pt x="219819" y="233793"/>
                </a:lnTo>
                <a:lnTo>
                  <a:pt x="200915" y="189161"/>
                </a:lnTo>
                <a:lnTo>
                  <a:pt x="185077" y="143360"/>
                </a:lnTo>
                <a:lnTo>
                  <a:pt x="190119" y="473248"/>
                </a:lnTo>
                <a:lnTo>
                  <a:pt x="219464" y="508545"/>
                </a:lnTo>
                <a:lnTo>
                  <a:pt x="245251" y="536723"/>
                </a:lnTo>
                <a:lnTo>
                  <a:pt x="272209" y="563751"/>
                </a:lnTo>
                <a:lnTo>
                  <a:pt x="300296" y="589597"/>
                </a:lnTo>
                <a:lnTo>
                  <a:pt x="329470" y="614231"/>
                </a:lnTo>
                <a:lnTo>
                  <a:pt x="349503" y="629966"/>
                </a:lnTo>
                <a:lnTo>
                  <a:pt x="1421384" y="629966"/>
                </a:lnTo>
                <a:lnTo>
                  <a:pt x="1452698" y="605018"/>
                </a:lnTo>
                <a:lnTo>
                  <a:pt x="1482831" y="578707"/>
                </a:lnTo>
                <a:lnTo>
                  <a:pt x="1511737" y="551080"/>
                </a:lnTo>
                <a:lnTo>
                  <a:pt x="1539370" y="522182"/>
                </a:lnTo>
                <a:lnTo>
                  <a:pt x="1565683" y="492060"/>
                </a:lnTo>
                <a:lnTo>
                  <a:pt x="1590632" y="460761"/>
                </a:lnTo>
                <a:lnTo>
                  <a:pt x="1614170" y="428331"/>
                </a:lnTo>
                <a:lnTo>
                  <a:pt x="1636251" y="394817"/>
                </a:lnTo>
                <a:lnTo>
                  <a:pt x="1656830" y="360265"/>
                </a:lnTo>
                <a:lnTo>
                  <a:pt x="1675860" y="324722"/>
                </a:lnTo>
                <a:lnTo>
                  <a:pt x="1693295" y="288233"/>
                </a:lnTo>
                <a:lnTo>
                  <a:pt x="1709090" y="250847"/>
                </a:lnTo>
                <a:lnTo>
                  <a:pt x="1723199" y="212608"/>
                </a:lnTo>
                <a:lnTo>
                  <a:pt x="1735576" y="173564"/>
                </a:lnTo>
                <a:lnTo>
                  <a:pt x="1746174" y="133761"/>
                </a:lnTo>
                <a:lnTo>
                  <a:pt x="1754948" y="93246"/>
                </a:lnTo>
                <a:lnTo>
                  <a:pt x="1761853" y="52064"/>
                </a:lnTo>
                <a:lnTo>
                  <a:pt x="1766842" y="10263"/>
                </a:lnTo>
                <a:lnTo>
                  <a:pt x="1769868" y="-32109"/>
                </a:lnTo>
                <a:lnTo>
                  <a:pt x="1770888" y="-75010"/>
                </a:lnTo>
                <a:lnTo>
                  <a:pt x="1769868" y="-117874"/>
                </a:lnTo>
                <a:lnTo>
                  <a:pt x="1766841" y="-160216"/>
                </a:lnTo>
                <a:lnTo>
                  <a:pt x="1761852" y="-201987"/>
                </a:lnTo>
                <a:lnTo>
                  <a:pt x="1754946" y="-243143"/>
                </a:lnTo>
                <a:lnTo>
                  <a:pt x="1746170" y="-283635"/>
                </a:lnTo>
                <a:lnTo>
                  <a:pt x="1735569" y="-323418"/>
                </a:lnTo>
                <a:lnTo>
                  <a:pt x="1723188" y="-362445"/>
                </a:lnTo>
                <a:lnTo>
                  <a:pt x="1709074" y="-400668"/>
                </a:lnTo>
                <a:lnTo>
                  <a:pt x="1693272" y="-438042"/>
                </a:lnTo>
                <a:lnTo>
                  <a:pt x="1675828" y="-474520"/>
                </a:lnTo>
                <a:lnTo>
                  <a:pt x="1656788" y="-510055"/>
                </a:lnTo>
                <a:lnTo>
                  <a:pt x="1636196" y="-544600"/>
                </a:lnTo>
                <a:lnTo>
                  <a:pt x="1614100" y="-578109"/>
                </a:lnTo>
                <a:lnTo>
                  <a:pt x="1590545" y="-610535"/>
                </a:lnTo>
                <a:lnTo>
                  <a:pt x="1565576" y="-641831"/>
                </a:lnTo>
                <a:lnTo>
                  <a:pt x="1539240" y="-671951"/>
                </a:lnTo>
                <a:lnTo>
                  <a:pt x="1511581" y="-700847"/>
                </a:lnTo>
                <a:lnTo>
                  <a:pt x="1482646" y="-728474"/>
                </a:lnTo>
                <a:lnTo>
                  <a:pt x="1452480" y="-754785"/>
                </a:lnTo>
                <a:lnTo>
                  <a:pt x="1421129" y="-779733"/>
                </a:lnTo>
                <a:lnTo>
                  <a:pt x="349758" y="-779733"/>
                </a:lnTo>
                <a:lnTo>
                  <a:pt x="313727" y="-750774"/>
                </a:lnTo>
                <a:lnTo>
                  <a:pt x="285141" y="-725513"/>
                </a:lnTo>
                <a:lnTo>
                  <a:pt x="257649" y="-699037"/>
                </a:lnTo>
                <a:lnTo>
                  <a:pt x="231309" y="-671364"/>
                </a:lnTo>
                <a:lnTo>
                  <a:pt x="206176" y="-642513"/>
                </a:lnTo>
                <a:lnTo>
                  <a:pt x="172596" y="-599765"/>
                </a:lnTo>
                <a:lnTo>
                  <a:pt x="139797" y="-552313"/>
                </a:lnTo>
                <a:lnTo>
                  <a:pt x="110103" y="-502688"/>
                </a:lnTo>
                <a:lnTo>
                  <a:pt x="83649" y="-451027"/>
                </a:lnTo>
                <a:lnTo>
                  <a:pt x="60570" y="-397466"/>
                </a:lnTo>
                <a:lnTo>
                  <a:pt x="41002" y="-342141"/>
                </a:lnTo>
                <a:lnTo>
                  <a:pt x="25079" y="-285188"/>
                </a:lnTo>
                <a:lnTo>
                  <a:pt x="12936" y="-226745"/>
                </a:lnTo>
                <a:lnTo>
                  <a:pt x="8324" y="-197007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822951" y="3814953"/>
            <a:ext cx="348487" cy="468496"/>
          </a:xfrm>
          <a:custGeom>
            <a:avLst/>
            <a:gdLst/>
            <a:ahLst/>
            <a:cxnLst/>
            <a:rect l="l" t="t" r="r" b="b"/>
            <a:pathLst>
              <a:path w="348487" h="468496">
                <a:moveTo>
                  <a:pt x="204724" y="141097"/>
                </a:moveTo>
                <a:lnTo>
                  <a:pt x="195456" y="139145"/>
                </a:lnTo>
                <a:lnTo>
                  <a:pt x="207556" y="314567"/>
                </a:lnTo>
                <a:lnTo>
                  <a:pt x="221023" y="315715"/>
                </a:lnTo>
                <a:lnTo>
                  <a:pt x="220472" y="140462"/>
                </a:lnTo>
                <a:lnTo>
                  <a:pt x="220472" y="160909"/>
                </a:lnTo>
                <a:lnTo>
                  <a:pt x="204724" y="160909"/>
                </a:lnTo>
                <a:lnTo>
                  <a:pt x="204724" y="141097"/>
                </a:lnTo>
                <a:close/>
              </a:path>
              <a:path w="348487" h="468496">
                <a:moveTo>
                  <a:pt x="187325" y="90551"/>
                </a:moveTo>
                <a:lnTo>
                  <a:pt x="188468" y="96139"/>
                </a:lnTo>
                <a:lnTo>
                  <a:pt x="190500" y="101092"/>
                </a:lnTo>
                <a:lnTo>
                  <a:pt x="193801" y="105537"/>
                </a:lnTo>
                <a:lnTo>
                  <a:pt x="197103" y="109728"/>
                </a:lnTo>
                <a:lnTo>
                  <a:pt x="200659" y="113030"/>
                </a:lnTo>
                <a:lnTo>
                  <a:pt x="204724" y="114808"/>
                </a:lnTo>
                <a:lnTo>
                  <a:pt x="204724" y="68961"/>
                </a:lnTo>
                <a:lnTo>
                  <a:pt x="192429" y="64504"/>
                </a:lnTo>
                <a:lnTo>
                  <a:pt x="181308" y="58127"/>
                </a:lnTo>
                <a:lnTo>
                  <a:pt x="173100" y="50292"/>
                </a:lnTo>
                <a:lnTo>
                  <a:pt x="169579" y="45141"/>
                </a:lnTo>
                <a:lnTo>
                  <a:pt x="164736" y="33521"/>
                </a:lnTo>
                <a:lnTo>
                  <a:pt x="163068" y="20193"/>
                </a:lnTo>
                <a:lnTo>
                  <a:pt x="163536" y="13210"/>
                </a:lnTo>
                <a:lnTo>
                  <a:pt x="167148" y="810"/>
                </a:lnTo>
                <a:lnTo>
                  <a:pt x="174244" y="-9651"/>
                </a:lnTo>
                <a:lnTo>
                  <a:pt x="180351" y="-15113"/>
                </a:lnTo>
                <a:lnTo>
                  <a:pt x="191458" y="-20942"/>
                </a:lnTo>
                <a:lnTo>
                  <a:pt x="204724" y="-23875"/>
                </a:lnTo>
                <a:lnTo>
                  <a:pt x="204724" y="-34797"/>
                </a:lnTo>
                <a:lnTo>
                  <a:pt x="220472" y="-34797"/>
                </a:lnTo>
                <a:lnTo>
                  <a:pt x="220472" y="-23875"/>
                </a:lnTo>
                <a:lnTo>
                  <a:pt x="225495" y="-23078"/>
                </a:lnTo>
                <a:lnTo>
                  <a:pt x="238008" y="-18949"/>
                </a:lnTo>
                <a:lnTo>
                  <a:pt x="247903" y="-12064"/>
                </a:lnTo>
                <a:lnTo>
                  <a:pt x="250689" y="-9239"/>
                </a:lnTo>
                <a:lnTo>
                  <a:pt x="257349" y="1269"/>
                </a:lnTo>
                <a:lnTo>
                  <a:pt x="261238" y="14224"/>
                </a:lnTo>
                <a:lnTo>
                  <a:pt x="233425" y="17780"/>
                </a:lnTo>
                <a:lnTo>
                  <a:pt x="232028" y="9271"/>
                </a:lnTo>
                <a:lnTo>
                  <a:pt x="227583" y="3302"/>
                </a:lnTo>
                <a:lnTo>
                  <a:pt x="220472" y="381"/>
                </a:lnTo>
                <a:lnTo>
                  <a:pt x="220472" y="43180"/>
                </a:lnTo>
                <a:lnTo>
                  <a:pt x="223237" y="43914"/>
                </a:lnTo>
                <a:lnTo>
                  <a:pt x="237480" y="48818"/>
                </a:lnTo>
                <a:lnTo>
                  <a:pt x="248472" y="54728"/>
                </a:lnTo>
                <a:lnTo>
                  <a:pt x="256285" y="61595"/>
                </a:lnTo>
                <a:lnTo>
                  <a:pt x="259127" y="65452"/>
                </a:lnTo>
                <a:lnTo>
                  <a:pt x="264035" y="76857"/>
                </a:lnTo>
                <a:lnTo>
                  <a:pt x="265683" y="90551"/>
                </a:lnTo>
                <a:lnTo>
                  <a:pt x="264715" y="101142"/>
                </a:lnTo>
                <a:lnTo>
                  <a:pt x="260766" y="113309"/>
                </a:lnTo>
                <a:lnTo>
                  <a:pt x="253873" y="123952"/>
                </a:lnTo>
                <a:lnTo>
                  <a:pt x="245272" y="131372"/>
                </a:lnTo>
                <a:lnTo>
                  <a:pt x="233949" y="137125"/>
                </a:lnTo>
                <a:lnTo>
                  <a:pt x="220472" y="140462"/>
                </a:lnTo>
                <a:lnTo>
                  <a:pt x="221023" y="315715"/>
                </a:lnTo>
                <a:lnTo>
                  <a:pt x="234696" y="316103"/>
                </a:lnTo>
                <a:lnTo>
                  <a:pt x="245127" y="315872"/>
                </a:lnTo>
                <a:lnTo>
                  <a:pt x="258336" y="314916"/>
                </a:lnTo>
                <a:lnTo>
                  <a:pt x="271348" y="313234"/>
                </a:lnTo>
                <a:lnTo>
                  <a:pt x="284140" y="310848"/>
                </a:lnTo>
                <a:lnTo>
                  <a:pt x="296689" y="307777"/>
                </a:lnTo>
                <a:lnTo>
                  <a:pt x="302641" y="138938"/>
                </a:lnTo>
                <a:lnTo>
                  <a:pt x="318897" y="137160"/>
                </a:lnTo>
                <a:lnTo>
                  <a:pt x="319531" y="140462"/>
                </a:lnTo>
                <a:lnTo>
                  <a:pt x="320675" y="143383"/>
                </a:lnTo>
                <a:lnTo>
                  <a:pt x="322452" y="146050"/>
                </a:lnTo>
                <a:lnTo>
                  <a:pt x="324611" y="148463"/>
                </a:lnTo>
                <a:lnTo>
                  <a:pt x="328675" y="151130"/>
                </a:lnTo>
                <a:lnTo>
                  <a:pt x="328675" y="125095"/>
                </a:lnTo>
                <a:lnTo>
                  <a:pt x="320675" y="122682"/>
                </a:lnTo>
                <a:lnTo>
                  <a:pt x="314578" y="119126"/>
                </a:lnTo>
                <a:lnTo>
                  <a:pt x="310642" y="114427"/>
                </a:lnTo>
                <a:lnTo>
                  <a:pt x="306831" y="109728"/>
                </a:lnTo>
                <a:lnTo>
                  <a:pt x="305053" y="104140"/>
                </a:lnTo>
                <a:lnTo>
                  <a:pt x="305053" y="90551"/>
                </a:lnTo>
                <a:lnTo>
                  <a:pt x="307467" y="84582"/>
                </a:lnTo>
                <a:lnTo>
                  <a:pt x="311530" y="80137"/>
                </a:lnTo>
                <a:lnTo>
                  <a:pt x="315722" y="75438"/>
                </a:lnTo>
                <a:lnTo>
                  <a:pt x="321563" y="72771"/>
                </a:lnTo>
                <a:lnTo>
                  <a:pt x="328675" y="71882"/>
                </a:lnTo>
                <a:lnTo>
                  <a:pt x="328675" y="65659"/>
                </a:lnTo>
                <a:lnTo>
                  <a:pt x="337947" y="65659"/>
                </a:lnTo>
                <a:lnTo>
                  <a:pt x="337947" y="71882"/>
                </a:lnTo>
                <a:lnTo>
                  <a:pt x="344424" y="73025"/>
                </a:lnTo>
                <a:lnTo>
                  <a:pt x="349757" y="75184"/>
                </a:lnTo>
                <a:lnTo>
                  <a:pt x="353568" y="78994"/>
                </a:lnTo>
                <a:lnTo>
                  <a:pt x="357377" y="82550"/>
                </a:lnTo>
                <a:lnTo>
                  <a:pt x="360045" y="87503"/>
                </a:lnTo>
                <a:lnTo>
                  <a:pt x="361315" y="93726"/>
                </a:lnTo>
                <a:lnTo>
                  <a:pt x="345312" y="95885"/>
                </a:lnTo>
                <a:lnTo>
                  <a:pt x="344424" y="91059"/>
                </a:lnTo>
                <a:lnTo>
                  <a:pt x="341756" y="87503"/>
                </a:lnTo>
                <a:lnTo>
                  <a:pt x="337947" y="86106"/>
                </a:lnTo>
                <a:lnTo>
                  <a:pt x="337947" y="110363"/>
                </a:lnTo>
                <a:lnTo>
                  <a:pt x="347599" y="113030"/>
                </a:lnTo>
                <a:lnTo>
                  <a:pt x="354710" y="116459"/>
                </a:lnTo>
                <a:lnTo>
                  <a:pt x="358267" y="120904"/>
                </a:lnTo>
                <a:lnTo>
                  <a:pt x="361823" y="125095"/>
                </a:lnTo>
                <a:lnTo>
                  <a:pt x="363981" y="130683"/>
                </a:lnTo>
                <a:lnTo>
                  <a:pt x="363981" y="144907"/>
                </a:lnTo>
                <a:lnTo>
                  <a:pt x="361315" y="151130"/>
                </a:lnTo>
                <a:lnTo>
                  <a:pt x="356870" y="156464"/>
                </a:lnTo>
                <a:lnTo>
                  <a:pt x="352425" y="161417"/>
                </a:lnTo>
                <a:lnTo>
                  <a:pt x="345948" y="164719"/>
                </a:lnTo>
                <a:lnTo>
                  <a:pt x="337947" y="165862"/>
                </a:lnTo>
                <a:lnTo>
                  <a:pt x="337947" y="177673"/>
                </a:lnTo>
                <a:lnTo>
                  <a:pt x="328675" y="177673"/>
                </a:lnTo>
                <a:lnTo>
                  <a:pt x="328675" y="166243"/>
                </a:lnTo>
                <a:lnTo>
                  <a:pt x="321563" y="165354"/>
                </a:lnTo>
                <a:lnTo>
                  <a:pt x="315722" y="162687"/>
                </a:lnTo>
                <a:lnTo>
                  <a:pt x="311276" y="158242"/>
                </a:lnTo>
                <a:lnTo>
                  <a:pt x="306831" y="153797"/>
                </a:lnTo>
                <a:lnTo>
                  <a:pt x="303910" y="147320"/>
                </a:lnTo>
                <a:lnTo>
                  <a:pt x="308973" y="304042"/>
                </a:lnTo>
                <a:lnTo>
                  <a:pt x="320970" y="299662"/>
                </a:lnTo>
                <a:lnTo>
                  <a:pt x="332657" y="294657"/>
                </a:lnTo>
                <a:lnTo>
                  <a:pt x="344011" y="289048"/>
                </a:lnTo>
                <a:lnTo>
                  <a:pt x="355010" y="282855"/>
                </a:lnTo>
                <a:lnTo>
                  <a:pt x="365632" y="276098"/>
                </a:lnTo>
                <a:lnTo>
                  <a:pt x="375538" y="267970"/>
                </a:lnTo>
                <a:lnTo>
                  <a:pt x="644905" y="537591"/>
                </a:lnTo>
                <a:lnTo>
                  <a:pt x="682751" y="499745"/>
                </a:lnTo>
                <a:lnTo>
                  <a:pt x="413893" y="231013"/>
                </a:lnTo>
                <a:lnTo>
                  <a:pt x="429005" y="212852"/>
                </a:lnTo>
                <a:lnTo>
                  <a:pt x="440646" y="193685"/>
                </a:lnTo>
                <a:lnTo>
                  <a:pt x="451524" y="170812"/>
                </a:lnTo>
                <a:lnTo>
                  <a:pt x="459922" y="146679"/>
                </a:lnTo>
                <a:lnTo>
                  <a:pt x="465678" y="121450"/>
                </a:lnTo>
                <a:lnTo>
                  <a:pt x="468634" y="95291"/>
                </a:lnTo>
                <a:lnTo>
                  <a:pt x="469010" y="81915"/>
                </a:lnTo>
                <a:lnTo>
                  <a:pt x="469001" y="79785"/>
                </a:lnTo>
                <a:lnTo>
                  <a:pt x="467234" y="52704"/>
                </a:lnTo>
                <a:lnTo>
                  <a:pt x="462519" y="26572"/>
                </a:lnTo>
                <a:lnTo>
                  <a:pt x="455016" y="1551"/>
                </a:lnTo>
                <a:lnTo>
                  <a:pt x="444884" y="-22197"/>
                </a:lnTo>
                <a:lnTo>
                  <a:pt x="432282" y="-44513"/>
                </a:lnTo>
                <a:lnTo>
                  <a:pt x="417369" y="-65235"/>
                </a:lnTo>
                <a:lnTo>
                  <a:pt x="400303" y="-84200"/>
                </a:lnTo>
                <a:lnTo>
                  <a:pt x="380219" y="-102091"/>
                </a:lnTo>
                <a:lnTo>
                  <a:pt x="359359" y="-116848"/>
                </a:lnTo>
                <a:lnTo>
                  <a:pt x="336887" y="-129315"/>
                </a:lnTo>
                <a:lnTo>
                  <a:pt x="312994" y="-139318"/>
                </a:lnTo>
                <a:lnTo>
                  <a:pt x="287870" y="-146680"/>
                </a:lnTo>
                <a:lnTo>
                  <a:pt x="261707" y="-151226"/>
                </a:lnTo>
                <a:lnTo>
                  <a:pt x="234696" y="-152780"/>
                </a:lnTo>
                <a:lnTo>
                  <a:pt x="232748" y="-152773"/>
                </a:lnTo>
                <a:lnTo>
                  <a:pt x="205667" y="-151007"/>
                </a:lnTo>
                <a:lnTo>
                  <a:pt x="179507" y="-146274"/>
                </a:lnTo>
                <a:lnTo>
                  <a:pt x="154445" y="-138748"/>
                </a:lnTo>
                <a:lnTo>
                  <a:pt x="130657" y="-128603"/>
                </a:lnTo>
                <a:lnTo>
                  <a:pt x="108320" y="-116013"/>
                </a:lnTo>
                <a:lnTo>
                  <a:pt x="87611" y="-101154"/>
                </a:lnTo>
                <a:lnTo>
                  <a:pt x="68706" y="-84200"/>
                </a:lnTo>
                <a:lnTo>
                  <a:pt x="50493" y="-63693"/>
                </a:lnTo>
                <a:lnTo>
                  <a:pt x="35781" y="-42842"/>
                </a:lnTo>
                <a:lnTo>
                  <a:pt x="23358" y="-20410"/>
                </a:lnTo>
                <a:lnTo>
                  <a:pt x="13397" y="3443"/>
                </a:lnTo>
                <a:lnTo>
                  <a:pt x="6068" y="28555"/>
                </a:lnTo>
                <a:lnTo>
                  <a:pt x="1545" y="54766"/>
                </a:lnTo>
                <a:lnTo>
                  <a:pt x="0" y="81915"/>
                </a:lnTo>
                <a:lnTo>
                  <a:pt x="5" y="83527"/>
                </a:lnTo>
                <a:lnTo>
                  <a:pt x="1740" y="110525"/>
                </a:lnTo>
                <a:lnTo>
                  <a:pt x="6457" y="136640"/>
                </a:lnTo>
                <a:lnTo>
                  <a:pt x="13982" y="161688"/>
                </a:lnTo>
                <a:lnTo>
                  <a:pt x="24144" y="185484"/>
                </a:lnTo>
                <a:lnTo>
                  <a:pt x="36767" y="207845"/>
                </a:lnTo>
                <a:lnTo>
                  <a:pt x="51679" y="228586"/>
                </a:lnTo>
                <a:lnTo>
                  <a:pt x="68706" y="247523"/>
                </a:lnTo>
                <a:lnTo>
                  <a:pt x="89020" y="265683"/>
                </a:lnTo>
                <a:lnTo>
                  <a:pt x="109850" y="280415"/>
                </a:lnTo>
                <a:lnTo>
                  <a:pt x="132295" y="292831"/>
                </a:lnTo>
                <a:lnTo>
                  <a:pt x="156179" y="302770"/>
                </a:lnTo>
                <a:lnTo>
                  <a:pt x="181325" y="310069"/>
                </a:lnTo>
                <a:lnTo>
                  <a:pt x="207556" y="314567"/>
                </a:lnTo>
                <a:lnTo>
                  <a:pt x="195456" y="139145"/>
                </a:lnTo>
                <a:lnTo>
                  <a:pt x="183578" y="134211"/>
                </a:lnTo>
                <a:lnTo>
                  <a:pt x="173735" y="126873"/>
                </a:lnTo>
                <a:lnTo>
                  <a:pt x="167355" y="118605"/>
                </a:lnTo>
                <a:lnTo>
                  <a:pt x="161999" y="107151"/>
                </a:lnTo>
                <a:lnTo>
                  <a:pt x="158623" y="93472"/>
                </a:lnTo>
                <a:lnTo>
                  <a:pt x="187325" y="90551"/>
                </a:lnTo>
                <a:close/>
              </a:path>
              <a:path w="348487" h="468496">
                <a:moveTo>
                  <a:pt x="348487" y="139573"/>
                </a:moveTo>
                <a:lnTo>
                  <a:pt x="348487" y="136906"/>
                </a:lnTo>
                <a:lnTo>
                  <a:pt x="347599" y="134239"/>
                </a:lnTo>
                <a:lnTo>
                  <a:pt x="344424" y="130429"/>
                </a:lnTo>
                <a:lnTo>
                  <a:pt x="341502" y="128905"/>
                </a:lnTo>
                <a:lnTo>
                  <a:pt x="337947" y="127762"/>
                </a:lnTo>
                <a:lnTo>
                  <a:pt x="337947" y="152019"/>
                </a:lnTo>
                <a:lnTo>
                  <a:pt x="340868" y="151638"/>
                </a:lnTo>
                <a:lnTo>
                  <a:pt x="343534" y="149860"/>
                </a:lnTo>
                <a:lnTo>
                  <a:pt x="347345" y="145542"/>
                </a:lnTo>
                <a:lnTo>
                  <a:pt x="348487" y="142875"/>
                </a:lnTo>
                <a:lnTo>
                  <a:pt x="348487" y="139573"/>
                </a:lnTo>
                <a:close/>
              </a:path>
              <a:path w="348487" h="468496">
                <a:moveTo>
                  <a:pt x="320675" y="94107"/>
                </a:moveTo>
                <a:lnTo>
                  <a:pt x="320675" y="98806"/>
                </a:lnTo>
                <a:lnTo>
                  <a:pt x="322833" y="102616"/>
                </a:lnTo>
                <a:lnTo>
                  <a:pt x="326008" y="106172"/>
                </a:lnTo>
                <a:lnTo>
                  <a:pt x="328675" y="107315"/>
                </a:lnTo>
                <a:lnTo>
                  <a:pt x="328675" y="85471"/>
                </a:lnTo>
                <a:lnTo>
                  <a:pt x="326008" y="86360"/>
                </a:lnTo>
                <a:lnTo>
                  <a:pt x="322833" y="89916"/>
                </a:lnTo>
                <a:lnTo>
                  <a:pt x="320675" y="94107"/>
                </a:lnTo>
                <a:close/>
              </a:path>
              <a:path w="348487" h="468496">
                <a:moveTo>
                  <a:pt x="238759" y="94361"/>
                </a:moveTo>
                <a:lnTo>
                  <a:pt x="238759" y="89281"/>
                </a:lnTo>
                <a:lnTo>
                  <a:pt x="237617" y="85217"/>
                </a:lnTo>
                <a:lnTo>
                  <a:pt x="234696" y="81915"/>
                </a:lnTo>
                <a:lnTo>
                  <a:pt x="231648" y="78359"/>
                </a:lnTo>
                <a:lnTo>
                  <a:pt x="226949" y="75438"/>
                </a:lnTo>
                <a:lnTo>
                  <a:pt x="220472" y="73660"/>
                </a:lnTo>
                <a:lnTo>
                  <a:pt x="220472" y="116205"/>
                </a:lnTo>
                <a:lnTo>
                  <a:pt x="225805" y="115316"/>
                </a:lnTo>
                <a:lnTo>
                  <a:pt x="230250" y="112649"/>
                </a:lnTo>
                <a:lnTo>
                  <a:pt x="233806" y="108839"/>
                </a:lnTo>
                <a:lnTo>
                  <a:pt x="237235" y="104394"/>
                </a:lnTo>
                <a:lnTo>
                  <a:pt x="238759" y="99949"/>
                </a:lnTo>
                <a:lnTo>
                  <a:pt x="238759" y="94361"/>
                </a:lnTo>
                <a:close/>
              </a:path>
              <a:path w="348487" h="468496">
                <a:moveTo>
                  <a:pt x="302641" y="138938"/>
                </a:moveTo>
                <a:lnTo>
                  <a:pt x="296689" y="307777"/>
                </a:lnTo>
                <a:lnTo>
                  <a:pt x="308973" y="304042"/>
                </a:lnTo>
                <a:lnTo>
                  <a:pt x="303910" y="147320"/>
                </a:lnTo>
                <a:lnTo>
                  <a:pt x="302641" y="138938"/>
                </a:lnTo>
                <a:close/>
              </a:path>
              <a:path w="348487" h="468496">
                <a:moveTo>
                  <a:pt x="190500" y="14859"/>
                </a:moveTo>
                <a:lnTo>
                  <a:pt x="190500" y="22860"/>
                </a:lnTo>
                <a:lnTo>
                  <a:pt x="191388" y="26416"/>
                </a:lnTo>
                <a:lnTo>
                  <a:pt x="194055" y="29591"/>
                </a:lnTo>
                <a:lnTo>
                  <a:pt x="196215" y="32893"/>
                </a:lnTo>
                <a:lnTo>
                  <a:pt x="200025" y="35814"/>
                </a:lnTo>
                <a:lnTo>
                  <a:pt x="204724" y="37846"/>
                </a:lnTo>
                <a:lnTo>
                  <a:pt x="204724" y="0"/>
                </a:lnTo>
                <a:lnTo>
                  <a:pt x="200278" y="1524"/>
                </a:lnTo>
                <a:lnTo>
                  <a:pt x="196723" y="3937"/>
                </a:lnTo>
                <a:lnTo>
                  <a:pt x="194436" y="7493"/>
                </a:lnTo>
                <a:lnTo>
                  <a:pt x="191770" y="11049"/>
                </a:lnTo>
                <a:lnTo>
                  <a:pt x="190500" y="14859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83326" y="2051434"/>
            <a:ext cx="518668" cy="511937"/>
          </a:xfrm>
          <a:custGeom>
            <a:avLst/>
            <a:gdLst/>
            <a:ahLst/>
            <a:cxnLst/>
            <a:rect l="l" t="t" r="r" b="b"/>
            <a:pathLst>
              <a:path w="518668" h="511937">
                <a:moveTo>
                  <a:pt x="318516" y="242316"/>
                </a:moveTo>
                <a:lnTo>
                  <a:pt x="235839" y="253238"/>
                </a:lnTo>
                <a:lnTo>
                  <a:pt x="202183" y="257429"/>
                </a:lnTo>
                <a:lnTo>
                  <a:pt x="227837" y="279273"/>
                </a:lnTo>
                <a:lnTo>
                  <a:pt x="285369" y="327787"/>
                </a:lnTo>
                <a:lnTo>
                  <a:pt x="270001" y="409829"/>
                </a:lnTo>
                <a:lnTo>
                  <a:pt x="263778" y="443230"/>
                </a:lnTo>
                <a:lnTo>
                  <a:pt x="292734" y="425196"/>
                </a:lnTo>
                <a:lnTo>
                  <a:pt x="356489" y="385826"/>
                </a:lnTo>
                <a:lnTo>
                  <a:pt x="429641" y="425577"/>
                </a:lnTo>
                <a:lnTo>
                  <a:pt x="459485" y="441833"/>
                </a:lnTo>
                <a:lnTo>
                  <a:pt x="451484" y="408940"/>
                </a:lnTo>
                <a:lnTo>
                  <a:pt x="433450" y="336169"/>
                </a:lnTo>
                <a:lnTo>
                  <a:pt x="494156" y="279019"/>
                </a:lnTo>
                <a:lnTo>
                  <a:pt x="518668" y="255397"/>
                </a:lnTo>
                <a:lnTo>
                  <a:pt x="485012" y="252984"/>
                </a:lnTo>
                <a:lnTo>
                  <a:pt x="410336" y="247396"/>
                </a:lnTo>
                <a:lnTo>
                  <a:pt x="374523" y="172212"/>
                </a:lnTo>
                <a:lnTo>
                  <a:pt x="359664" y="141732"/>
                </a:lnTo>
                <a:lnTo>
                  <a:pt x="346964" y="173101"/>
                </a:lnTo>
                <a:lnTo>
                  <a:pt x="318516" y="242316"/>
                </a:lnTo>
                <a:close/>
              </a:path>
              <a:path w="518668" h="511937">
                <a:moveTo>
                  <a:pt x="139445" y="10002"/>
                </a:moveTo>
                <a:lnTo>
                  <a:pt x="135379" y="21348"/>
                </a:lnTo>
                <a:lnTo>
                  <a:pt x="134719" y="33776"/>
                </a:lnTo>
                <a:lnTo>
                  <a:pt x="135762" y="46863"/>
                </a:lnTo>
                <a:lnTo>
                  <a:pt x="136651" y="55245"/>
                </a:lnTo>
                <a:lnTo>
                  <a:pt x="137541" y="64135"/>
                </a:lnTo>
                <a:lnTo>
                  <a:pt x="132842" y="68834"/>
                </a:lnTo>
                <a:lnTo>
                  <a:pt x="129357" y="249536"/>
                </a:lnTo>
                <a:lnTo>
                  <a:pt x="132105" y="236616"/>
                </a:lnTo>
                <a:lnTo>
                  <a:pt x="135548" y="223962"/>
                </a:lnTo>
                <a:lnTo>
                  <a:pt x="139664" y="211597"/>
                </a:lnTo>
                <a:lnTo>
                  <a:pt x="144432" y="199543"/>
                </a:lnTo>
                <a:lnTo>
                  <a:pt x="149832" y="187823"/>
                </a:lnTo>
                <a:lnTo>
                  <a:pt x="148844" y="0"/>
                </a:lnTo>
                <a:lnTo>
                  <a:pt x="148621" y="160"/>
                </a:lnTo>
                <a:lnTo>
                  <a:pt x="139445" y="10002"/>
                </a:lnTo>
                <a:close/>
              </a:path>
              <a:path w="518668" h="511937">
                <a:moveTo>
                  <a:pt x="688469" y="223621"/>
                </a:moveTo>
                <a:lnTo>
                  <a:pt x="696272" y="214182"/>
                </a:lnTo>
                <a:lnTo>
                  <a:pt x="702242" y="204209"/>
                </a:lnTo>
                <a:lnTo>
                  <a:pt x="705071" y="193186"/>
                </a:lnTo>
                <a:lnTo>
                  <a:pt x="703452" y="180594"/>
                </a:lnTo>
                <a:lnTo>
                  <a:pt x="697842" y="170271"/>
                </a:lnTo>
                <a:lnTo>
                  <a:pt x="688095" y="162120"/>
                </a:lnTo>
                <a:lnTo>
                  <a:pt x="676074" y="157201"/>
                </a:lnTo>
                <a:lnTo>
                  <a:pt x="662812" y="153924"/>
                </a:lnTo>
                <a:lnTo>
                  <a:pt x="654303" y="152146"/>
                </a:lnTo>
                <a:lnTo>
                  <a:pt x="646049" y="150368"/>
                </a:lnTo>
                <a:lnTo>
                  <a:pt x="644525" y="147320"/>
                </a:lnTo>
                <a:lnTo>
                  <a:pt x="643001" y="144399"/>
                </a:lnTo>
                <a:lnTo>
                  <a:pt x="646556" y="136144"/>
                </a:lnTo>
                <a:lnTo>
                  <a:pt x="649858" y="128397"/>
                </a:lnTo>
                <a:lnTo>
                  <a:pt x="651485" y="124667"/>
                </a:lnTo>
                <a:lnTo>
                  <a:pt x="655858" y="113516"/>
                </a:lnTo>
                <a:lnTo>
                  <a:pt x="658333" y="102427"/>
                </a:lnTo>
                <a:lnTo>
                  <a:pt x="657485" y="91325"/>
                </a:lnTo>
                <a:lnTo>
                  <a:pt x="651891" y="80137"/>
                </a:lnTo>
                <a:lnTo>
                  <a:pt x="642388" y="71134"/>
                </a:lnTo>
                <a:lnTo>
                  <a:pt x="631016" y="66918"/>
                </a:lnTo>
                <a:lnTo>
                  <a:pt x="618568" y="66149"/>
                </a:lnTo>
                <a:lnTo>
                  <a:pt x="605535" y="67056"/>
                </a:lnTo>
                <a:lnTo>
                  <a:pt x="596900" y="67945"/>
                </a:lnTo>
                <a:lnTo>
                  <a:pt x="588391" y="68834"/>
                </a:lnTo>
                <a:lnTo>
                  <a:pt x="585724" y="66421"/>
                </a:lnTo>
                <a:lnTo>
                  <a:pt x="583565" y="64135"/>
                </a:lnTo>
                <a:lnTo>
                  <a:pt x="584453" y="55245"/>
                </a:lnTo>
                <a:lnTo>
                  <a:pt x="585343" y="46863"/>
                </a:lnTo>
                <a:lnTo>
                  <a:pt x="586354" y="33733"/>
                </a:lnTo>
                <a:lnTo>
                  <a:pt x="585630" y="21249"/>
                </a:lnTo>
                <a:lnTo>
                  <a:pt x="581523" y="9862"/>
                </a:lnTo>
                <a:lnTo>
                  <a:pt x="572389" y="0"/>
                </a:lnTo>
                <a:lnTo>
                  <a:pt x="568833" y="-2251"/>
                </a:lnTo>
                <a:lnTo>
                  <a:pt x="557474" y="-6061"/>
                </a:lnTo>
                <a:lnTo>
                  <a:pt x="546308" y="-5637"/>
                </a:lnTo>
                <a:lnTo>
                  <a:pt x="535227" y="-2417"/>
                </a:lnTo>
                <a:lnTo>
                  <a:pt x="524128" y="2159"/>
                </a:lnTo>
                <a:lnTo>
                  <a:pt x="516127" y="5715"/>
                </a:lnTo>
                <a:lnTo>
                  <a:pt x="508126" y="9271"/>
                </a:lnTo>
                <a:lnTo>
                  <a:pt x="505205" y="7747"/>
                </a:lnTo>
                <a:lnTo>
                  <a:pt x="502284" y="6350"/>
                </a:lnTo>
                <a:lnTo>
                  <a:pt x="500506" y="-2285"/>
                </a:lnTo>
                <a:lnTo>
                  <a:pt x="498728" y="-10921"/>
                </a:lnTo>
                <a:lnTo>
                  <a:pt x="496126" y="-21658"/>
                </a:lnTo>
                <a:lnTo>
                  <a:pt x="491581" y="-33990"/>
                </a:lnTo>
                <a:lnTo>
                  <a:pt x="484019" y="-44234"/>
                </a:lnTo>
                <a:lnTo>
                  <a:pt x="471804" y="-51180"/>
                </a:lnTo>
                <a:lnTo>
                  <a:pt x="468427" y="-52111"/>
                </a:lnTo>
                <a:lnTo>
                  <a:pt x="456323" y="-52497"/>
                </a:lnTo>
                <a:lnTo>
                  <a:pt x="445665" y="-48703"/>
                </a:lnTo>
                <a:lnTo>
                  <a:pt x="435930" y="-42094"/>
                </a:lnTo>
                <a:lnTo>
                  <a:pt x="426593" y="-34035"/>
                </a:lnTo>
                <a:lnTo>
                  <a:pt x="419989" y="-28447"/>
                </a:lnTo>
                <a:lnTo>
                  <a:pt x="413511" y="-22732"/>
                </a:lnTo>
                <a:lnTo>
                  <a:pt x="410209" y="-23113"/>
                </a:lnTo>
                <a:lnTo>
                  <a:pt x="407034" y="-23621"/>
                </a:lnTo>
                <a:lnTo>
                  <a:pt x="402590" y="-31368"/>
                </a:lnTo>
                <a:lnTo>
                  <a:pt x="398145" y="-38734"/>
                </a:lnTo>
                <a:lnTo>
                  <a:pt x="392551" y="-47981"/>
                </a:lnTo>
                <a:lnTo>
                  <a:pt x="384553" y="-58418"/>
                </a:lnTo>
                <a:lnTo>
                  <a:pt x="374331" y="-65865"/>
                </a:lnTo>
                <a:lnTo>
                  <a:pt x="360552" y="-68706"/>
                </a:lnTo>
                <a:lnTo>
                  <a:pt x="349248" y="-66862"/>
                </a:lnTo>
                <a:lnTo>
                  <a:pt x="338366" y="-60251"/>
                </a:lnTo>
                <a:lnTo>
                  <a:pt x="329926" y="-50343"/>
                </a:lnTo>
                <a:lnTo>
                  <a:pt x="322706" y="-38734"/>
                </a:lnTo>
                <a:lnTo>
                  <a:pt x="318261" y="-31368"/>
                </a:lnTo>
                <a:lnTo>
                  <a:pt x="313817" y="-23621"/>
                </a:lnTo>
                <a:lnTo>
                  <a:pt x="310642" y="-23113"/>
                </a:lnTo>
                <a:lnTo>
                  <a:pt x="307594" y="-22732"/>
                </a:lnTo>
                <a:lnTo>
                  <a:pt x="300862" y="-28447"/>
                </a:lnTo>
                <a:lnTo>
                  <a:pt x="294258" y="-34035"/>
                </a:lnTo>
                <a:lnTo>
                  <a:pt x="291929" y="-36150"/>
                </a:lnTo>
                <a:lnTo>
                  <a:pt x="282612" y="-43969"/>
                </a:lnTo>
                <a:lnTo>
                  <a:pt x="272669" y="-49990"/>
                </a:lnTo>
                <a:lnTo>
                  <a:pt x="261635" y="-52849"/>
                </a:lnTo>
                <a:lnTo>
                  <a:pt x="249047" y="-51180"/>
                </a:lnTo>
                <a:lnTo>
                  <a:pt x="238842" y="-45886"/>
                </a:lnTo>
                <a:lnTo>
                  <a:pt x="230601" y="-36159"/>
                </a:lnTo>
                <a:lnTo>
                  <a:pt x="225695" y="-24097"/>
                </a:lnTo>
                <a:lnTo>
                  <a:pt x="222376" y="-10921"/>
                </a:lnTo>
                <a:lnTo>
                  <a:pt x="220345" y="-2285"/>
                </a:lnTo>
                <a:lnTo>
                  <a:pt x="218948" y="6350"/>
                </a:lnTo>
                <a:lnTo>
                  <a:pt x="215900" y="7747"/>
                </a:lnTo>
                <a:lnTo>
                  <a:pt x="212978" y="9271"/>
                </a:lnTo>
                <a:lnTo>
                  <a:pt x="204724" y="5715"/>
                </a:lnTo>
                <a:lnTo>
                  <a:pt x="196976" y="2159"/>
                </a:lnTo>
                <a:lnTo>
                  <a:pt x="193584" y="728"/>
                </a:lnTo>
                <a:lnTo>
                  <a:pt x="182303" y="-3599"/>
                </a:lnTo>
                <a:lnTo>
                  <a:pt x="171093" y="-6128"/>
                </a:lnTo>
                <a:lnTo>
                  <a:pt x="159943" y="-5411"/>
                </a:lnTo>
                <a:lnTo>
                  <a:pt x="148844" y="0"/>
                </a:lnTo>
                <a:lnTo>
                  <a:pt x="149832" y="187823"/>
                </a:lnTo>
                <a:lnTo>
                  <a:pt x="155842" y="176457"/>
                </a:lnTo>
                <a:lnTo>
                  <a:pt x="162441" y="165469"/>
                </a:lnTo>
                <a:lnTo>
                  <a:pt x="177323" y="144712"/>
                </a:lnTo>
                <a:lnTo>
                  <a:pt x="194309" y="125730"/>
                </a:lnTo>
                <a:lnTo>
                  <a:pt x="215043" y="107269"/>
                </a:lnTo>
                <a:lnTo>
                  <a:pt x="235909" y="92513"/>
                </a:lnTo>
                <a:lnTo>
                  <a:pt x="258340" y="80056"/>
                </a:lnTo>
                <a:lnTo>
                  <a:pt x="282178" y="70069"/>
                </a:lnTo>
                <a:lnTo>
                  <a:pt x="307266" y="62723"/>
                </a:lnTo>
                <a:lnTo>
                  <a:pt x="333443" y="58190"/>
                </a:lnTo>
                <a:lnTo>
                  <a:pt x="360552" y="56642"/>
                </a:lnTo>
                <a:lnTo>
                  <a:pt x="362954" y="56654"/>
                </a:lnTo>
                <a:lnTo>
                  <a:pt x="389921" y="58471"/>
                </a:lnTo>
                <a:lnTo>
                  <a:pt x="415997" y="63257"/>
                </a:lnTo>
                <a:lnTo>
                  <a:pt x="441004" y="70841"/>
                </a:lnTo>
                <a:lnTo>
                  <a:pt x="464766" y="81052"/>
                </a:lnTo>
                <a:lnTo>
                  <a:pt x="487103" y="93717"/>
                </a:lnTo>
                <a:lnTo>
                  <a:pt x="507839" y="108667"/>
                </a:lnTo>
                <a:lnTo>
                  <a:pt x="526796" y="125730"/>
                </a:lnTo>
                <a:lnTo>
                  <a:pt x="545265" y="146600"/>
                </a:lnTo>
                <a:lnTo>
                  <a:pt x="559909" y="167527"/>
                </a:lnTo>
                <a:lnTo>
                  <a:pt x="572250" y="190036"/>
                </a:lnTo>
                <a:lnTo>
                  <a:pt x="582127" y="213951"/>
                </a:lnTo>
                <a:lnTo>
                  <a:pt x="589381" y="239093"/>
                </a:lnTo>
                <a:lnTo>
                  <a:pt x="593850" y="265286"/>
                </a:lnTo>
                <a:lnTo>
                  <a:pt x="595376" y="292354"/>
                </a:lnTo>
                <a:lnTo>
                  <a:pt x="595362" y="294938"/>
                </a:lnTo>
                <a:lnTo>
                  <a:pt x="593553" y="321997"/>
                </a:lnTo>
                <a:lnTo>
                  <a:pt x="588816" y="348111"/>
                </a:lnTo>
                <a:lnTo>
                  <a:pt x="581309" y="373122"/>
                </a:lnTo>
                <a:lnTo>
                  <a:pt x="571194" y="396872"/>
                </a:lnTo>
                <a:lnTo>
                  <a:pt x="558630" y="419203"/>
                </a:lnTo>
                <a:lnTo>
                  <a:pt x="543777" y="439958"/>
                </a:lnTo>
                <a:lnTo>
                  <a:pt x="526796" y="458978"/>
                </a:lnTo>
                <a:lnTo>
                  <a:pt x="506121" y="477404"/>
                </a:lnTo>
                <a:lnTo>
                  <a:pt x="485235" y="492149"/>
                </a:lnTo>
                <a:lnTo>
                  <a:pt x="462761" y="504588"/>
                </a:lnTo>
                <a:lnTo>
                  <a:pt x="438879" y="514553"/>
                </a:lnTo>
                <a:lnTo>
                  <a:pt x="413764" y="521878"/>
                </a:lnTo>
                <a:lnTo>
                  <a:pt x="387596" y="526396"/>
                </a:lnTo>
                <a:lnTo>
                  <a:pt x="360552" y="527939"/>
                </a:lnTo>
                <a:lnTo>
                  <a:pt x="358194" y="527927"/>
                </a:lnTo>
                <a:lnTo>
                  <a:pt x="331151" y="526122"/>
                </a:lnTo>
                <a:lnTo>
                  <a:pt x="305054" y="521357"/>
                </a:lnTo>
                <a:lnTo>
                  <a:pt x="280062" y="513799"/>
                </a:lnTo>
                <a:lnTo>
                  <a:pt x="256333" y="503615"/>
                </a:lnTo>
                <a:lnTo>
                  <a:pt x="234026" y="490972"/>
                </a:lnTo>
                <a:lnTo>
                  <a:pt x="213298" y="476037"/>
                </a:lnTo>
                <a:lnTo>
                  <a:pt x="194309" y="458978"/>
                </a:lnTo>
                <a:lnTo>
                  <a:pt x="175773" y="438015"/>
                </a:lnTo>
                <a:lnTo>
                  <a:pt x="161106" y="417113"/>
                </a:lnTo>
                <a:lnTo>
                  <a:pt x="148728" y="394650"/>
                </a:lnTo>
                <a:lnTo>
                  <a:pt x="138808" y="370785"/>
                </a:lnTo>
                <a:lnTo>
                  <a:pt x="131513" y="345675"/>
                </a:lnTo>
                <a:lnTo>
                  <a:pt x="127013" y="319479"/>
                </a:lnTo>
                <a:lnTo>
                  <a:pt x="125475" y="292354"/>
                </a:lnTo>
                <a:lnTo>
                  <a:pt x="125490" y="289676"/>
                </a:lnTo>
                <a:lnTo>
                  <a:pt x="126029" y="276088"/>
                </a:lnTo>
                <a:lnTo>
                  <a:pt x="127325" y="262701"/>
                </a:lnTo>
                <a:lnTo>
                  <a:pt x="129357" y="249536"/>
                </a:lnTo>
                <a:lnTo>
                  <a:pt x="132842" y="68834"/>
                </a:lnTo>
                <a:lnTo>
                  <a:pt x="123951" y="67945"/>
                </a:lnTo>
                <a:lnTo>
                  <a:pt x="115697" y="67056"/>
                </a:lnTo>
                <a:lnTo>
                  <a:pt x="102621" y="66155"/>
                </a:lnTo>
                <a:lnTo>
                  <a:pt x="90131" y="66874"/>
                </a:lnTo>
                <a:lnTo>
                  <a:pt x="78764" y="70956"/>
                </a:lnTo>
                <a:lnTo>
                  <a:pt x="68960" y="80137"/>
                </a:lnTo>
                <a:lnTo>
                  <a:pt x="66732" y="83569"/>
                </a:lnTo>
                <a:lnTo>
                  <a:pt x="62827" y="94797"/>
                </a:lnTo>
                <a:lnTo>
                  <a:pt x="63147" y="105960"/>
                </a:lnTo>
                <a:lnTo>
                  <a:pt x="66324" y="117134"/>
                </a:lnTo>
                <a:lnTo>
                  <a:pt x="70993" y="128397"/>
                </a:lnTo>
                <a:lnTo>
                  <a:pt x="74549" y="136144"/>
                </a:lnTo>
                <a:lnTo>
                  <a:pt x="78104" y="144399"/>
                </a:lnTo>
                <a:lnTo>
                  <a:pt x="76326" y="147320"/>
                </a:lnTo>
                <a:lnTo>
                  <a:pt x="75183" y="150368"/>
                </a:lnTo>
                <a:lnTo>
                  <a:pt x="66548" y="152146"/>
                </a:lnTo>
                <a:lnTo>
                  <a:pt x="57911" y="153924"/>
                </a:lnTo>
                <a:lnTo>
                  <a:pt x="47289" y="156469"/>
                </a:lnTo>
                <a:lnTo>
                  <a:pt x="34919" y="160985"/>
                </a:lnTo>
                <a:lnTo>
                  <a:pt x="24711" y="168482"/>
                </a:lnTo>
                <a:lnTo>
                  <a:pt x="17779" y="180594"/>
                </a:lnTo>
                <a:lnTo>
                  <a:pt x="16825" y="184102"/>
                </a:lnTo>
                <a:lnTo>
                  <a:pt x="16466" y="196259"/>
                </a:lnTo>
                <a:lnTo>
                  <a:pt x="20223" y="206977"/>
                </a:lnTo>
                <a:lnTo>
                  <a:pt x="26711" y="216780"/>
                </a:lnTo>
                <a:lnTo>
                  <a:pt x="34544" y="226187"/>
                </a:lnTo>
                <a:lnTo>
                  <a:pt x="40258" y="232410"/>
                </a:lnTo>
                <a:lnTo>
                  <a:pt x="46100" y="239268"/>
                </a:lnTo>
                <a:lnTo>
                  <a:pt x="45593" y="242189"/>
                </a:lnTo>
                <a:lnTo>
                  <a:pt x="45211" y="245491"/>
                </a:lnTo>
                <a:lnTo>
                  <a:pt x="37592" y="250190"/>
                </a:lnTo>
                <a:lnTo>
                  <a:pt x="30225" y="254381"/>
                </a:lnTo>
                <a:lnTo>
                  <a:pt x="20628" y="260226"/>
                </a:lnTo>
                <a:lnTo>
                  <a:pt x="10251" y="268317"/>
                </a:lnTo>
                <a:lnTo>
                  <a:pt x="2833" y="278621"/>
                </a:lnTo>
                <a:lnTo>
                  <a:pt x="0" y="292354"/>
                </a:lnTo>
                <a:lnTo>
                  <a:pt x="1945" y="303922"/>
                </a:lnTo>
                <a:lnTo>
                  <a:pt x="8664" y="314749"/>
                </a:lnTo>
                <a:lnTo>
                  <a:pt x="18632" y="323145"/>
                </a:lnTo>
                <a:lnTo>
                  <a:pt x="30225" y="330327"/>
                </a:lnTo>
                <a:lnTo>
                  <a:pt x="37592" y="334391"/>
                </a:lnTo>
                <a:lnTo>
                  <a:pt x="45211" y="339217"/>
                </a:lnTo>
                <a:lnTo>
                  <a:pt x="45593" y="342138"/>
                </a:lnTo>
                <a:lnTo>
                  <a:pt x="46100" y="345694"/>
                </a:lnTo>
                <a:lnTo>
                  <a:pt x="40258" y="351917"/>
                </a:lnTo>
                <a:lnTo>
                  <a:pt x="34544" y="358394"/>
                </a:lnTo>
                <a:lnTo>
                  <a:pt x="32553" y="360717"/>
                </a:lnTo>
                <a:lnTo>
                  <a:pt x="24897" y="370227"/>
                </a:lnTo>
                <a:lnTo>
                  <a:pt x="18947" y="380248"/>
                </a:lnTo>
                <a:lnTo>
                  <a:pt x="16107" y="391257"/>
                </a:lnTo>
                <a:lnTo>
                  <a:pt x="17779" y="403733"/>
                </a:lnTo>
                <a:lnTo>
                  <a:pt x="23086" y="414201"/>
                </a:lnTo>
                <a:lnTo>
                  <a:pt x="32701" y="422531"/>
                </a:lnTo>
                <a:lnTo>
                  <a:pt x="44677" y="427467"/>
                </a:lnTo>
                <a:lnTo>
                  <a:pt x="57911" y="430784"/>
                </a:lnTo>
                <a:lnTo>
                  <a:pt x="66548" y="432562"/>
                </a:lnTo>
                <a:lnTo>
                  <a:pt x="75183" y="434594"/>
                </a:lnTo>
                <a:lnTo>
                  <a:pt x="76326" y="437261"/>
                </a:lnTo>
                <a:lnTo>
                  <a:pt x="78104" y="440309"/>
                </a:lnTo>
                <a:lnTo>
                  <a:pt x="74549" y="448310"/>
                </a:lnTo>
                <a:lnTo>
                  <a:pt x="70993" y="456311"/>
                </a:lnTo>
                <a:lnTo>
                  <a:pt x="69500" y="459743"/>
                </a:lnTo>
                <a:lnTo>
                  <a:pt x="65139" y="470971"/>
                </a:lnTo>
                <a:lnTo>
                  <a:pt x="62685" y="482134"/>
                </a:lnTo>
                <a:lnTo>
                  <a:pt x="63503" y="493308"/>
                </a:lnTo>
                <a:lnTo>
                  <a:pt x="68960" y="504571"/>
                </a:lnTo>
                <a:lnTo>
                  <a:pt x="78629" y="513652"/>
                </a:lnTo>
                <a:lnTo>
                  <a:pt x="90002" y="517858"/>
                </a:lnTo>
                <a:lnTo>
                  <a:pt x="102507" y="518645"/>
                </a:lnTo>
                <a:lnTo>
                  <a:pt x="115697" y="517652"/>
                </a:lnTo>
                <a:lnTo>
                  <a:pt x="123951" y="516763"/>
                </a:lnTo>
                <a:lnTo>
                  <a:pt x="132842" y="515874"/>
                </a:lnTo>
                <a:lnTo>
                  <a:pt x="137541" y="520573"/>
                </a:lnTo>
                <a:lnTo>
                  <a:pt x="136651" y="529209"/>
                </a:lnTo>
                <a:lnTo>
                  <a:pt x="135762" y="538099"/>
                </a:lnTo>
                <a:lnTo>
                  <a:pt x="134720" y="550789"/>
                </a:lnTo>
                <a:lnTo>
                  <a:pt x="135387" y="563140"/>
                </a:lnTo>
                <a:lnTo>
                  <a:pt x="139515" y="574559"/>
                </a:lnTo>
                <a:lnTo>
                  <a:pt x="148844" y="584581"/>
                </a:lnTo>
                <a:lnTo>
                  <a:pt x="152211" y="586833"/>
                </a:lnTo>
                <a:lnTo>
                  <a:pt x="163312" y="590722"/>
                </a:lnTo>
                <a:lnTo>
                  <a:pt x="174467" y="590336"/>
                </a:lnTo>
                <a:lnTo>
                  <a:pt x="185686" y="587128"/>
                </a:lnTo>
                <a:lnTo>
                  <a:pt x="196976" y="582549"/>
                </a:lnTo>
                <a:lnTo>
                  <a:pt x="204724" y="578993"/>
                </a:lnTo>
                <a:lnTo>
                  <a:pt x="212978" y="575437"/>
                </a:lnTo>
                <a:lnTo>
                  <a:pt x="215900" y="576834"/>
                </a:lnTo>
                <a:lnTo>
                  <a:pt x="218948" y="578358"/>
                </a:lnTo>
                <a:lnTo>
                  <a:pt x="220345" y="586994"/>
                </a:lnTo>
                <a:lnTo>
                  <a:pt x="222376" y="595249"/>
                </a:lnTo>
                <a:lnTo>
                  <a:pt x="225038" y="606398"/>
                </a:lnTo>
                <a:lnTo>
                  <a:pt x="229497" y="618736"/>
                </a:lnTo>
                <a:lnTo>
                  <a:pt x="236929" y="628897"/>
                </a:lnTo>
                <a:lnTo>
                  <a:pt x="249047" y="635889"/>
                </a:lnTo>
                <a:lnTo>
                  <a:pt x="252292" y="636788"/>
                </a:lnTo>
                <a:lnTo>
                  <a:pt x="264487" y="637226"/>
                </a:lnTo>
                <a:lnTo>
                  <a:pt x="275234" y="633476"/>
                </a:lnTo>
                <a:lnTo>
                  <a:pt x="285002" y="626935"/>
                </a:lnTo>
                <a:lnTo>
                  <a:pt x="294258" y="618998"/>
                </a:lnTo>
                <a:lnTo>
                  <a:pt x="300862" y="613029"/>
                </a:lnTo>
                <a:lnTo>
                  <a:pt x="307594" y="607187"/>
                </a:lnTo>
                <a:lnTo>
                  <a:pt x="310642" y="607695"/>
                </a:lnTo>
                <a:lnTo>
                  <a:pt x="313817" y="608330"/>
                </a:lnTo>
                <a:lnTo>
                  <a:pt x="318261" y="616077"/>
                </a:lnTo>
                <a:lnTo>
                  <a:pt x="322706" y="623443"/>
                </a:lnTo>
                <a:lnTo>
                  <a:pt x="328506" y="632970"/>
                </a:lnTo>
                <a:lnTo>
                  <a:pt x="336592" y="643379"/>
                </a:lnTo>
                <a:lnTo>
                  <a:pt x="346872" y="650824"/>
                </a:lnTo>
                <a:lnTo>
                  <a:pt x="360552" y="653669"/>
                </a:lnTo>
                <a:lnTo>
                  <a:pt x="371847" y="651807"/>
                </a:lnTo>
                <a:lnTo>
                  <a:pt x="382656" y="645110"/>
                </a:lnTo>
                <a:lnTo>
                  <a:pt x="390982" y="635104"/>
                </a:lnTo>
                <a:lnTo>
                  <a:pt x="398145" y="623443"/>
                </a:lnTo>
                <a:lnTo>
                  <a:pt x="402590" y="616077"/>
                </a:lnTo>
                <a:lnTo>
                  <a:pt x="407034" y="608330"/>
                </a:lnTo>
                <a:lnTo>
                  <a:pt x="410209" y="607695"/>
                </a:lnTo>
                <a:lnTo>
                  <a:pt x="413511" y="607187"/>
                </a:lnTo>
                <a:lnTo>
                  <a:pt x="419989" y="613029"/>
                </a:lnTo>
                <a:lnTo>
                  <a:pt x="426593" y="618998"/>
                </a:lnTo>
                <a:lnTo>
                  <a:pt x="428866" y="620986"/>
                </a:lnTo>
                <a:lnTo>
                  <a:pt x="438277" y="628711"/>
                </a:lnTo>
                <a:lnTo>
                  <a:pt x="448218" y="634701"/>
                </a:lnTo>
                <a:lnTo>
                  <a:pt x="459218" y="637559"/>
                </a:lnTo>
                <a:lnTo>
                  <a:pt x="471804" y="635889"/>
                </a:lnTo>
                <a:lnTo>
                  <a:pt x="482348" y="630286"/>
                </a:lnTo>
                <a:lnTo>
                  <a:pt x="490532" y="620608"/>
                </a:lnTo>
                <a:lnTo>
                  <a:pt x="495458" y="608601"/>
                </a:lnTo>
                <a:lnTo>
                  <a:pt x="498728" y="595249"/>
                </a:lnTo>
                <a:lnTo>
                  <a:pt x="500506" y="586994"/>
                </a:lnTo>
                <a:lnTo>
                  <a:pt x="502284" y="578358"/>
                </a:lnTo>
                <a:lnTo>
                  <a:pt x="505205" y="576834"/>
                </a:lnTo>
                <a:lnTo>
                  <a:pt x="508126" y="575437"/>
                </a:lnTo>
                <a:lnTo>
                  <a:pt x="516127" y="578993"/>
                </a:lnTo>
                <a:lnTo>
                  <a:pt x="524128" y="582549"/>
                </a:lnTo>
                <a:lnTo>
                  <a:pt x="527606" y="584038"/>
                </a:lnTo>
                <a:lnTo>
                  <a:pt x="538676" y="588338"/>
                </a:lnTo>
                <a:lnTo>
                  <a:pt x="549760" y="590824"/>
                </a:lnTo>
                <a:lnTo>
                  <a:pt x="560963" y="590053"/>
                </a:lnTo>
                <a:lnTo>
                  <a:pt x="572389" y="584581"/>
                </a:lnTo>
                <a:lnTo>
                  <a:pt x="581379" y="574822"/>
                </a:lnTo>
                <a:lnTo>
                  <a:pt x="585596" y="563372"/>
                </a:lnTo>
                <a:lnTo>
                  <a:pt x="586358" y="550973"/>
                </a:lnTo>
                <a:lnTo>
                  <a:pt x="585343" y="538099"/>
                </a:lnTo>
                <a:lnTo>
                  <a:pt x="584453" y="529209"/>
                </a:lnTo>
                <a:lnTo>
                  <a:pt x="583565" y="520573"/>
                </a:lnTo>
                <a:lnTo>
                  <a:pt x="585724" y="518160"/>
                </a:lnTo>
                <a:lnTo>
                  <a:pt x="588391" y="515874"/>
                </a:lnTo>
                <a:lnTo>
                  <a:pt x="596900" y="516763"/>
                </a:lnTo>
                <a:lnTo>
                  <a:pt x="605535" y="517652"/>
                </a:lnTo>
                <a:lnTo>
                  <a:pt x="618050" y="518631"/>
                </a:lnTo>
                <a:lnTo>
                  <a:pt x="630554" y="517920"/>
                </a:lnTo>
                <a:lnTo>
                  <a:pt x="641998" y="513790"/>
                </a:lnTo>
                <a:lnTo>
                  <a:pt x="651891" y="504571"/>
                </a:lnTo>
                <a:lnTo>
                  <a:pt x="654362" y="500841"/>
                </a:lnTo>
                <a:lnTo>
                  <a:pt x="658223" y="489690"/>
                </a:lnTo>
                <a:lnTo>
                  <a:pt x="657809" y="478601"/>
                </a:lnTo>
                <a:lnTo>
                  <a:pt x="654546" y="467499"/>
                </a:lnTo>
                <a:lnTo>
                  <a:pt x="649858" y="456311"/>
                </a:lnTo>
                <a:lnTo>
                  <a:pt x="646556" y="448310"/>
                </a:lnTo>
                <a:lnTo>
                  <a:pt x="643001" y="440309"/>
                </a:lnTo>
                <a:lnTo>
                  <a:pt x="644525" y="437261"/>
                </a:lnTo>
                <a:lnTo>
                  <a:pt x="646049" y="434594"/>
                </a:lnTo>
                <a:lnTo>
                  <a:pt x="654303" y="432562"/>
                </a:lnTo>
                <a:lnTo>
                  <a:pt x="662812" y="430784"/>
                </a:lnTo>
                <a:lnTo>
                  <a:pt x="674014" y="428072"/>
                </a:lnTo>
                <a:lnTo>
                  <a:pt x="686253" y="423572"/>
                </a:lnTo>
                <a:lnTo>
                  <a:pt x="696406" y="416036"/>
                </a:lnTo>
                <a:lnTo>
                  <a:pt x="703452" y="403733"/>
                </a:lnTo>
                <a:lnTo>
                  <a:pt x="704370" y="400360"/>
                </a:lnTo>
                <a:lnTo>
                  <a:pt x="704706" y="388336"/>
                </a:lnTo>
                <a:lnTo>
                  <a:pt x="700904" y="377649"/>
                </a:lnTo>
                <a:lnTo>
                  <a:pt x="694288" y="367827"/>
                </a:lnTo>
                <a:lnTo>
                  <a:pt x="686180" y="358394"/>
                </a:lnTo>
                <a:lnTo>
                  <a:pt x="680339" y="351917"/>
                </a:lnTo>
                <a:lnTo>
                  <a:pt x="674751" y="345694"/>
                </a:lnTo>
                <a:lnTo>
                  <a:pt x="675258" y="342138"/>
                </a:lnTo>
                <a:lnTo>
                  <a:pt x="675894" y="339217"/>
                </a:lnTo>
                <a:lnTo>
                  <a:pt x="683259" y="334391"/>
                </a:lnTo>
                <a:lnTo>
                  <a:pt x="690626" y="330327"/>
                </a:lnTo>
                <a:lnTo>
                  <a:pt x="700374" y="324481"/>
                </a:lnTo>
                <a:lnTo>
                  <a:pt x="710749" y="316390"/>
                </a:lnTo>
                <a:lnTo>
                  <a:pt x="718076" y="306086"/>
                </a:lnTo>
                <a:lnTo>
                  <a:pt x="720851" y="292354"/>
                </a:lnTo>
                <a:lnTo>
                  <a:pt x="718948" y="280785"/>
                </a:lnTo>
                <a:lnTo>
                  <a:pt x="712323" y="269958"/>
                </a:lnTo>
                <a:lnTo>
                  <a:pt x="702382" y="261562"/>
                </a:lnTo>
                <a:lnTo>
                  <a:pt x="690626" y="254381"/>
                </a:lnTo>
                <a:lnTo>
                  <a:pt x="683259" y="250190"/>
                </a:lnTo>
                <a:lnTo>
                  <a:pt x="675894" y="245491"/>
                </a:lnTo>
                <a:lnTo>
                  <a:pt x="675258" y="242189"/>
                </a:lnTo>
                <a:lnTo>
                  <a:pt x="674751" y="239268"/>
                </a:lnTo>
                <a:lnTo>
                  <a:pt x="680339" y="232410"/>
                </a:lnTo>
                <a:lnTo>
                  <a:pt x="686180" y="226187"/>
                </a:lnTo>
                <a:lnTo>
                  <a:pt x="688469" y="223621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111753" y="440843"/>
            <a:ext cx="6272859" cy="847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Κα</a:t>
            </a:r>
            <a:r>
              <a:rPr sz="4800" b="1" spc="-25" baseline="3413" dirty="0" smtClean="0"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latin typeface="Calibri"/>
                <a:cs typeface="Calibri"/>
              </a:rPr>
              <a:t>αν</a:t>
            </a:r>
            <a:r>
              <a:rPr sz="4800" b="1" spc="14" baseline="3413" dirty="0" smtClean="0">
                <a:latin typeface="Calibri"/>
                <a:cs typeface="Calibri"/>
              </a:rPr>
              <a:t>α</a:t>
            </a:r>
            <a:r>
              <a:rPr sz="4800" b="1" spc="-34" baseline="3413" dirty="0" smtClean="0">
                <a:latin typeface="Calibri"/>
                <a:cs typeface="Calibri"/>
              </a:rPr>
              <a:t>λ</a:t>
            </a:r>
            <a:r>
              <a:rPr sz="4800" b="1" spc="0" baseline="3413" dirty="0" smtClean="0">
                <a:latin typeface="Calibri"/>
                <a:cs typeface="Calibri"/>
              </a:rPr>
              <a:t>ωτές</a:t>
            </a:r>
            <a:r>
              <a:rPr sz="4800" b="1" spc="-25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α</a:t>
            </a:r>
            <a:r>
              <a:rPr sz="4800" b="1" spc="-29" baseline="3413" dirty="0" smtClean="0">
                <a:latin typeface="Calibri"/>
                <a:cs typeface="Calibri"/>
              </a:rPr>
              <a:t>θ</a:t>
            </a:r>
            <a:r>
              <a:rPr sz="4800" b="1" spc="0" baseline="3413" dirty="0" smtClean="0">
                <a:latin typeface="Calibri"/>
                <a:cs typeface="Calibri"/>
              </a:rPr>
              <a:t>λ</a:t>
            </a:r>
            <a:r>
              <a:rPr sz="4800" b="1" spc="-39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τι</a:t>
            </a:r>
            <a:r>
              <a:rPr sz="4800" b="1" spc="-79" baseline="3413" dirty="0" smtClean="0">
                <a:latin typeface="Calibri"/>
                <a:cs typeface="Calibri"/>
              </a:rPr>
              <a:t>κ</a:t>
            </a:r>
            <a:r>
              <a:rPr sz="4800" b="1" spc="-9" baseline="3413" dirty="0" smtClean="0">
                <a:latin typeface="Calibri"/>
                <a:cs typeface="Calibri"/>
              </a:rPr>
              <a:t>ώ</a:t>
            </a:r>
            <a:r>
              <a:rPr sz="4800" b="1" spc="0" baseline="3413" dirty="0" smtClean="0">
                <a:latin typeface="Calibri"/>
                <a:cs typeface="Calibri"/>
              </a:rPr>
              <a:t>ν υπη</a:t>
            </a:r>
            <a:r>
              <a:rPr sz="4800" b="1" spc="-14" baseline="3413" dirty="0" smtClean="0">
                <a:latin typeface="Calibri"/>
                <a:cs typeface="Calibri"/>
              </a:rPr>
              <a:t>ρ</a:t>
            </a:r>
            <a:r>
              <a:rPr sz="4800" b="1" spc="-39" baseline="3413" dirty="0" smtClean="0"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latin typeface="Calibri"/>
                <a:cs typeface="Calibri"/>
              </a:rPr>
              <a:t>σι</a:t>
            </a:r>
            <a:r>
              <a:rPr sz="4800" b="1" spc="-19" baseline="3413" dirty="0" smtClean="0">
                <a:latin typeface="Calibri"/>
                <a:cs typeface="Calibri"/>
              </a:rPr>
              <a:t>ώ</a:t>
            </a:r>
            <a:r>
              <a:rPr sz="4800" b="1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  <a:p>
            <a:pPr marL="562609" marR="61081">
              <a:lnSpc>
                <a:spcPct val="101725"/>
              </a:lnSpc>
              <a:spcBef>
                <a:spcPts val="639"/>
              </a:spcBef>
            </a:pPr>
            <a:r>
              <a:rPr sz="2000" b="1" spc="0" dirty="0" smtClean="0">
                <a:latin typeface="Calibri"/>
                <a:cs typeface="Calibri"/>
              </a:rPr>
              <a:t>Παράγο</a:t>
            </a:r>
            <a:r>
              <a:rPr sz="2000" b="1" spc="9" dirty="0" smtClean="0">
                <a:latin typeface="Calibri"/>
                <a:cs typeface="Calibri"/>
              </a:rPr>
              <a:t>ν</a:t>
            </a:r>
            <a:r>
              <a:rPr sz="2000" b="1" spc="0" dirty="0" smtClean="0">
                <a:latin typeface="Calibri"/>
                <a:cs typeface="Calibri"/>
              </a:rPr>
              <a:t>τες</a:t>
            </a:r>
            <a:r>
              <a:rPr sz="2000" b="1" spc="-1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σ</a:t>
            </a:r>
            <a:r>
              <a:rPr sz="2000" b="1" spc="4" dirty="0" smtClean="0">
                <a:latin typeface="Calibri"/>
                <a:cs typeface="Calibri"/>
              </a:rPr>
              <a:t>υ</a:t>
            </a:r>
            <a:r>
              <a:rPr sz="2000" b="1" spc="0" dirty="0" smtClean="0">
                <a:latin typeface="Calibri"/>
                <a:cs typeface="Calibri"/>
              </a:rPr>
              <a:t>νέχισης</a:t>
            </a:r>
            <a:r>
              <a:rPr sz="2000" b="1" spc="-3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τ</a:t>
            </a:r>
            <a:r>
              <a:rPr sz="2000" b="1" spc="4" dirty="0" smtClean="0">
                <a:latin typeface="Calibri"/>
                <a:cs typeface="Calibri"/>
              </a:rPr>
              <a:t>η</a:t>
            </a:r>
            <a:r>
              <a:rPr sz="2000" b="1" spc="0" dirty="0" smtClean="0">
                <a:latin typeface="Calibri"/>
                <a:cs typeface="Calibri"/>
              </a:rPr>
              <a:t>ς</a:t>
            </a:r>
            <a:r>
              <a:rPr sz="2000" b="1" spc="-1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ά</a:t>
            </a:r>
            <a:r>
              <a:rPr sz="2000" b="1" spc="-19" dirty="0" smtClean="0">
                <a:latin typeface="Calibri"/>
                <a:cs typeface="Calibri"/>
              </a:rPr>
              <a:t>θ</a:t>
            </a:r>
            <a:r>
              <a:rPr sz="2000" b="1" spc="0" dirty="0" smtClean="0">
                <a:latin typeface="Calibri"/>
                <a:cs typeface="Calibri"/>
              </a:rPr>
              <a:t>λησης</a:t>
            </a:r>
            <a:r>
              <a:rPr sz="2000" b="1" spc="4" dirty="0" smtClean="0">
                <a:latin typeface="Calibri"/>
                <a:cs typeface="Calibri"/>
              </a:rPr>
              <a:t>/</a:t>
            </a:r>
            <a:r>
              <a:rPr sz="2000" b="1" spc="-9" dirty="0" smtClean="0">
                <a:latin typeface="Calibri"/>
                <a:cs typeface="Calibri"/>
              </a:rPr>
              <a:t>ά</a:t>
            </a:r>
            <a:r>
              <a:rPr sz="2000" b="1" spc="0" dirty="0" smtClean="0">
                <a:latin typeface="Calibri"/>
                <a:cs typeface="Calibri"/>
              </a:rPr>
              <a:t>σκησης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17649" y="2127778"/>
            <a:ext cx="15265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04162" y="2143129"/>
            <a:ext cx="136385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latin typeface="Calibri"/>
                <a:cs typeface="Calibri"/>
              </a:rPr>
              <a:t>Προσ</a:t>
            </a:r>
            <a:r>
              <a:rPr sz="3000" b="1" spc="4" baseline="2730" dirty="0" smtClean="0">
                <a:latin typeface="Calibri"/>
                <a:cs typeface="Calibri"/>
              </a:rPr>
              <a:t>ω</a:t>
            </a:r>
            <a:r>
              <a:rPr sz="3000" b="1" spc="0" baseline="2730" dirty="0" smtClean="0">
                <a:latin typeface="Calibri"/>
                <a:cs typeface="Calibri"/>
              </a:rPr>
              <a:t>π</a:t>
            </a:r>
            <a:r>
              <a:rPr sz="3000" b="1" spc="4" baseline="2730" dirty="0" smtClean="0">
                <a:latin typeface="Calibri"/>
                <a:cs typeface="Calibri"/>
              </a:rPr>
              <a:t>ι</a:t>
            </a:r>
            <a:r>
              <a:rPr sz="3000" b="1" spc="-50" baseline="2730" dirty="0" smtClean="0">
                <a:latin typeface="Calibri"/>
                <a:cs typeface="Calibri"/>
              </a:rPr>
              <a:t>κ</a:t>
            </a:r>
            <a:r>
              <a:rPr sz="3000" b="1" spc="0" baseline="2730" dirty="0" smtClean="0">
                <a:latin typeface="Calibri"/>
                <a:cs typeface="Calibri"/>
              </a:rPr>
              <a:t>οί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18653" y="2193952"/>
            <a:ext cx="2077267" cy="2955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65"/>
              </a:lnSpc>
              <a:spcBef>
                <a:spcPts val="113"/>
              </a:spcBef>
            </a:pPr>
            <a:r>
              <a:rPr sz="3000" spc="0" baseline="2898" dirty="0" smtClean="0">
                <a:latin typeface="Arial"/>
                <a:cs typeface="Arial"/>
              </a:rPr>
              <a:t>• </a:t>
            </a:r>
            <a:r>
              <a:rPr sz="3000" spc="443" baseline="2898" dirty="0" smtClean="0">
                <a:latin typeface="Arial"/>
                <a:cs typeface="Arial"/>
              </a:rPr>
              <a:t> </a:t>
            </a:r>
            <a:r>
              <a:rPr sz="3000" b="1" spc="-4" baseline="2730" dirty="0" smtClean="0">
                <a:latin typeface="Calibri"/>
                <a:cs typeface="Calibri"/>
              </a:rPr>
              <a:t>Σ</a:t>
            </a:r>
            <a:r>
              <a:rPr sz="3000" b="1" spc="0" baseline="2730" dirty="0" smtClean="0">
                <a:latin typeface="Calibri"/>
                <a:cs typeface="Calibri"/>
              </a:rPr>
              <a:t>υμπερι</a:t>
            </a:r>
            <a:r>
              <a:rPr sz="3000" b="1" spc="4" baseline="2730" dirty="0" smtClean="0">
                <a:latin typeface="Calibri"/>
                <a:cs typeface="Calibri"/>
              </a:rPr>
              <a:t>φ</a:t>
            </a:r>
            <a:r>
              <a:rPr sz="3000" b="1" spc="0" baseline="2730" dirty="0" smtClean="0">
                <a:latin typeface="Calibri"/>
                <a:cs typeface="Calibri"/>
              </a:rPr>
              <a:t>ορ</a:t>
            </a:r>
            <a:r>
              <a:rPr sz="3000" b="1" spc="4" baseline="2730" dirty="0" smtClean="0">
                <a:latin typeface="Calibri"/>
                <a:cs typeface="Calibri"/>
              </a:rPr>
              <a:t>ι</a:t>
            </a:r>
            <a:r>
              <a:rPr sz="3000" b="1" spc="-50" baseline="2730" dirty="0" smtClean="0">
                <a:latin typeface="Calibri"/>
                <a:cs typeface="Calibri"/>
              </a:rPr>
              <a:t>κ</a:t>
            </a:r>
            <a:r>
              <a:rPr sz="3000" b="1" spc="0" baseline="2730" dirty="0" smtClean="0">
                <a:latin typeface="Calibri"/>
                <a:cs typeface="Calibri"/>
              </a:rPr>
              <a:t>οί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06091" y="3680991"/>
            <a:ext cx="152807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2604" y="3696360"/>
            <a:ext cx="1844253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latin typeface="Calibri"/>
                <a:cs typeface="Calibri"/>
              </a:rPr>
              <a:t>Π</a:t>
            </a:r>
            <a:r>
              <a:rPr sz="3000" b="1" spc="-9" baseline="2730" dirty="0" smtClean="0">
                <a:latin typeface="Calibri"/>
                <a:cs typeface="Calibri"/>
              </a:rPr>
              <a:t>ε</a:t>
            </a:r>
            <a:r>
              <a:rPr sz="3000" b="1" spc="0" baseline="2730" dirty="0" smtClean="0">
                <a:latin typeface="Calibri"/>
                <a:cs typeface="Calibri"/>
              </a:rPr>
              <a:t>ρ</a:t>
            </a:r>
            <a:r>
              <a:rPr sz="3000" b="1" spc="4" baseline="2730" dirty="0" smtClean="0">
                <a:latin typeface="Calibri"/>
                <a:cs typeface="Calibri"/>
              </a:rPr>
              <a:t>ι</a:t>
            </a:r>
            <a:r>
              <a:rPr sz="3000" b="1" spc="0" baseline="2730" dirty="0" smtClean="0">
                <a:latin typeface="Calibri"/>
                <a:cs typeface="Calibri"/>
              </a:rPr>
              <a:t>β</a:t>
            </a:r>
            <a:r>
              <a:rPr sz="3000" b="1" spc="14" baseline="2730" dirty="0" smtClean="0">
                <a:latin typeface="Calibri"/>
                <a:cs typeface="Calibri"/>
              </a:rPr>
              <a:t>α</a:t>
            </a:r>
            <a:r>
              <a:rPr sz="3000" b="1" spc="19" baseline="2730" dirty="0" smtClean="0">
                <a:latin typeface="Calibri"/>
                <a:cs typeface="Calibri"/>
              </a:rPr>
              <a:t>λ</a:t>
            </a:r>
            <a:r>
              <a:rPr sz="3000" b="1" spc="-29" baseline="2730" dirty="0" smtClean="0">
                <a:latin typeface="Calibri"/>
                <a:cs typeface="Calibri"/>
              </a:rPr>
              <a:t>λ</a:t>
            </a:r>
            <a:r>
              <a:rPr sz="3000" b="1" spc="0" baseline="2730" dirty="0" smtClean="0">
                <a:latin typeface="Calibri"/>
                <a:cs typeface="Calibri"/>
              </a:rPr>
              <a:t>ο</a:t>
            </a:r>
            <a:r>
              <a:rPr sz="3000" b="1" spc="14" baseline="2730" dirty="0" smtClean="0">
                <a:latin typeface="Calibri"/>
                <a:cs typeface="Calibri"/>
              </a:rPr>
              <a:t>ν</a:t>
            </a:r>
            <a:r>
              <a:rPr sz="3000" b="1" spc="0" baseline="2730" dirty="0" smtClean="0">
                <a:latin typeface="Calibri"/>
                <a:cs typeface="Calibri"/>
              </a:rPr>
              <a:t>τι</a:t>
            </a:r>
            <a:r>
              <a:rPr sz="3000" b="1" spc="-44" baseline="2730" dirty="0" smtClean="0">
                <a:latin typeface="Calibri"/>
                <a:cs typeface="Calibri"/>
              </a:rPr>
              <a:t>κ</a:t>
            </a:r>
            <a:r>
              <a:rPr sz="3000" b="1" spc="0" baseline="2730" dirty="0" smtClean="0">
                <a:latin typeface="Calibri"/>
                <a:cs typeface="Calibri"/>
              </a:rPr>
              <a:t>οί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32014" y="3771542"/>
            <a:ext cx="152807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0" y="3786911"/>
            <a:ext cx="1250285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-9" baseline="2730" dirty="0" smtClean="0">
                <a:latin typeface="Calibri"/>
                <a:cs typeface="Calibri"/>
              </a:rPr>
              <a:t>Δ</a:t>
            </a:r>
            <a:r>
              <a:rPr sz="3000" b="1" spc="0" baseline="2730" dirty="0" smtClean="0">
                <a:latin typeface="Calibri"/>
                <a:cs typeface="Calibri"/>
              </a:rPr>
              <a:t>ιοικ</a:t>
            </a:r>
            <a:r>
              <a:rPr sz="3000" b="1" spc="-19" baseline="2730" dirty="0" smtClean="0">
                <a:latin typeface="Calibri"/>
                <a:cs typeface="Calibri"/>
              </a:rPr>
              <a:t>η</a:t>
            </a:r>
            <a:r>
              <a:rPr sz="3000" b="1" spc="0" baseline="2730" dirty="0" smtClean="0">
                <a:latin typeface="Calibri"/>
                <a:cs typeface="Calibri"/>
              </a:rPr>
              <a:t>τι</a:t>
            </a:r>
            <a:r>
              <a:rPr sz="3000" b="1" spc="-44" baseline="2730" dirty="0" smtClean="0">
                <a:latin typeface="Calibri"/>
                <a:cs typeface="Calibri"/>
              </a:rPr>
              <a:t>κ</a:t>
            </a:r>
            <a:r>
              <a:rPr sz="3000" b="1" spc="0" baseline="2730" dirty="0" smtClean="0">
                <a:latin typeface="Calibri"/>
                <a:cs typeface="Calibri"/>
              </a:rPr>
              <a:t>οί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085078" y="3970020"/>
            <a:ext cx="4366260" cy="2423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96812" y="547115"/>
            <a:ext cx="5434584" cy="3261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16508" y="1988824"/>
            <a:ext cx="2228088" cy="3343655"/>
          </a:xfrm>
          <a:custGeom>
            <a:avLst/>
            <a:gdLst/>
            <a:ahLst/>
            <a:cxnLst/>
            <a:rect l="l" t="t" r="r" b="b"/>
            <a:pathLst>
              <a:path w="2228088" h="3343655">
                <a:moveTo>
                  <a:pt x="1114043" y="0"/>
                </a:moveTo>
                <a:lnTo>
                  <a:pt x="1022668" y="3692"/>
                </a:lnTo>
                <a:lnTo>
                  <a:pt x="933329" y="14579"/>
                </a:lnTo>
                <a:lnTo>
                  <a:pt x="846311" y="32374"/>
                </a:lnTo>
                <a:lnTo>
                  <a:pt x="761902" y="56790"/>
                </a:lnTo>
                <a:lnTo>
                  <a:pt x="680388" y="87540"/>
                </a:lnTo>
                <a:lnTo>
                  <a:pt x="602056" y="124338"/>
                </a:lnTo>
                <a:lnTo>
                  <a:pt x="527192" y="166898"/>
                </a:lnTo>
                <a:lnTo>
                  <a:pt x="456084" y="214932"/>
                </a:lnTo>
                <a:lnTo>
                  <a:pt x="389017" y="268155"/>
                </a:lnTo>
                <a:lnTo>
                  <a:pt x="326278" y="326278"/>
                </a:lnTo>
                <a:lnTo>
                  <a:pt x="268155" y="389017"/>
                </a:lnTo>
                <a:lnTo>
                  <a:pt x="214932" y="456084"/>
                </a:lnTo>
                <a:lnTo>
                  <a:pt x="166898" y="527192"/>
                </a:lnTo>
                <a:lnTo>
                  <a:pt x="124338" y="602056"/>
                </a:lnTo>
                <a:lnTo>
                  <a:pt x="87540" y="680388"/>
                </a:lnTo>
                <a:lnTo>
                  <a:pt x="56790" y="761902"/>
                </a:lnTo>
                <a:lnTo>
                  <a:pt x="32374" y="846311"/>
                </a:lnTo>
                <a:lnTo>
                  <a:pt x="14579" y="933329"/>
                </a:lnTo>
                <a:lnTo>
                  <a:pt x="3692" y="1022668"/>
                </a:lnTo>
                <a:lnTo>
                  <a:pt x="0" y="1114043"/>
                </a:lnTo>
                <a:lnTo>
                  <a:pt x="0" y="3343655"/>
                </a:lnTo>
                <a:lnTo>
                  <a:pt x="2228088" y="3343655"/>
                </a:lnTo>
                <a:lnTo>
                  <a:pt x="2228088" y="1114043"/>
                </a:lnTo>
                <a:lnTo>
                  <a:pt x="2224395" y="1022668"/>
                </a:lnTo>
                <a:lnTo>
                  <a:pt x="2213508" y="933329"/>
                </a:lnTo>
                <a:lnTo>
                  <a:pt x="2195713" y="846311"/>
                </a:lnTo>
                <a:lnTo>
                  <a:pt x="2171297" y="761902"/>
                </a:lnTo>
                <a:lnTo>
                  <a:pt x="2140547" y="680388"/>
                </a:lnTo>
                <a:lnTo>
                  <a:pt x="2103749" y="602056"/>
                </a:lnTo>
                <a:lnTo>
                  <a:pt x="2061189" y="527192"/>
                </a:lnTo>
                <a:lnTo>
                  <a:pt x="2013155" y="456084"/>
                </a:lnTo>
                <a:lnTo>
                  <a:pt x="1959932" y="389017"/>
                </a:lnTo>
                <a:lnTo>
                  <a:pt x="1901809" y="326278"/>
                </a:lnTo>
                <a:lnTo>
                  <a:pt x="1839070" y="268155"/>
                </a:lnTo>
                <a:lnTo>
                  <a:pt x="1772003" y="214932"/>
                </a:lnTo>
                <a:lnTo>
                  <a:pt x="1700895" y="166898"/>
                </a:lnTo>
                <a:lnTo>
                  <a:pt x="1626031" y="124338"/>
                </a:lnTo>
                <a:lnTo>
                  <a:pt x="1547699" y="87540"/>
                </a:lnTo>
                <a:lnTo>
                  <a:pt x="1466185" y="56790"/>
                </a:lnTo>
                <a:lnTo>
                  <a:pt x="1381776" y="32374"/>
                </a:lnTo>
                <a:lnTo>
                  <a:pt x="1294758" y="14579"/>
                </a:lnTo>
                <a:lnTo>
                  <a:pt x="1205419" y="3692"/>
                </a:lnTo>
                <a:lnTo>
                  <a:pt x="1114043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479551" y="5332476"/>
            <a:ext cx="359663" cy="618744"/>
          </a:xfrm>
          <a:custGeom>
            <a:avLst/>
            <a:gdLst/>
            <a:ahLst/>
            <a:cxnLst/>
            <a:rect l="l" t="t" r="r" b="b"/>
            <a:pathLst>
              <a:path w="359663" h="618744">
                <a:moveTo>
                  <a:pt x="359663" y="0"/>
                </a:moveTo>
                <a:lnTo>
                  <a:pt x="0" y="0"/>
                </a:lnTo>
                <a:lnTo>
                  <a:pt x="359663" y="618744"/>
                </a:lnTo>
                <a:lnTo>
                  <a:pt x="359663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81556" y="2401824"/>
            <a:ext cx="697992" cy="704088"/>
          </a:xfrm>
          <a:custGeom>
            <a:avLst/>
            <a:gdLst/>
            <a:ahLst/>
            <a:cxnLst/>
            <a:rect l="l" t="t" r="r" b="b"/>
            <a:pathLst>
              <a:path w="697992" h="704088">
                <a:moveTo>
                  <a:pt x="680974" y="704088"/>
                </a:moveTo>
                <a:lnTo>
                  <a:pt x="697992" y="704088"/>
                </a:lnTo>
                <a:lnTo>
                  <a:pt x="696594" y="687070"/>
                </a:lnTo>
                <a:lnTo>
                  <a:pt x="641095" y="114808"/>
                </a:lnTo>
                <a:lnTo>
                  <a:pt x="639063" y="95376"/>
                </a:lnTo>
                <a:lnTo>
                  <a:pt x="620776" y="101473"/>
                </a:lnTo>
                <a:lnTo>
                  <a:pt x="610070" y="104971"/>
                </a:lnTo>
                <a:lnTo>
                  <a:pt x="597548" y="108908"/>
                </a:lnTo>
                <a:lnTo>
                  <a:pt x="585064" y="112665"/>
                </a:lnTo>
                <a:lnTo>
                  <a:pt x="572620" y="116244"/>
                </a:lnTo>
                <a:lnTo>
                  <a:pt x="560219" y="119644"/>
                </a:lnTo>
                <a:lnTo>
                  <a:pt x="547864" y="122864"/>
                </a:lnTo>
                <a:lnTo>
                  <a:pt x="535558" y="125906"/>
                </a:lnTo>
                <a:lnTo>
                  <a:pt x="523303" y="128769"/>
                </a:lnTo>
                <a:lnTo>
                  <a:pt x="511103" y="131452"/>
                </a:lnTo>
                <a:lnTo>
                  <a:pt x="498959" y="133957"/>
                </a:lnTo>
                <a:lnTo>
                  <a:pt x="486874" y="136283"/>
                </a:lnTo>
                <a:lnTo>
                  <a:pt x="474852" y="138429"/>
                </a:lnTo>
                <a:lnTo>
                  <a:pt x="474852" y="262636"/>
                </a:lnTo>
                <a:lnTo>
                  <a:pt x="414146" y="262636"/>
                </a:lnTo>
                <a:lnTo>
                  <a:pt x="414146" y="146812"/>
                </a:lnTo>
                <a:lnTo>
                  <a:pt x="413404" y="146885"/>
                </a:lnTo>
                <a:lnTo>
                  <a:pt x="400692" y="148047"/>
                </a:lnTo>
                <a:lnTo>
                  <a:pt x="387973" y="149029"/>
                </a:lnTo>
                <a:lnTo>
                  <a:pt x="375262" y="149816"/>
                </a:lnTo>
                <a:lnTo>
                  <a:pt x="362573" y="150396"/>
                </a:lnTo>
                <a:lnTo>
                  <a:pt x="349918" y="150753"/>
                </a:lnTo>
                <a:lnTo>
                  <a:pt x="333993" y="150868"/>
                </a:lnTo>
                <a:lnTo>
                  <a:pt x="321315" y="150705"/>
                </a:lnTo>
                <a:lnTo>
                  <a:pt x="308586" y="150320"/>
                </a:lnTo>
                <a:lnTo>
                  <a:pt x="295864" y="149702"/>
                </a:lnTo>
                <a:lnTo>
                  <a:pt x="283210" y="148843"/>
                </a:lnTo>
                <a:lnTo>
                  <a:pt x="283210" y="262636"/>
                </a:lnTo>
                <a:lnTo>
                  <a:pt x="223138" y="262636"/>
                </a:lnTo>
                <a:lnTo>
                  <a:pt x="223138" y="141859"/>
                </a:lnTo>
                <a:lnTo>
                  <a:pt x="212283" y="140061"/>
                </a:lnTo>
                <a:lnTo>
                  <a:pt x="199831" y="137766"/>
                </a:lnTo>
                <a:lnTo>
                  <a:pt x="187410" y="135229"/>
                </a:lnTo>
                <a:lnTo>
                  <a:pt x="175023" y="132453"/>
                </a:lnTo>
                <a:lnTo>
                  <a:pt x="162675" y="129443"/>
                </a:lnTo>
                <a:lnTo>
                  <a:pt x="150371" y="126202"/>
                </a:lnTo>
                <a:lnTo>
                  <a:pt x="138116" y="122733"/>
                </a:lnTo>
                <a:lnTo>
                  <a:pt x="125913" y="119041"/>
                </a:lnTo>
                <a:lnTo>
                  <a:pt x="113768" y="115129"/>
                </a:lnTo>
                <a:lnTo>
                  <a:pt x="101685" y="111000"/>
                </a:lnTo>
                <a:lnTo>
                  <a:pt x="89669" y="106658"/>
                </a:lnTo>
                <a:lnTo>
                  <a:pt x="77724" y="102108"/>
                </a:lnTo>
                <a:lnTo>
                  <a:pt x="58927" y="94234"/>
                </a:lnTo>
                <a:lnTo>
                  <a:pt x="56642" y="114808"/>
                </a:lnTo>
                <a:lnTo>
                  <a:pt x="1396" y="687070"/>
                </a:lnTo>
                <a:lnTo>
                  <a:pt x="0" y="704088"/>
                </a:lnTo>
                <a:lnTo>
                  <a:pt x="680974" y="704088"/>
                </a:lnTo>
                <a:close/>
              </a:path>
              <a:path w="697992" h="704088">
                <a:moveTo>
                  <a:pt x="269239" y="43941"/>
                </a:moveTo>
                <a:lnTo>
                  <a:pt x="271271" y="39624"/>
                </a:lnTo>
                <a:lnTo>
                  <a:pt x="274446" y="36449"/>
                </a:lnTo>
                <a:lnTo>
                  <a:pt x="277621" y="33274"/>
                </a:lnTo>
                <a:lnTo>
                  <a:pt x="282320" y="31241"/>
                </a:lnTo>
                <a:lnTo>
                  <a:pt x="416941" y="31241"/>
                </a:lnTo>
                <a:lnTo>
                  <a:pt x="421258" y="33274"/>
                </a:lnTo>
                <a:lnTo>
                  <a:pt x="424433" y="36449"/>
                </a:lnTo>
                <a:lnTo>
                  <a:pt x="427989" y="39624"/>
                </a:lnTo>
                <a:lnTo>
                  <a:pt x="429768" y="43941"/>
                </a:lnTo>
                <a:lnTo>
                  <a:pt x="429768" y="248030"/>
                </a:lnTo>
                <a:lnTo>
                  <a:pt x="461010" y="248030"/>
                </a:lnTo>
                <a:lnTo>
                  <a:pt x="461010" y="48767"/>
                </a:lnTo>
                <a:lnTo>
                  <a:pt x="459392" y="36395"/>
                </a:lnTo>
                <a:lnTo>
                  <a:pt x="454387" y="24552"/>
                </a:lnTo>
                <a:lnTo>
                  <a:pt x="446531" y="14477"/>
                </a:lnTo>
                <a:lnTo>
                  <a:pt x="437019" y="6940"/>
                </a:lnTo>
                <a:lnTo>
                  <a:pt x="425136" y="1809"/>
                </a:lnTo>
                <a:lnTo>
                  <a:pt x="411988" y="0"/>
                </a:lnTo>
                <a:lnTo>
                  <a:pt x="287274" y="0"/>
                </a:lnTo>
                <a:lnTo>
                  <a:pt x="274598" y="1633"/>
                </a:lnTo>
                <a:lnTo>
                  <a:pt x="262718" y="6606"/>
                </a:lnTo>
                <a:lnTo>
                  <a:pt x="252730" y="14477"/>
                </a:lnTo>
                <a:lnTo>
                  <a:pt x="245332" y="23795"/>
                </a:lnTo>
                <a:lnTo>
                  <a:pt x="240112" y="35524"/>
                </a:lnTo>
                <a:lnTo>
                  <a:pt x="238251" y="48767"/>
                </a:lnTo>
                <a:lnTo>
                  <a:pt x="238251" y="248030"/>
                </a:lnTo>
                <a:lnTo>
                  <a:pt x="269239" y="248030"/>
                </a:lnTo>
                <a:lnTo>
                  <a:pt x="269239" y="439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63698" y="1988824"/>
            <a:ext cx="2229612" cy="3343655"/>
          </a:xfrm>
          <a:custGeom>
            <a:avLst/>
            <a:gdLst/>
            <a:ahLst/>
            <a:cxnLst/>
            <a:rect l="l" t="t" r="r" b="b"/>
            <a:pathLst>
              <a:path w="2229612" h="3343655">
                <a:moveTo>
                  <a:pt x="1114805" y="0"/>
                </a:moveTo>
                <a:lnTo>
                  <a:pt x="1023373" y="3695"/>
                </a:lnTo>
                <a:lnTo>
                  <a:pt x="933977" y="14590"/>
                </a:lnTo>
                <a:lnTo>
                  <a:pt x="846903" y="32398"/>
                </a:lnTo>
                <a:lnTo>
                  <a:pt x="762438" y="56833"/>
                </a:lnTo>
                <a:lnTo>
                  <a:pt x="680870" y="87606"/>
                </a:lnTo>
                <a:lnTo>
                  <a:pt x="602485" y="124431"/>
                </a:lnTo>
                <a:lnTo>
                  <a:pt x="527571" y="167022"/>
                </a:lnTo>
                <a:lnTo>
                  <a:pt x="456413" y="215091"/>
                </a:lnTo>
                <a:lnTo>
                  <a:pt x="389299" y="268351"/>
                </a:lnTo>
                <a:lnTo>
                  <a:pt x="326516" y="326517"/>
                </a:lnTo>
                <a:lnTo>
                  <a:pt x="268351" y="389299"/>
                </a:lnTo>
                <a:lnTo>
                  <a:pt x="215091" y="456413"/>
                </a:lnTo>
                <a:lnTo>
                  <a:pt x="167022" y="527571"/>
                </a:lnTo>
                <a:lnTo>
                  <a:pt x="124431" y="602485"/>
                </a:lnTo>
                <a:lnTo>
                  <a:pt x="87606" y="680870"/>
                </a:lnTo>
                <a:lnTo>
                  <a:pt x="56833" y="762438"/>
                </a:lnTo>
                <a:lnTo>
                  <a:pt x="32398" y="846903"/>
                </a:lnTo>
                <a:lnTo>
                  <a:pt x="14590" y="933977"/>
                </a:lnTo>
                <a:lnTo>
                  <a:pt x="3695" y="1023373"/>
                </a:lnTo>
                <a:lnTo>
                  <a:pt x="0" y="1114805"/>
                </a:lnTo>
                <a:lnTo>
                  <a:pt x="0" y="3343655"/>
                </a:lnTo>
                <a:lnTo>
                  <a:pt x="2229612" y="3343655"/>
                </a:lnTo>
                <a:lnTo>
                  <a:pt x="2229612" y="1114805"/>
                </a:lnTo>
                <a:lnTo>
                  <a:pt x="2225916" y="1023373"/>
                </a:lnTo>
                <a:lnTo>
                  <a:pt x="2215021" y="933977"/>
                </a:lnTo>
                <a:lnTo>
                  <a:pt x="2197213" y="846903"/>
                </a:lnTo>
                <a:lnTo>
                  <a:pt x="2172778" y="762438"/>
                </a:lnTo>
                <a:lnTo>
                  <a:pt x="2142005" y="680870"/>
                </a:lnTo>
                <a:lnTo>
                  <a:pt x="2105180" y="602485"/>
                </a:lnTo>
                <a:lnTo>
                  <a:pt x="2062589" y="527571"/>
                </a:lnTo>
                <a:lnTo>
                  <a:pt x="2014520" y="456413"/>
                </a:lnTo>
                <a:lnTo>
                  <a:pt x="1961260" y="389299"/>
                </a:lnTo>
                <a:lnTo>
                  <a:pt x="1903094" y="326517"/>
                </a:lnTo>
                <a:lnTo>
                  <a:pt x="1840312" y="268351"/>
                </a:lnTo>
                <a:lnTo>
                  <a:pt x="1773198" y="215091"/>
                </a:lnTo>
                <a:lnTo>
                  <a:pt x="1702040" y="167022"/>
                </a:lnTo>
                <a:lnTo>
                  <a:pt x="1627126" y="124431"/>
                </a:lnTo>
                <a:lnTo>
                  <a:pt x="1548741" y="87606"/>
                </a:lnTo>
                <a:lnTo>
                  <a:pt x="1467173" y="56833"/>
                </a:lnTo>
                <a:lnTo>
                  <a:pt x="1382708" y="32398"/>
                </a:lnTo>
                <a:lnTo>
                  <a:pt x="1295634" y="14590"/>
                </a:lnTo>
                <a:lnTo>
                  <a:pt x="1206238" y="3695"/>
                </a:lnTo>
                <a:lnTo>
                  <a:pt x="1114805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26739" y="5332476"/>
            <a:ext cx="359663" cy="618744"/>
          </a:xfrm>
          <a:custGeom>
            <a:avLst/>
            <a:gdLst/>
            <a:ahLst/>
            <a:cxnLst/>
            <a:rect l="l" t="t" r="r" b="b"/>
            <a:pathLst>
              <a:path w="359663" h="618744">
                <a:moveTo>
                  <a:pt x="359663" y="0"/>
                </a:moveTo>
                <a:lnTo>
                  <a:pt x="0" y="0"/>
                </a:lnTo>
                <a:lnTo>
                  <a:pt x="359663" y="618744"/>
                </a:lnTo>
                <a:lnTo>
                  <a:pt x="359663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92098" y="2753614"/>
            <a:ext cx="8681" cy="72644"/>
          </a:xfrm>
          <a:custGeom>
            <a:avLst/>
            <a:gdLst/>
            <a:ahLst/>
            <a:cxnLst/>
            <a:rect l="l" t="t" r="r" b="b"/>
            <a:pathLst>
              <a:path w="8681" h="72644">
                <a:moveTo>
                  <a:pt x="4363" y="0"/>
                </a:moveTo>
                <a:lnTo>
                  <a:pt x="0" y="62793"/>
                </a:lnTo>
                <a:lnTo>
                  <a:pt x="8681" y="72644"/>
                </a:lnTo>
                <a:lnTo>
                  <a:pt x="5490" y="13576"/>
                </a:lnTo>
                <a:lnTo>
                  <a:pt x="43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27220" y="2416555"/>
            <a:ext cx="704088" cy="689356"/>
          </a:xfrm>
          <a:custGeom>
            <a:avLst/>
            <a:gdLst/>
            <a:ahLst/>
            <a:cxnLst/>
            <a:rect l="l" t="t" r="r" b="b"/>
            <a:pathLst>
              <a:path w="704088" h="689356">
                <a:moveTo>
                  <a:pt x="360171" y="579120"/>
                </a:moveTo>
                <a:lnTo>
                  <a:pt x="353694" y="572516"/>
                </a:lnTo>
                <a:lnTo>
                  <a:pt x="337692" y="572516"/>
                </a:lnTo>
                <a:lnTo>
                  <a:pt x="331215" y="579120"/>
                </a:lnTo>
                <a:lnTo>
                  <a:pt x="331215" y="592455"/>
                </a:lnTo>
                <a:lnTo>
                  <a:pt x="295275" y="588899"/>
                </a:lnTo>
                <a:lnTo>
                  <a:pt x="286431" y="586980"/>
                </a:lnTo>
                <a:lnTo>
                  <a:pt x="274016" y="583723"/>
                </a:lnTo>
                <a:lnTo>
                  <a:pt x="261802" y="579852"/>
                </a:lnTo>
                <a:lnTo>
                  <a:pt x="249809" y="575376"/>
                </a:lnTo>
                <a:lnTo>
                  <a:pt x="238056" y="570303"/>
                </a:lnTo>
                <a:lnTo>
                  <a:pt x="226565" y="564641"/>
                </a:lnTo>
                <a:lnTo>
                  <a:pt x="215354" y="558400"/>
                </a:lnTo>
                <a:lnTo>
                  <a:pt x="204444" y="551587"/>
                </a:lnTo>
                <a:lnTo>
                  <a:pt x="193855" y="544212"/>
                </a:lnTo>
                <a:lnTo>
                  <a:pt x="183606" y="536282"/>
                </a:lnTo>
                <a:lnTo>
                  <a:pt x="173718" y="527807"/>
                </a:lnTo>
                <a:lnTo>
                  <a:pt x="164210" y="518795"/>
                </a:lnTo>
                <a:lnTo>
                  <a:pt x="157587" y="511901"/>
                </a:lnTo>
                <a:lnTo>
                  <a:pt x="148978" y="502131"/>
                </a:lnTo>
                <a:lnTo>
                  <a:pt x="140905" y="491992"/>
                </a:lnTo>
                <a:lnTo>
                  <a:pt x="133378" y="481503"/>
                </a:lnTo>
                <a:lnTo>
                  <a:pt x="126404" y="470687"/>
                </a:lnTo>
                <a:lnTo>
                  <a:pt x="119993" y="459562"/>
                </a:lnTo>
                <a:lnTo>
                  <a:pt x="114154" y="448149"/>
                </a:lnTo>
                <a:lnTo>
                  <a:pt x="108896" y="436469"/>
                </a:lnTo>
                <a:lnTo>
                  <a:pt x="104228" y="424541"/>
                </a:lnTo>
                <a:lnTo>
                  <a:pt x="100159" y="412386"/>
                </a:lnTo>
                <a:lnTo>
                  <a:pt x="96697" y="400024"/>
                </a:lnTo>
                <a:lnTo>
                  <a:pt x="93852" y="387477"/>
                </a:lnTo>
                <a:lnTo>
                  <a:pt x="90296" y="351790"/>
                </a:lnTo>
                <a:lnTo>
                  <a:pt x="110616" y="351790"/>
                </a:lnTo>
                <a:lnTo>
                  <a:pt x="116839" y="345186"/>
                </a:lnTo>
                <a:lnTo>
                  <a:pt x="116839" y="329438"/>
                </a:lnTo>
                <a:lnTo>
                  <a:pt x="110616" y="322834"/>
                </a:lnTo>
                <a:lnTo>
                  <a:pt x="90296" y="322834"/>
                </a:lnTo>
                <a:lnTo>
                  <a:pt x="93852" y="287020"/>
                </a:lnTo>
                <a:lnTo>
                  <a:pt x="95796" y="278190"/>
                </a:lnTo>
                <a:lnTo>
                  <a:pt x="99085" y="265802"/>
                </a:lnTo>
                <a:lnTo>
                  <a:pt x="102987" y="253610"/>
                </a:lnTo>
                <a:lnTo>
                  <a:pt x="107494" y="241635"/>
                </a:lnTo>
                <a:lnTo>
                  <a:pt x="112595" y="229897"/>
                </a:lnTo>
                <a:lnTo>
                  <a:pt x="118283" y="218416"/>
                </a:lnTo>
                <a:lnTo>
                  <a:pt x="124547" y="207213"/>
                </a:lnTo>
                <a:lnTo>
                  <a:pt x="131380" y="196309"/>
                </a:lnTo>
                <a:lnTo>
                  <a:pt x="138772" y="185723"/>
                </a:lnTo>
                <a:lnTo>
                  <a:pt x="146713" y="175476"/>
                </a:lnTo>
                <a:lnTo>
                  <a:pt x="155196" y="165589"/>
                </a:lnTo>
                <a:lnTo>
                  <a:pt x="164210" y="156083"/>
                </a:lnTo>
                <a:lnTo>
                  <a:pt x="170944" y="149626"/>
                </a:lnTo>
                <a:lnTo>
                  <a:pt x="180716" y="141016"/>
                </a:lnTo>
                <a:lnTo>
                  <a:pt x="190855" y="132935"/>
                </a:lnTo>
                <a:lnTo>
                  <a:pt x="201339" y="125393"/>
                </a:lnTo>
                <a:lnTo>
                  <a:pt x="212149" y="118401"/>
                </a:lnTo>
                <a:lnTo>
                  <a:pt x="223266" y="111969"/>
                </a:lnTo>
                <a:lnTo>
                  <a:pt x="234668" y="106108"/>
                </a:lnTo>
                <a:lnTo>
                  <a:pt x="246336" y="100827"/>
                </a:lnTo>
                <a:lnTo>
                  <a:pt x="258251" y="96138"/>
                </a:lnTo>
                <a:lnTo>
                  <a:pt x="270393" y="92051"/>
                </a:lnTo>
                <a:lnTo>
                  <a:pt x="282740" y="88577"/>
                </a:lnTo>
                <a:lnTo>
                  <a:pt x="295275" y="85725"/>
                </a:lnTo>
                <a:lnTo>
                  <a:pt x="331215" y="82169"/>
                </a:lnTo>
                <a:lnTo>
                  <a:pt x="331215" y="95885"/>
                </a:lnTo>
                <a:lnTo>
                  <a:pt x="337692" y="102108"/>
                </a:lnTo>
                <a:lnTo>
                  <a:pt x="331215" y="0"/>
                </a:lnTo>
                <a:lnTo>
                  <a:pt x="331215" y="23622"/>
                </a:lnTo>
                <a:lnTo>
                  <a:pt x="283844" y="28321"/>
                </a:lnTo>
                <a:lnTo>
                  <a:pt x="266397" y="32318"/>
                </a:lnTo>
                <a:lnTo>
                  <a:pt x="254046" y="35796"/>
                </a:lnTo>
                <a:lnTo>
                  <a:pt x="241860" y="39772"/>
                </a:lnTo>
                <a:lnTo>
                  <a:pt x="229853" y="44241"/>
                </a:lnTo>
                <a:lnTo>
                  <a:pt x="218039" y="49196"/>
                </a:lnTo>
                <a:lnTo>
                  <a:pt x="206433" y="54630"/>
                </a:lnTo>
                <a:lnTo>
                  <a:pt x="195047" y="60536"/>
                </a:lnTo>
                <a:lnTo>
                  <a:pt x="183895" y="66908"/>
                </a:lnTo>
                <a:lnTo>
                  <a:pt x="172991" y="73740"/>
                </a:lnTo>
                <a:lnTo>
                  <a:pt x="162350" y="81024"/>
                </a:lnTo>
                <a:lnTo>
                  <a:pt x="151985" y="88754"/>
                </a:lnTo>
                <a:lnTo>
                  <a:pt x="141909" y="96923"/>
                </a:lnTo>
                <a:lnTo>
                  <a:pt x="132137" y="105525"/>
                </a:lnTo>
                <a:lnTo>
                  <a:pt x="122681" y="114554"/>
                </a:lnTo>
                <a:lnTo>
                  <a:pt x="110376" y="127606"/>
                </a:lnTo>
                <a:lnTo>
                  <a:pt x="101913" y="137502"/>
                </a:lnTo>
                <a:lnTo>
                  <a:pt x="93895" y="147694"/>
                </a:lnTo>
                <a:lnTo>
                  <a:pt x="86326" y="158169"/>
                </a:lnTo>
                <a:lnTo>
                  <a:pt x="79213" y="168912"/>
                </a:lnTo>
                <a:lnTo>
                  <a:pt x="72561" y="179911"/>
                </a:lnTo>
                <a:lnTo>
                  <a:pt x="66375" y="191152"/>
                </a:lnTo>
                <a:lnTo>
                  <a:pt x="60660" y="202621"/>
                </a:lnTo>
                <a:lnTo>
                  <a:pt x="55423" y="214304"/>
                </a:lnTo>
                <a:lnTo>
                  <a:pt x="50667" y="226189"/>
                </a:lnTo>
                <a:lnTo>
                  <a:pt x="46399" y="238260"/>
                </a:lnTo>
                <a:lnTo>
                  <a:pt x="42624" y="250505"/>
                </a:lnTo>
                <a:lnTo>
                  <a:pt x="39348" y="262911"/>
                </a:lnTo>
                <a:lnTo>
                  <a:pt x="36575" y="275463"/>
                </a:lnTo>
                <a:lnTo>
                  <a:pt x="32003" y="322834"/>
                </a:lnTo>
                <a:lnTo>
                  <a:pt x="6603" y="322834"/>
                </a:lnTo>
                <a:lnTo>
                  <a:pt x="0" y="329438"/>
                </a:lnTo>
                <a:lnTo>
                  <a:pt x="0" y="345186"/>
                </a:lnTo>
                <a:lnTo>
                  <a:pt x="6603" y="351790"/>
                </a:lnTo>
                <a:lnTo>
                  <a:pt x="32003" y="351790"/>
                </a:lnTo>
                <a:lnTo>
                  <a:pt x="36575" y="399034"/>
                </a:lnTo>
                <a:lnTo>
                  <a:pt x="40579" y="416560"/>
                </a:lnTo>
                <a:lnTo>
                  <a:pt x="44045" y="428928"/>
                </a:lnTo>
                <a:lnTo>
                  <a:pt x="48006" y="441126"/>
                </a:lnTo>
                <a:lnTo>
                  <a:pt x="52456" y="453143"/>
                </a:lnTo>
                <a:lnTo>
                  <a:pt x="57390" y="464965"/>
                </a:lnTo>
                <a:lnTo>
                  <a:pt x="62803" y="476577"/>
                </a:lnTo>
                <a:lnTo>
                  <a:pt x="68688" y="487966"/>
                </a:lnTo>
                <a:lnTo>
                  <a:pt x="75041" y="499120"/>
                </a:lnTo>
                <a:lnTo>
                  <a:pt x="81857" y="510024"/>
                </a:lnTo>
                <a:lnTo>
                  <a:pt x="89129" y="520664"/>
                </a:lnTo>
                <a:lnTo>
                  <a:pt x="96853" y="531028"/>
                </a:lnTo>
                <a:lnTo>
                  <a:pt x="105024" y="541101"/>
                </a:lnTo>
                <a:lnTo>
                  <a:pt x="113635" y="550871"/>
                </a:lnTo>
                <a:lnTo>
                  <a:pt x="122681" y="560324"/>
                </a:lnTo>
                <a:lnTo>
                  <a:pt x="135851" y="572731"/>
                </a:lnTo>
                <a:lnTo>
                  <a:pt x="145748" y="581180"/>
                </a:lnTo>
                <a:lnTo>
                  <a:pt x="155943" y="589186"/>
                </a:lnTo>
                <a:lnTo>
                  <a:pt x="166424" y="596741"/>
                </a:lnTo>
                <a:lnTo>
                  <a:pt x="177175" y="603841"/>
                </a:lnTo>
                <a:lnTo>
                  <a:pt x="188183" y="610479"/>
                </a:lnTo>
                <a:lnTo>
                  <a:pt x="199435" y="616650"/>
                </a:lnTo>
                <a:lnTo>
                  <a:pt x="210916" y="622349"/>
                </a:lnTo>
                <a:lnTo>
                  <a:pt x="222612" y="627570"/>
                </a:lnTo>
                <a:lnTo>
                  <a:pt x="234510" y="632306"/>
                </a:lnTo>
                <a:lnTo>
                  <a:pt x="246597" y="636554"/>
                </a:lnTo>
                <a:lnTo>
                  <a:pt x="258857" y="640306"/>
                </a:lnTo>
                <a:lnTo>
                  <a:pt x="271278" y="643557"/>
                </a:lnTo>
                <a:lnTo>
                  <a:pt x="283844" y="646303"/>
                </a:lnTo>
                <a:lnTo>
                  <a:pt x="331215" y="651002"/>
                </a:lnTo>
                <a:lnTo>
                  <a:pt x="331215" y="683006"/>
                </a:lnTo>
                <a:lnTo>
                  <a:pt x="337692" y="689356"/>
                </a:lnTo>
                <a:lnTo>
                  <a:pt x="353694" y="689356"/>
                </a:lnTo>
                <a:lnTo>
                  <a:pt x="360171" y="683006"/>
                </a:lnTo>
                <a:lnTo>
                  <a:pt x="360171" y="651002"/>
                </a:lnTo>
                <a:lnTo>
                  <a:pt x="407542" y="646303"/>
                </a:lnTo>
                <a:lnTo>
                  <a:pt x="424914" y="642372"/>
                </a:lnTo>
                <a:lnTo>
                  <a:pt x="437289" y="638928"/>
                </a:lnTo>
                <a:lnTo>
                  <a:pt x="449492" y="634985"/>
                </a:lnTo>
                <a:lnTo>
                  <a:pt x="461512" y="630550"/>
                </a:lnTo>
                <a:lnTo>
                  <a:pt x="473334" y="625627"/>
                </a:lnTo>
                <a:lnTo>
                  <a:pt x="484946" y="620223"/>
                </a:lnTo>
                <a:lnTo>
                  <a:pt x="496335" y="614342"/>
                </a:lnTo>
                <a:lnTo>
                  <a:pt x="507487" y="607992"/>
                </a:lnTo>
                <a:lnTo>
                  <a:pt x="518390" y="601176"/>
                </a:lnTo>
                <a:lnTo>
                  <a:pt x="529031" y="593901"/>
                </a:lnTo>
                <a:lnTo>
                  <a:pt x="539395" y="586173"/>
                </a:lnTo>
                <a:lnTo>
                  <a:pt x="549471" y="577997"/>
                </a:lnTo>
                <a:lnTo>
                  <a:pt x="559246" y="569378"/>
                </a:lnTo>
                <a:lnTo>
                  <a:pt x="568705" y="560324"/>
                </a:lnTo>
                <a:lnTo>
                  <a:pt x="581182" y="547076"/>
                </a:lnTo>
                <a:lnTo>
                  <a:pt x="589623" y="537183"/>
                </a:lnTo>
                <a:lnTo>
                  <a:pt x="597620" y="526990"/>
                </a:lnTo>
                <a:lnTo>
                  <a:pt x="605168" y="516513"/>
                </a:lnTo>
                <a:lnTo>
                  <a:pt x="612260" y="505763"/>
                </a:lnTo>
                <a:lnTo>
                  <a:pt x="618892" y="494756"/>
                </a:lnTo>
                <a:lnTo>
                  <a:pt x="625058" y="483504"/>
                </a:lnTo>
                <a:lnTo>
                  <a:pt x="630751" y="472021"/>
                </a:lnTo>
                <a:lnTo>
                  <a:pt x="635967" y="460321"/>
                </a:lnTo>
                <a:lnTo>
                  <a:pt x="640699" y="448417"/>
                </a:lnTo>
                <a:lnTo>
                  <a:pt x="644943" y="436323"/>
                </a:lnTo>
                <a:lnTo>
                  <a:pt x="648692" y="424052"/>
                </a:lnTo>
                <a:lnTo>
                  <a:pt x="651941" y="411618"/>
                </a:lnTo>
                <a:lnTo>
                  <a:pt x="654684" y="399034"/>
                </a:lnTo>
                <a:lnTo>
                  <a:pt x="659383" y="351790"/>
                </a:lnTo>
                <a:lnTo>
                  <a:pt x="697483" y="351790"/>
                </a:lnTo>
                <a:lnTo>
                  <a:pt x="704088" y="345186"/>
                </a:lnTo>
                <a:lnTo>
                  <a:pt x="704088" y="329438"/>
                </a:lnTo>
                <a:lnTo>
                  <a:pt x="697483" y="322834"/>
                </a:lnTo>
                <a:lnTo>
                  <a:pt x="659383" y="322834"/>
                </a:lnTo>
                <a:lnTo>
                  <a:pt x="654684" y="275463"/>
                </a:lnTo>
                <a:lnTo>
                  <a:pt x="650805" y="258356"/>
                </a:lnTo>
                <a:lnTo>
                  <a:pt x="647364" y="246003"/>
                </a:lnTo>
                <a:lnTo>
                  <a:pt x="643424" y="233816"/>
                </a:lnTo>
                <a:lnTo>
                  <a:pt x="638989" y="221808"/>
                </a:lnTo>
                <a:lnTo>
                  <a:pt x="634066" y="209992"/>
                </a:lnTo>
                <a:lnTo>
                  <a:pt x="628660" y="198382"/>
                </a:lnTo>
                <a:lnTo>
                  <a:pt x="622777" y="186991"/>
                </a:lnTo>
                <a:lnTo>
                  <a:pt x="616422" y="175834"/>
                </a:lnTo>
                <a:lnTo>
                  <a:pt x="609601" y="164924"/>
                </a:lnTo>
                <a:lnTo>
                  <a:pt x="602320" y="154275"/>
                </a:lnTo>
                <a:lnTo>
                  <a:pt x="594584" y="143899"/>
                </a:lnTo>
                <a:lnTo>
                  <a:pt x="586399" y="133811"/>
                </a:lnTo>
                <a:lnTo>
                  <a:pt x="577771" y="124025"/>
                </a:lnTo>
                <a:lnTo>
                  <a:pt x="568705" y="114554"/>
                </a:lnTo>
                <a:lnTo>
                  <a:pt x="555456" y="102099"/>
                </a:lnTo>
                <a:lnTo>
                  <a:pt x="545569" y="93666"/>
                </a:lnTo>
                <a:lnTo>
                  <a:pt x="535385" y="85668"/>
                </a:lnTo>
                <a:lnTo>
                  <a:pt x="524918" y="78112"/>
                </a:lnTo>
                <a:lnTo>
                  <a:pt x="514181" y="71005"/>
                </a:lnTo>
                <a:lnTo>
                  <a:pt x="503187" y="64353"/>
                </a:lnTo>
                <a:lnTo>
                  <a:pt x="491949" y="58163"/>
                </a:lnTo>
                <a:lnTo>
                  <a:pt x="480480" y="52441"/>
                </a:lnTo>
                <a:lnTo>
                  <a:pt x="468793" y="47194"/>
                </a:lnTo>
                <a:lnTo>
                  <a:pt x="456900" y="42429"/>
                </a:lnTo>
                <a:lnTo>
                  <a:pt x="444816" y="38153"/>
                </a:lnTo>
                <a:lnTo>
                  <a:pt x="432553" y="34371"/>
                </a:lnTo>
                <a:lnTo>
                  <a:pt x="420124" y="31092"/>
                </a:lnTo>
                <a:lnTo>
                  <a:pt x="407542" y="28321"/>
                </a:lnTo>
                <a:lnTo>
                  <a:pt x="396113" y="85725"/>
                </a:lnTo>
                <a:lnTo>
                  <a:pt x="405067" y="87694"/>
                </a:lnTo>
                <a:lnTo>
                  <a:pt x="417471" y="90991"/>
                </a:lnTo>
                <a:lnTo>
                  <a:pt x="429673" y="94903"/>
                </a:lnTo>
                <a:lnTo>
                  <a:pt x="441655" y="99421"/>
                </a:lnTo>
                <a:lnTo>
                  <a:pt x="453396" y="104532"/>
                </a:lnTo>
                <a:lnTo>
                  <a:pt x="464877" y="110228"/>
                </a:lnTo>
                <a:lnTo>
                  <a:pt x="476078" y="116497"/>
                </a:lnTo>
                <a:lnTo>
                  <a:pt x="486978" y="123330"/>
                </a:lnTo>
                <a:lnTo>
                  <a:pt x="497558" y="130715"/>
                </a:lnTo>
                <a:lnTo>
                  <a:pt x="507797" y="138642"/>
                </a:lnTo>
                <a:lnTo>
                  <a:pt x="517677" y="147102"/>
                </a:lnTo>
                <a:lnTo>
                  <a:pt x="527176" y="156083"/>
                </a:lnTo>
                <a:lnTo>
                  <a:pt x="533499" y="162651"/>
                </a:lnTo>
                <a:lnTo>
                  <a:pt x="542145" y="172433"/>
                </a:lnTo>
                <a:lnTo>
                  <a:pt x="550247" y="182580"/>
                </a:lnTo>
                <a:lnTo>
                  <a:pt x="557797" y="193074"/>
                </a:lnTo>
                <a:lnTo>
                  <a:pt x="564786" y="203893"/>
                </a:lnTo>
                <a:lnTo>
                  <a:pt x="571205" y="215017"/>
                </a:lnTo>
                <a:lnTo>
                  <a:pt x="577047" y="226426"/>
                </a:lnTo>
                <a:lnTo>
                  <a:pt x="582301" y="238099"/>
                </a:lnTo>
                <a:lnTo>
                  <a:pt x="586960" y="250015"/>
                </a:lnTo>
                <a:lnTo>
                  <a:pt x="591016" y="262154"/>
                </a:lnTo>
                <a:lnTo>
                  <a:pt x="594459" y="274496"/>
                </a:lnTo>
                <a:lnTo>
                  <a:pt x="597280" y="287020"/>
                </a:lnTo>
                <a:lnTo>
                  <a:pt x="600837" y="323088"/>
                </a:lnTo>
                <a:lnTo>
                  <a:pt x="591312" y="327025"/>
                </a:lnTo>
                <a:lnTo>
                  <a:pt x="588771" y="329692"/>
                </a:lnTo>
                <a:lnTo>
                  <a:pt x="587247" y="333121"/>
                </a:lnTo>
                <a:lnTo>
                  <a:pt x="587247" y="340995"/>
                </a:lnTo>
                <a:lnTo>
                  <a:pt x="588771" y="344805"/>
                </a:lnTo>
                <a:lnTo>
                  <a:pt x="591312" y="347472"/>
                </a:lnTo>
                <a:lnTo>
                  <a:pt x="600837" y="351536"/>
                </a:lnTo>
                <a:lnTo>
                  <a:pt x="597280" y="387477"/>
                </a:lnTo>
                <a:lnTo>
                  <a:pt x="595313" y="396551"/>
                </a:lnTo>
                <a:lnTo>
                  <a:pt x="592051" y="408976"/>
                </a:lnTo>
                <a:lnTo>
                  <a:pt x="588178" y="421200"/>
                </a:lnTo>
                <a:lnTo>
                  <a:pt x="583701" y="433202"/>
                </a:lnTo>
                <a:lnTo>
                  <a:pt x="578628" y="444962"/>
                </a:lnTo>
                <a:lnTo>
                  <a:pt x="572970" y="456460"/>
                </a:lnTo>
                <a:lnTo>
                  <a:pt x="566733" y="467675"/>
                </a:lnTo>
                <a:lnTo>
                  <a:pt x="559926" y="478586"/>
                </a:lnTo>
                <a:lnTo>
                  <a:pt x="552559" y="489175"/>
                </a:lnTo>
                <a:lnTo>
                  <a:pt x="544639" y="499419"/>
                </a:lnTo>
                <a:lnTo>
                  <a:pt x="536176" y="509299"/>
                </a:lnTo>
                <a:lnTo>
                  <a:pt x="527176" y="518795"/>
                </a:lnTo>
                <a:lnTo>
                  <a:pt x="520528" y="525191"/>
                </a:lnTo>
                <a:lnTo>
                  <a:pt x="510751" y="533826"/>
                </a:lnTo>
                <a:lnTo>
                  <a:pt x="500607" y="541918"/>
                </a:lnTo>
                <a:lnTo>
                  <a:pt x="490117" y="549459"/>
                </a:lnTo>
                <a:lnTo>
                  <a:pt x="479300" y="556439"/>
                </a:lnTo>
                <a:lnTo>
                  <a:pt x="468176" y="562851"/>
                </a:lnTo>
                <a:lnTo>
                  <a:pt x="456766" y="568685"/>
                </a:lnTo>
                <a:lnTo>
                  <a:pt x="445089" y="573934"/>
                </a:lnTo>
                <a:lnTo>
                  <a:pt x="433165" y="578588"/>
                </a:lnTo>
                <a:lnTo>
                  <a:pt x="421014" y="582639"/>
                </a:lnTo>
                <a:lnTo>
                  <a:pt x="408657" y="586079"/>
                </a:lnTo>
                <a:lnTo>
                  <a:pt x="396113" y="588899"/>
                </a:lnTo>
                <a:lnTo>
                  <a:pt x="360171" y="592455"/>
                </a:lnTo>
                <a:lnTo>
                  <a:pt x="360171" y="579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58438" y="2401828"/>
            <a:ext cx="76327" cy="116839"/>
          </a:xfrm>
          <a:custGeom>
            <a:avLst/>
            <a:gdLst/>
            <a:ahLst/>
            <a:cxnLst/>
            <a:rect l="l" t="t" r="r" b="b"/>
            <a:pathLst>
              <a:path w="76326" h="116839">
                <a:moveTo>
                  <a:pt x="28955" y="6603"/>
                </a:moveTo>
                <a:lnTo>
                  <a:pt x="22478" y="0"/>
                </a:lnTo>
                <a:lnTo>
                  <a:pt x="6476" y="0"/>
                </a:lnTo>
                <a:lnTo>
                  <a:pt x="0" y="6603"/>
                </a:lnTo>
                <a:lnTo>
                  <a:pt x="0" y="14731"/>
                </a:lnTo>
                <a:lnTo>
                  <a:pt x="6476" y="116839"/>
                </a:lnTo>
                <a:lnTo>
                  <a:pt x="22478" y="116839"/>
                </a:lnTo>
                <a:lnTo>
                  <a:pt x="28955" y="110616"/>
                </a:lnTo>
                <a:lnTo>
                  <a:pt x="28955" y="96900"/>
                </a:lnTo>
                <a:lnTo>
                  <a:pt x="64897" y="100456"/>
                </a:lnTo>
                <a:lnTo>
                  <a:pt x="76326" y="43052"/>
                </a:lnTo>
                <a:lnTo>
                  <a:pt x="28955" y="38353"/>
                </a:lnTo>
                <a:lnTo>
                  <a:pt x="28955" y="66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70554" y="2651505"/>
            <a:ext cx="204724" cy="204724"/>
          </a:xfrm>
          <a:custGeom>
            <a:avLst/>
            <a:gdLst/>
            <a:ahLst/>
            <a:cxnLst/>
            <a:rect l="l" t="t" r="r" b="b"/>
            <a:pathLst>
              <a:path w="204724" h="204724">
                <a:moveTo>
                  <a:pt x="48387" y="156591"/>
                </a:moveTo>
                <a:lnTo>
                  <a:pt x="42842" y="150565"/>
                </a:lnTo>
                <a:lnTo>
                  <a:pt x="35639" y="140073"/>
                </a:lnTo>
                <a:lnTo>
                  <a:pt x="30324" y="128392"/>
                </a:lnTo>
                <a:lnTo>
                  <a:pt x="27035" y="115684"/>
                </a:lnTo>
                <a:lnTo>
                  <a:pt x="30225" y="174752"/>
                </a:lnTo>
                <a:lnTo>
                  <a:pt x="41655" y="184725"/>
                </a:lnTo>
                <a:lnTo>
                  <a:pt x="52564" y="191785"/>
                </a:lnTo>
                <a:lnTo>
                  <a:pt x="64271" y="197367"/>
                </a:lnTo>
                <a:lnTo>
                  <a:pt x="76607" y="201419"/>
                </a:lnTo>
                <a:lnTo>
                  <a:pt x="89403" y="203889"/>
                </a:lnTo>
                <a:lnTo>
                  <a:pt x="102488" y="204724"/>
                </a:lnTo>
                <a:lnTo>
                  <a:pt x="104614" y="204702"/>
                </a:lnTo>
                <a:lnTo>
                  <a:pt x="117740" y="203602"/>
                </a:lnTo>
                <a:lnTo>
                  <a:pt x="130492" y="200876"/>
                </a:lnTo>
                <a:lnTo>
                  <a:pt x="142719" y="196576"/>
                </a:lnTo>
                <a:lnTo>
                  <a:pt x="154271" y="190753"/>
                </a:lnTo>
                <a:lnTo>
                  <a:pt x="164998" y="183461"/>
                </a:lnTo>
                <a:lnTo>
                  <a:pt x="174751" y="174752"/>
                </a:lnTo>
                <a:lnTo>
                  <a:pt x="184899" y="162930"/>
                </a:lnTo>
                <a:lnTo>
                  <a:pt x="191898" y="151993"/>
                </a:lnTo>
                <a:lnTo>
                  <a:pt x="197432" y="140304"/>
                </a:lnTo>
                <a:lnTo>
                  <a:pt x="201449" y="128002"/>
                </a:lnTo>
                <a:lnTo>
                  <a:pt x="203896" y="115223"/>
                </a:lnTo>
                <a:lnTo>
                  <a:pt x="204724" y="102108"/>
                </a:lnTo>
                <a:lnTo>
                  <a:pt x="204704" y="100138"/>
                </a:lnTo>
                <a:lnTo>
                  <a:pt x="203617" y="87186"/>
                </a:lnTo>
                <a:lnTo>
                  <a:pt x="200897" y="74531"/>
                </a:lnTo>
                <a:lnTo>
                  <a:pt x="196599" y="62329"/>
                </a:lnTo>
                <a:lnTo>
                  <a:pt x="190773" y="50732"/>
                </a:lnTo>
                <a:lnTo>
                  <a:pt x="183473" y="39895"/>
                </a:lnTo>
                <a:lnTo>
                  <a:pt x="174751" y="29972"/>
                </a:lnTo>
                <a:lnTo>
                  <a:pt x="163344" y="20093"/>
                </a:lnTo>
                <a:lnTo>
                  <a:pt x="152474" y="13050"/>
                </a:lnTo>
                <a:lnTo>
                  <a:pt x="140804" y="7448"/>
                </a:lnTo>
                <a:lnTo>
                  <a:pt x="128483" y="3358"/>
                </a:lnTo>
                <a:lnTo>
                  <a:pt x="115661" y="851"/>
                </a:lnTo>
                <a:lnTo>
                  <a:pt x="102488" y="0"/>
                </a:lnTo>
                <a:lnTo>
                  <a:pt x="100382" y="22"/>
                </a:lnTo>
                <a:lnTo>
                  <a:pt x="87332" y="1143"/>
                </a:lnTo>
                <a:lnTo>
                  <a:pt x="74598" y="3908"/>
                </a:lnTo>
                <a:lnTo>
                  <a:pt x="62351" y="8245"/>
                </a:lnTo>
                <a:lnTo>
                  <a:pt x="50760" y="14082"/>
                </a:lnTo>
                <a:lnTo>
                  <a:pt x="39995" y="21348"/>
                </a:lnTo>
                <a:lnTo>
                  <a:pt x="30225" y="29972"/>
                </a:lnTo>
                <a:lnTo>
                  <a:pt x="20238" y="41540"/>
                </a:lnTo>
                <a:lnTo>
                  <a:pt x="13126" y="52493"/>
                </a:lnTo>
                <a:lnTo>
                  <a:pt x="7481" y="64179"/>
                </a:lnTo>
                <a:lnTo>
                  <a:pt x="3368" y="76446"/>
                </a:lnTo>
                <a:lnTo>
                  <a:pt x="853" y="89140"/>
                </a:lnTo>
                <a:lnTo>
                  <a:pt x="0" y="102108"/>
                </a:lnTo>
                <a:lnTo>
                  <a:pt x="32" y="104687"/>
                </a:lnTo>
                <a:lnTo>
                  <a:pt x="1201" y="117732"/>
                </a:lnTo>
                <a:lnTo>
                  <a:pt x="4001" y="130413"/>
                </a:lnTo>
                <a:lnTo>
                  <a:pt x="8367" y="142594"/>
                </a:lnTo>
                <a:lnTo>
                  <a:pt x="14236" y="154136"/>
                </a:lnTo>
                <a:lnTo>
                  <a:pt x="21544" y="164901"/>
                </a:lnTo>
                <a:lnTo>
                  <a:pt x="25908" y="102108"/>
                </a:lnTo>
                <a:lnTo>
                  <a:pt x="26328" y="94000"/>
                </a:lnTo>
                <a:lnTo>
                  <a:pt x="28816" y="81061"/>
                </a:lnTo>
                <a:lnTo>
                  <a:pt x="33416" y="68943"/>
                </a:lnTo>
                <a:lnTo>
                  <a:pt x="39986" y="57886"/>
                </a:lnTo>
                <a:lnTo>
                  <a:pt x="48387" y="48133"/>
                </a:lnTo>
                <a:lnTo>
                  <a:pt x="54131" y="42897"/>
                </a:lnTo>
                <a:lnTo>
                  <a:pt x="64601" y="35667"/>
                </a:lnTo>
                <a:lnTo>
                  <a:pt x="76275" y="30244"/>
                </a:lnTo>
                <a:lnTo>
                  <a:pt x="88966" y="26836"/>
                </a:lnTo>
                <a:lnTo>
                  <a:pt x="102488" y="25654"/>
                </a:lnTo>
                <a:lnTo>
                  <a:pt x="111183" y="26138"/>
                </a:lnTo>
                <a:lnTo>
                  <a:pt x="124113" y="28741"/>
                </a:lnTo>
                <a:lnTo>
                  <a:pt x="136146" y="33411"/>
                </a:lnTo>
                <a:lnTo>
                  <a:pt x="147145" y="39943"/>
                </a:lnTo>
                <a:lnTo>
                  <a:pt x="156972" y="48133"/>
                </a:lnTo>
                <a:lnTo>
                  <a:pt x="162104" y="53852"/>
                </a:lnTo>
                <a:lnTo>
                  <a:pt x="169342" y="64422"/>
                </a:lnTo>
                <a:lnTo>
                  <a:pt x="174802" y="76149"/>
                </a:lnTo>
                <a:lnTo>
                  <a:pt x="178249" y="88791"/>
                </a:lnTo>
                <a:lnTo>
                  <a:pt x="179450" y="102108"/>
                </a:lnTo>
                <a:lnTo>
                  <a:pt x="178959" y="110899"/>
                </a:lnTo>
                <a:lnTo>
                  <a:pt x="176333" y="123937"/>
                </a:lnTo>
                <a:lnTo>
                  <a:pt x="171640" y="136005"/>
                </a:lnTo>
                <a:lnTo>
                  <a:pt x="165110" y="146943"/>
                </a:lnTo>
                <a:lnTo>
                  <a:pt x="156972" y="156591"/>
                </a:lnTo>
                <a:lnTo>
                  <a:pt x="150817" y="162018"/>
                </a:lnTo>
                <a:lnTo>
                  <a:pt x="140223" y="169169"/>
                </a:lnTo>
                <a:lnTo>
                  <a:pt x="128546" y="174532"/>
                </a:lnTo>
                <a:lnTo>
                  <a:pt x="115922" y="177901"/>
                </a:lnTo>
                <a:lnTo>
                  <a:pt x="102488" y="179070"/>
                </a:lnTo>
                <a:lnTo>
                  <a:pt x="94110" y="178620"/>
                </a:lnTo>
                <a:lnTo>
                  <a:pt x="81075" y="176048"/>
                </a:lnTo>
                <a:lnTo>
                  <a:pt x="68986" y="171380"/>
                </a:lnTo>
                <a:lnTo>
                  <a:pt x="58027" y="164824"/>
                </a:lnTo>
                <a:lnTo>
                  <a:pt x="48387" y="1565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3425" y="646942"/>
            <a:ext cx="207818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Κα</a:t>
            </a:r>
            <a:r>
              <a:rPr sz="4200" b="1" spc="-29" baseline="2925" dirty="0" smtClean="0">
                <a:latin typeface="Calibri"/>
                <a:cs typeface="Calibri"/>
              </a:rPr>
              <a:t>τ</a:t>
            </a:r>
            <a:r>
              <a:rPr sz="4200" b="1" spc="0" baseline="2925" dirty="0" smtClean="0">
                <a:latin typeface="Calibri"/>
                <a:cs typeface="Calibri"/>
              </a:rPr>
              <a:t>α</a:t>
            </a:r>
            <a:r>
              <a:rPr sz="4200" b="1" spc="9" baseline="2925" dirty="0" smtClean="0">
                <a:latin typeface="Calibri"/>
                <a:cs typeface="Calibri"/>
              </a:rPr>
              <a:t>ν</a:t>
            </a:r>
            <a:r>
              <a:rPr sz="4200" b="1" spc="14" baseline="2925" dirty="0" smtClean="0">
                <a:latin typeface="Calibri"/>
                <a:cs typeface="Calibri"/>
              </a:rPr>
              <a:t>α</a:t>
            </a:r>
            <a:r>
              <a:rPr sz="4200" b="1" spc="-34" baseline="2925" dirty="0" smtClean="0">
                <a:latin typeface="Calibri"/>
                <a:cs typeface="Calibri"/>
              </a:rPr>
              <a:t>λ</a:t>
            </a:r>
            <a:r>
              <a:rPr sz="4200" b="1" spc="0" baseline="2925" dirty="0" smtClean="0">
                <a:latin typeface="Calibri"/>
                <a:cs typeface="Calibri"/>
              </a:rPr>
              <a:t>ωτές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16395" y="646942"/>
            <a:ext cx="166628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α</a:t>
            </a:r>
            <a:r>
              <a:rPr sz="4200" b="1" spc="-14" baseline="2925" dirty="0" smtClean="0">
                <a:latin typeface="Calibri"/>
                <a:cs typeface="Calibri"/>
              </a:rPr>
              <a:t>θ</a:t>
            </a:r>
            <a:r>
              <a:rPr sz="4200" b="1" spc="0" baseline="2925" dirty="0" smtClean="0">
                <a:latin typeface="Calibri"/>
                <a:cs typeface="Calibri"/>
              </a:rPr>
              <a:t>λ</a:t>
            </a:r>
            <a:r>
              <a:rPr sz="4200" b="1" spc="-29" baseline="2925" dirty="0" smtClean="0">
                <a:latin typeface="Calibri"/>
                <a:cs typeface="Calibri"/>
              </a:rPr>
              <a:t>η</a:t>
            </a:r>
            <a:r>
              <a:rPr sz="4200" b="1" spc="0" baseline="2925" dirty="0" smtClean="0">
                <a:latin typeface="Calibri"/>
                <a:cs typeface="Calibri"/>
              </a:rPr>
              <a:t>τι</a:t>
            </a:r>
            <a:r>
              <a:rPr sz="4200" b="1" spc="-59" baseline="2925" dirty="0" smtClean="0">
                <a:latin typeface="Calibri"/>
                <a:cs typeface="Calibri"/>
              </a:rPr>
              <a:t>κ</a:t>
            </a:r>
            <a:r>
              <a:rPr sz="4200" b="1" spc="-14" baseline="2925" dirty="0" smtClean="0">
                <a:latin typeface="Calibri"/>
                <a:cs typeface="Calibri"/>
              </a:rPr>
              <a:t>ώ</a:t>
            </a:r>
            <a:r>
              <a:rPr sz="4200" b="1" spc="0" baseline="2925" dirty="0" smtClean="0">
                <a:latin typeface="Calibri"/>
                <a:cs typeface="Calibri"/>
              </a:rPr>
              <a:t>ν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9588" y="646942"/>
            <a:ext cx="170640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θ</a:t>
            </a:r>
            <a:r>
              <a:rPr sz="4200" b="1" spc="-14" baseline="2925" dirty="0" smtClean="0">
                <a:latin typeface="Calibri"/>
                <a:cs typeface="Calibri"/>
              </a:rPr>
              <a:t>ε</a:t>
            </a:r>
            <a:r>
              <a:rPr sz="4200" b="1" spc="0" baseline="2925" dirty="0" smtClean="0">
                <a:latin typeface="Calibri"/>
                <a:cs typeface="Calibri"/>
              </a:rPr>
              <a:t>αμά</a:t>
            </a:r>
            <a:r>
              <a:rPr sz="4200" b="1" spc="-29" baseline="2925" dirty="0" smtClean="0">
                <a:latin typeface="Calibri"/>
                <a:cs typeface="Calibri"/>
              </a:rPr>
              <a:t>τ</a:t>
            </a:r>
            <a:r>
              <a:rPr sz="4200" b="1" spc="-14" baseline="2925" dirty="0" smtClean="0">
                <a:latin typeface="Calibri"/>
                <a:cs typeface="Calibri"/>
              </a:rPr>
              <a:t>ω</a:t>
            </a:r>
            <a:r>
              <a:rPr sz="4200" b="1" spc="0" baseline="2925" dirty="0" smtClean="0">
                <a:latin typeface="Calibri"/>
                <a:cs typeface="Calibri"/>
              </a:rPr>
              <a:t>ν: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7848" y="3375279"/>
            <a:ext cx="1909645" cy="1704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7893" marR="522747" algn="ctr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 smtClean="0">
                <a:solidFill>
                  <a:srgbClr val="FFFF00"/>
                </a:solidFill>
                <a:latin typeface="Calibri"/>
                <a:cs typeface="Calibri"/>
              </a:rPr>
              <a:t>Φ</a:t>
            </a:r>
            <a:r>
              <a:rPr sz="2400" b="1" spc="9" baseline="3413" dirty="0" smtClean="0">
                <a:solidFill>
                  <a:srgbClr val="FFFF00"/>
                </a:solidFill>
                <a:latin typeface="Calibri"/>
                <a:cs typeface="Calibri"/>
              </a:rPr>
              <a:t>ί</a:t>
            </a:r>
            <a:r>
              <a:rPr sz="2400" b="1" spc="-9" baseline="3413" dirty="0" smtClean="0">
                <a:solidFill>
                  <a:srgbClr val="FFFF00"/>
                </a:solidFill>
                <a:latin typeface="Calibri"/>
                <a:cs typeface="Calibri"/>
              </a:rPr>
              <a:t>λ</a:t>
            </a:r>
            <a:r>
              <a:rPr sz="2400" b="1" spc="0" baseline="3413" dirty="0" smtClean="0">
                <a:solidFill>
                  <a:srgbClr val="FFFF00"/>
                </a:solidFill>
                <a:latin typeface="Calibri"/>
                <a:cs typeface="Calibri"/>
              </a:rPr>
              <a:t>α</a:t>
            </a:r>
            <a:r>
              <a:rPr sz="2400" b="1" spc="-14" baseline="3413" dirty="0" smtClean="0">
                <a:solidFill>
                  <a:srgbClr val="FFFF00"/>
                </a:solidFill>
                <a:latin typeface="Calibri"/>
                <a:cs typeface="Calibri"/>
              </a:rPr>
              <a:t>θ</a:t>
            </a:r>
            <a:r>
              <a:rPr sz="2400" b="1" spc="-9" baseline="3413" dirty="0" smtClean="0">
                <a:solidFill>
                  <a:srgbClr val="FFFF00"/>
                </a:solidFill>
                <a:latin typeface="Calibri"/>
                <a:cs typeface="Calibri"/>
              </a:rPr>
              <a:t>λ</a:t>
            </a:r>
            <a:r>
              <a:rPr sz="2400" b="1" spc="4" baseline="3413" dirty="0" smtClean="0">
                <a:solidFill>
                  <a:srgbClr val="FFFF00"/>
                </a:solidFill>
                <a:latin typeface="Calibri"/>
                <a:cs typeface="Calibri"/>
              </a:rPr>
              <a:t>ο</a:t>
            </a:r>
            <a:r>
              <a:rPr sz="2400" b="1" spc="0" baseline="3413" dirty="0" smtClean="0">
                <a:solidFill>
                  <a:srgbClr val="FFFF00"/>
                </a:solidFill>
                <a:latin typeface="Calibri"/>
                <a:cs typeface="Calibri"/>
              </a:rPr>
              <a:t>ι</a:t>
            </a:r>
            <a:endParaRPr sz="1600" b="1">
              <a:solidFill>
                <a:srgbClr val="FFFF00"/>
              </a:solidFill>
              <a:latin typeface="Calibri"/>
              <a:cs typeface="Calibri"/>
            </a:endParaRPr>
          </a:p>
          <a:p>
            <a:pPr indent="0" algn="ctr">
              <a:lnSpc>
                <a:spcPts val="1708"/>
              </a:lnSpc>
              <a:spcBef>
                <a:spcPts val="824"/>
              </a:spcBef>
            </a:pP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1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που</a:t>
            </a:r>
            <a:r>
              <a:rPr sz="1400" b="1" spc="-2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ύουν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ση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400" b="1" spc="-39" dirty="0" smtClean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ούς</a:t>
            </a:r>
            <a:r>
              <a:rPr sz="1400" b="1" spc="-2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πόρ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υς, χρόνο</a:t>
            </a:r>
            <a:r>
              <a:rPr sz="1400" b="1" spc="-2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αι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υν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αι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θ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 για</a:t>
            </a:r>
            <a:r>
              <a:rPr sz="1400" b="1" spc="-1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-19" dirty="0" smtClean="0">
                <a:solidFill>
                  <a:srgbClr val="FFFFFF"/>
                </a:solidFill>
                <a:latin typeface="Calibri"/>
                <a:cs typeface="Calibri"/>
              </a:rPr>
              <a:t>η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υπο</a:t>
            </a:r>
            <a:r>
              <a:rPr sz="1400" b="1" spc="9" dirty="0" smtClean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τήρ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ξη</a:t>
            </a:r>
            <a:r>
              <a:rPr sz="1400" b="1" spc="-3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ας ο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ας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ή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νός α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θ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λ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ή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48865" y="3375279"/>
            <a:ext cx="1864329" cy="17048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00748" marR="604363" algn="ctr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Θ</a:t>
            </a:r>
            <a:r>
              <a:rPr sz="2400" b="1" spc="-9" baseline="3413" dirty="0" smtClean="0">
                <a:solidFill>
                  <a:srgbClr val="FFC000"/>
                </a:solidFill>
                <a:latin typeface="Calibri"/>
                <a:cs typeface="Calibri"/>
              </a:rPr>
              <a:t>ε</a:t>
            </a:r>
            <a:r>
              <a:rPr sz="2400" b="1" spc="0" baseline="3413" dirty="0" smtClean="0">
                <a:solidFill>
                  <a:srgbClr val="FFC000"/>
                </a:solidFill>
                <a:latin typeface="Calibri"/>
                <a:cs typeface="Calibri"/>
              </a:rPr>
              <a:t>ατές</a:t>
            </a:r>
            <a:endParaRPr sz="1600" b="1">
              <a:solidFill>
                <a:srgbClr val="FFC000"/>
              </a:solidFill>
              <a:latin typeface="Calibri"/>
              <a:cs typeface="Calibri"/>
            </a:endParaRPr>
          </a:p>
          <a:p>
            <a:pPr indent="-1910" algn="ctr">
              <a:lnSpc>
                <a:spcPts val="1708"/>
              </a:lnSpc>
              <a:spcBef>
                <a:spcPts val="824"/>
              </a:spcBef>
            </a:pP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1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που 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αρα</a:t>
            </a:r>
            <a:r>
              <a:rPr sz="1400" b="1" spc="-39" dirty="0" smtClean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ολ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υ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θο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ύ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ν</a:t>
            </a:r>
            <a:r>
              <a:rPr sz="1400" b="1" spc="-3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έ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ναν 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ώνα</a:t>
            </a:r>
            <a:r>
              <a:rPr sz="1400" b="1" spc="-2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χ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ωρ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ί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ς</a:t>
            </a:r>
            <a:r>
              <a:rPr sz="1400" b="1" spc="-2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να ε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π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ενδ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ύ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ουν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ε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πιπρό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σ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θε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τ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υς</a:t>
            </a:r>
            <a:r>
              <a:rPr sz="1400" b="1" spc="-3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πόρ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υς </a:t>
            </a:r>
            <a:r>
              <a:rPr sz="1400" b="1" spc="-50" dirty="0" smtClean="0">
                <a:solidFill>
                  <a:srgbClr val="FFFFFF"/>
                </a:solidFill>
                <a:latin typeface="Calibri"/>
                <a:cs typeface="Calibri"/>
              </a:rPr>
              <a:t>κ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αι χρόνο</a:t>
            </a:r>
            <a:r>
              <a:rPr sz="1400" b="1" spc="-2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4" dirty="0" smtClean="0">
                <a:solidFill>
                  <a:srgbClr val="FFFFFF"/>
                </a:solidFill>
                <a:latin typeface="Calibri"/>
                <a:cs typeface="Calibri"/>
              </a:rPr>
              <a:t>γ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ι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1400" b="1" spc="-19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μια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ο</a:t>
            </a:r>
            <a:r>
              <a:rPr sz="1400" b="1" spc="-9" dirty="0" smtClean="0">
                <a:solidFill>
                  <a:srgbClr val="FFFFFF"/>
                </a:solidFill>
                <a:latin typeface="Calibri"/>
                <a:cs typeface="Calibri"/>
              </a:rPr>
              <a:t>μ</a:t>
            </a:r>
            <a:r>
              <a:rPr sz="1400" b="1" spc="-14" dirty="0" smtClean="0">
                <a:solidFill>
                  <a:srgbClr val="FFFFFF"/>
                </a:solidFill>
                <a:latin typeface="Calibri"/>
                <a:cs typeface="Calibri"/>
              </a:rPr>
              <a:t>ά</a:t>
            </a:r>
            <a:r>
              <a:rPr sz="1400" b="1" spc="-4" dirty="0" smtClean="0">
                <a:solidFill>
                  <a:srgbClr val="FFFFFF"/>
                </a:solidFill>
                <a:latin typeface="Calibri"/>
                <a:cs typeface="Calibri"/>
              </a:rPr>
              <a:t>δ</a:t>
            </a:r>
            <a:r>
              <a:rPr sz="1400" b="1" spc="0" dirty="0" smtClean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62002" y="5236464"/>
            <a:ext cx="1623060" cy="1240536"/>
          </a:xfrm>
          <a:custGeom>
            <a:avLst/>
            <a:gdLst/>
            <a:ahLst/>
            <a:cxnLst/>
            <a:rect l="l" t="t" r="r" b="b"/>
            <a:pathLst>
              <a:path w="1623060" h="1240536">
                <a:moveTo>
                  <a:pt x="0" y="1240536"/>
                </a:moveTo>
                <a:lnTo>
                  <a:pt x="1312926" y="1240536"/>
                </a:lnTo>
                <a:lnTo>
                  <a:pt x="1623060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961388" y="5236464"/>
            <a:ext cx="3462528" cy="1240536"/>
          </a:xfrm>
          <a:custGeom>
            <a:avLst/>
            <a:gdLst/>
            <a:ahLst/>
            <a:cxnLst/>
            <a:rect l="l" t="t" r="r" b="b"/>
            <a:pathLst>
              <a:path w="3462528" h="1240536">
                <a:moveTo>
                  <a:pt x="0" y="1240536"/>
                </a:moveTo>
                <a:lnTo>
                  <a:pt x="3152394" y="1240536"/>
                </a:lnTo>
                <a:lnTo>
                  <a:pt x="3462528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96003" y="5236464"/>
            <a:ext cx="1511807" cy="1240536"/>
          </a:xfrm>
          <a:custGeom>
            <a:avLst/>
            <a:gdLst/>
            <a:ahLst/>
            <a:cxnLst/>
            <a:rect l="l" t="t" r="r" b="b"/>
            <a:pathLst>
              <a:path w="1511807" h="1240536">
                <a:moveTo>
                  <a:pt x="0" y="1240536"/>
                </a:moveTo>
                <a:lnTo>
                  <a:pt x="1201674" y="1240536"/>
                </a:lnTo>
                <a:lnTo>
                  <a:pt x="1511807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95388" y="5236464"/>
            <a:ext cx="3462528" cy="1240536"/>
          </a:xfrm>
          <a:custGeom>
            <a:avLst/>
            <a:gdLst/>
            <a:ahLst/>
            <a:cxnLst/>
            <a:rect l="l" t="t" r="r" b="b"/>
            <a:pathLst>
              <a:path w="3462528" h="1240536">
                <a:moveTo>
                  <a:pt x="0" y="1240536"/>
                </a:moveTo>
                <a:lnTo>
                  <a:pt x="3152393" y="1240536"/>
                </a:lnTo>
                <a:lnTo>
                  <a:pt x="3462528" y="0"/>
                </a:lnTo>
                <a:lnTo>
                  <a:pt x="310133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504434" y="5522976"/>
            <a:ext cx="696468" cy="679704"/>
          </a:xfrm>
          <a:custGeom>
            <a:avLst/>
            <a:gdLst/>
            <a:ahLst/>
            <a:cxnLst/>
            <a:rect l="l" t="t" r="r" b="b"/>
            <a:pathLst>
              <a:path w="696468" h="679703">
                <a:moveTo>
                  <a:pt x="74041" y="679704"/>
                </a:moveTo>
                <a:lnTo>
                  <a:pt x="173100" y="679704"/>
                </a:lnTo>
                <a:lnTo>
                  <a:pt x="173100" y="378929"/>
                </a:lnTo>
                <a:lnTo>
                  <a:pt x="232791" y="378929"/>
                </a:lnTo>
                <a:lnTo>
                  <a:pt x="220852" y="357784"/>
                </a:lnTo>
                <a:lnTo>
                  <a:pt x="174878" y="278384"/>
                </a:lnTo>
                <a:lnTo>
                  <a:pt x="128777" y="198691"/>
                </a:lnTo>
                <a:lnTo>
                  <a:pt x="116586" y="177558"/>
                </a:lnTo>
                <a:lnTo>
                  <a:pt x="104267" y="198691"/>
                </a:lnTo>
                <a:lnTo>
                  <a:pt x="58293" y="278384"/>
                </a:lnTo>
                <a:lnTo>
                  <a:pt x="12319" y="357784"/>
                </a:lnTo>
                <a:lnTo>
                  <a:pt x="0" y="378929"/>
                </a:lnTo>
                <a:lnTo>
                  <a:pt x="59944" y="378929"/>
                </a:lnTo>
                <a:lnTo>
                  <a:pt x="59944" y="679704"/>
                </a:lnTo>
                <a:lnTo>
                  <a:pt x="74041" y="679704"/>
                </a:lnTo>
                <a:close/>
              </a:path>
              <a:path w="696468" h="679703">
                <a:moveTo>
                  <a:pt x="310896" y="679704"/>
                </a:moveTo>
                <a:lnTo>
                  <a:pt x="409956" y="679704"/>
                </a:lnTo>
                <a:lnTo>
                  <a:pt x="409956" y="273088"/>
                </a:lnTo>
                <a:lnTo>
                  <a:pt x="469646" y="273088"/>
                </a:lnTo>
                <a:lnTo>
                  <a:pt x="457453" y="251955"/>
                </a:lnTo>
                <a:lnTo>
                  <a:pt x="411352" y="172288"/>
                </a:lnTo>
                <a:lnTo>
                  <a:pt x="365378" y="92913"/>
                </a:lnTo>
                <a:lnTo>
                  <a:pt x="353441" y="71780"/>
                </a:lnTo>
                <a:lnTo>
                  <a:pt x="341122" y="92913"/>
                </a:lnTo>
                <a:lnTo>
                  <a:pt x="295148" y="172288"/>
                </a:lnTo>
                <a:lnTo>
                  <a:pt x="249174" y="251955"/>
                </a:lnTo>
                <a:lnTo>
                  <a:pt x="236854" y="273088"/>
                </a:lnTo>
                <a:lnTo>
                  <a:pt x="296545" y="273088"/>
                </a:lnTo>
                <a:lnTo>
                  <a:pt x="296545" y="679704"/>
                </a:lnTo>
                <a:lnTo>
                  <a:pt x="310896" y="679704"/>
                </a:lnTo>
                <a:close/>
              </a:path>
              <a:path w="696468" h="679703">
                <a:moveTo>
                  <a:pt x="537337" y="678446"/>
                </a:moveTo>
                <a:lnTo>
                  <a:pt x="636777" y="678446"/>
                </a:lnTo>
                <a:lnTo>
                  <a:pt x="636777" y="201510"/>
                </a:lnTo>
                <a:lnTo>
                  <a:pt x="696468" y="201510"/>
                </a:lnTo>
                <a:lnTo>
                  <a:pt x="684149" y="180390"/>
                </a:lnTo>
                <a:lnTo>
                  <a:pt x="638175" y="100749"/>
                </a:lnTo>
                <a:lnTo>
                  <a:pt x="592201" y="21082"/>
                </a:lnTo>
                <a:lnTo>
                  <a:pt x="579882" y="0"/>
                </a:lnTo>
                <a:lnTo>
                  <a:pt x="567944" y="21082"/>
                </a:lnTo>
                <a:lnTo>
                  <a:pt x="521970" y="100749"/>
                </a:lnTo>
                <a:lnTo>
                  <a:pt x="475996" y="180390"/>
                </a:lnTo>
                <a:lnTo>
                  <a:pt x="463676" y="201510"/>
                </a:lnTo>
                <a:lnTo>
                  <a:pt x="523367" y="201510"/>
                </a:lnTo>
                <a:lnTo>
                  <a:pt x="523367" y="678446"/>
                </a:lnTo>
                <a:lnTo>
                  <a:pt x="537337" y="6784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21311" y="5600700"/>
            <a:ext cx="496823" cy="512064"/>
          </a:xfrm>
          <a:custGeom>
            <a:avLst/>
            <a:gdLst/>
            <a:ahLst/>
            <a:cxnLst/>
            <a:rect l="l" t="t" r="r" b="b"/>
            <a:pathLst>
              <a:path w="496823" h="512063">
                <a:moveTo>
                  <a:pt x="489697" y="318104"/>
                </a:moveTo>
                <a:lnTo>
                  <a:pt x="493616" y="297968"/>
                </a:lnTo>
                <a:lnTo>
                  <a:pt x="496012" y="277257"/>
                </a:lnTo>
                <a:lnTo>
                  <a:pt x="496823" y="256031"/>
                </a:lnTo>
                <a:lnTo>
                  <a:pt x="496012" y="235826"/>
                </a:lnTo>
                <a:lnTo>
                  <a:pt x="493616" y="215925"/>
                </a:lnTo>
                <a:lnTo>
                  <a:pt x="489697" y="196408"/>
                </a:lnTo>
                <a:lnTo>
                  <a:pt x="484315" y="177354"/>
                </a:lnTo>
                <a:lnTo>
                  <a:pt x="477529" y="158843"/>
                </a:lnTo>
                <a:lnTo>
                  <a:pt x="469402" y="140952"/>
                </a:lnTo>
                <a:lnTo>
                  <a:pt x="459992" y="123762"/>
                </a:lnTo>
                <a:lnTo>
                  <a:pt x="449360" y="107352"/>
                </a:lnTo>
                <a:lnTo>
                  <a:pt x="437567" y="91800"/>
                </a:lnTo>
                <a:lnTo>
                  <a:pt x="424672" y="77185"/>
                </a:lnTo>
                <a:lnTo>
                  <a:pt x="410736" y="63587"/>
                </a:lnTo>
                <a:lnTo>
                  <a:pt x="395819" y="51085"/>
                </a:lnTo>
                <a:lnTo>
                  <a:pt x="379982" y="39758"/>
                </a:lnTo>
                <a:lnTo>
                  <a:pt x="363284" y="29684"/>
                </a:lnTo>
                <a:lnTo>
                  <a:pt x="345787" y="20943"/>
                </a:lnTo>
                <a:lnTo>
                  <a:pt x="327550" y="13614"/>
                </a:lnTo>
                <a:lnTo>
                  <a:pt x="308633" y="7776"/>
                </a:lnTo>
                <a:lnTo>
                  <a:pt x="289098" y="3509"/>
                </a:lnTo>
                <a:lnTo>
                  <a:pt x="269004" y="890"/>
                </a:lnTo>
                <a:lnTo>
                  <a:pt x="248411" y="0"/>
                </a:lnTo>
                <a:lnTo>
                  <a:pt x="227819" y="890"/>
                </a:lnTo>
                <a:lnTo>
                  <a:pt x="207725" y="3509"/>
                </a:lnTo>
                <a:lnTo>
                  <a:pt x="188190" y="7776"/>
                </a:lnTo>
                <a:lnTo>
                  <a:pt x="169273" y="13614"/>
                </a:lnTo>
                <a:lnTo>
                  <a:pt x="151036" y="20943"/>
                </a:lnTo>
                <a:lnTo>
                  <a:pt x="133539" y="29684"/>
                </a:lnTo>
                <a:lnTo>
                  <a:pt x="116841" y="39758"/>
                </a:lnTo>
                <a:lnTo>
                  <a:pt x="101004" y="51085"/>
                </a:lnTo>
                <a:lnTo>
                  <a:pt x="86087" y="63587"/>
                </a:lnTo>
                <a:lnTo>
                  <a:pt x="72151" y="77185"/>
                </a:lnTo>
                <a:lnTo>
                  <a:pt x="59256" y="91800"/>
                </a:lnTo>
                <a:lnTo>
                  <a:pt x="47463" y="107352"/>
                </a:lnTo>
                <a:lnTo>
                  <a:pt x="36831" y="123762"/>
                </a:lnTo>
                <a:lnTo>
                  <a:pt x="36968" y="243104"/>
                </a:lnTo>
                <a:lnTo>
                  <a:pt x="38120" y="230216"/>
                </a:lnTo>
                <a:lnTo>
                  <a:pt x="39993" y="217408"/>
                </a:lnTo>
                <a:lnTo>
                  <a:pt x="42548" y="204717"/>
                </a:lnTo>
                <a:lnTo>
                  <a:pt x="45748" y="192183"/>
                </a:lnTo>
                <a:lnTo>
                  <a:pt x="49553" y="179846"/>
                </a:lnTo>
                <a:lnTo>
                  <a:pt x="53926" y="167744"/>
                </a:lnTo>
                <a:lnTo>
                  <a:pt x="58828" y="155917"/>
                </a:lnTo>
                <a:lnTo>
                  <a:pt x="64221" y="144403"/>
                </a:lnTo>
                <a:lnTo>
                  <a:pt x="70066" y="133243"/>
                </a:lnTo>
                <a:lnTo>
                  <a:pt x="73025" y="128015"/>
                </a:lnTo>
                <a:lnTo>
                  <a:pt x="78185" y="154396"/>
                </a:lnTo>
                <a:lnTo>
                  <a:pt x="80106" y="164217"/>
                </a:lnTo>
                <a:lnTo>
                  <a:pt x="80390" y="165671"/>
                </a:lnTo>
                <a:lnTo>
                  <a:pt x="113534" y="163043"/>
                </a:lnTo>
                <a:lnTo>
                  <a:pt x="137904" y="161111"/>
                </a:lnTo>
                <a:lnTo>
                  <a:pt x="154848" y="159768"/>
                </a:lnTo>
                <a:lnTo>
                  <a:pt x="165717" y="158906"/>
                </a:lnTo>
                <a:lnTo>
                  <a:pt x="171858" y="158420"/>
                </a:lnTo>
                <a:lnTo>
                  <a:pt x="174622" y="158200"/>
                </a:lnTo>
                <a:lnTo>
                  <a:pt x="175386" y="158140"/>
                </a:lnTo>
                <a:lnTo>
                  <a:pt x="187861" y="127210"/>
                </a:lnTo>
                <a:lnTo>
                  <a:pt x="197105" y="104291"/>
                </a:lnTo>
                <a:lnTo>
                  <a:pt x="203602" y="88181"/>
                </a:lnTo>
                <a:lnTo>
                  <a:pt x="207837" y="77680"/>
                </a:lnTo>
                <a:lnTo>
                  <a:pt x="210295" y="71587"/>
                </a:lnTo>
                <a:lnTo>
                  <a:pt x="211458" y="68703"/>
                </a:lnTo>
                <a:lnTo>
                  <a:pt x="211835" y="67767"/>
                </a:lnTo>
                <a:lnTo>
                  <a:pt x="189370" y="56192"/>
                </a:lnTo>
                <a:lnTo>
                  <a:pt x="182967" y="52893"/>
                </a:lnTo>
                <a:lnTo>
                  <a:pt x="182625" y="52717"/>
                </a:lnTo>
                <a:lnTo>
                  <a:pt x="195017" y="48516"/>
                </a:lnTo>
                <a:lnTo>
                  <a:pt x="207392" y="44615"/>
                </a:lnTo>
                <a:lnTo>
                  <a:pt x="219760" y="41317"/>
                </a:lnTo>
                <a:lnTo>
                  <a:pt x="232132" y="38923"/>
                </a:lnTo>
                <a:lnTo>
                  <a:pt x="244518" y="37732"/>
                </a:lnTo>
                <a:lnTo>
                  <a:pt x="248411" y="37655"/>
                </a:lnTo>
                <a:lnTo>
                  <a:pt x="260803" y="38405"/>
                </a:lnTo>
                <a:lnTo>
                  <a:pt x="273178" y="40454"/>
                </a:lnTo>
                <a:lnTo>
                  <a:pt x="285546" y="43501"/>
                </a:lnTo>
                <a:lnTo>
                  <a:pt x="297918" y="47244"/>
                </a:lnTo>
                <a:lnTo>
                  <a:pt x="310304" y="51384"/>
                </a:lnTo>
                <a:lnTo>
                  <a:pt x="314197" y="52717"/>
                </a:lnTo>
                <a:lnTo>
                  <a:pt x="289066" y="63058"/>
                </a:lnTo>
                <a:lnTo>
                  <a:pt x="279297" y="67077"/>
                </a:lnTo>
                <a:lnTo>
                  <a:pt x="277622" y="67767"/>
                </a:lnTo>
                <a:lnTo>
                  <a:pt x="292230" y="97898"/>
                </a:lnTo>
                <a:lnTo>
                  <a:pt x="303166" y="120454"/>
                </a:lnTo>
                <a:lnTo>
                  <a:pt x="310961" y="136534"/>
                </a:lnTo>
                <a:lnTo>
                  <a:pt x="316148" y="147232"/>
                </a:lnTo>
                <a:lnTo>
                  <a:pt x="319257" y="153645"/>
                </a:lnTo>
                <a:lnTo>
                  <a:pt x="320821" y="156870"/>
                </a:lnTo>
                <a:lnTo>
                  <a:pt x="321436" y="158140"/>
                </a:lnTo>
                <a:lnTo>
                  <a:pt x="354187" y="160950"/>
                </a:lnTo>
                <a:lnTo>
                  <a:pt x="377568" y="162957"/>
                </a:lnTo>
                <a:lnTo>
                  <a:pt x="393160" y="164295"/>
                </a:lnTo>
                <a:lnTo>
                  <a:pt x="402540" y="165100"/>
                </a:lnTo>
                <a:lnTo>
                  <a:pt x="407286" y="165507"/>
                </a:lnTo>
                <a:lnTo>
                  <a:pt x="409193" y="165671"/>
                </a:lnTo>
                <a:lnTo>
                  <a:pt x="414267" y="139280"/>
                </a:lnTo>
                <a:lnTo>
                  <a:pt x="416154" y="129464"/>
                </a:lnTo>
                <a:lnTo>
                  <a:pt x="416433" y="128015"/>
                </a:lnTo>
                <a:lnTo>
                  <a:pt x="424272" y="138811"/>
                </a:lnTo>
                <a:lnTo>
                  <a:pt x="431339" y="149967"/>
                </a:lnTo>
                <a:lnTo>
                  <a:pt x="437634" y="161446"/>
                </a:lnTo>
                <a:lnTo>
                  <a:pt x="443157" y="173210"/>
                </a:lnTo>
                <a:lnTo>
                  <a:pt x="447908" y="185223"/>
                </a:lnTo>
                <a:lnTo>
                  <a:pt x="451887" y="197447"/>
                </a:lnTo>
                <a:lnTo>
                  <a:pt x="455094" y="209845"/>
                </a:lnTo>
                <a:lnTo>
                  <a:pt x="457528" y="222380"/>
                </a:lnTo>
                <a:lnTo>
                  <a:pt x="459191" y="235015"/>
                </a:lnTo>
                <a:lnTo>
                  <a:pt x="460082" y="247711"/>
                </a:lnTo>
                <a:lnTo>
                  <a:pt x="460247" y="256031"/>
                </a:lnTo>
                <a:lnTo>
                  <a:pt x="439287" y="239819"/>
                </a:lnTo>
                <a:lnTo>
                  <a:pt x="431926" y="234126"/>
                </a:lnTo>
                <a:lnTo>
                  <a:pt x="431037" y="233438"/>
                </a:lnTo>
                <a:lnTo>
                  <a:pt x="407910" y="257267"/>
                </a:lnTo>
                <a:lnTo>
                  <a:pt x="390958" y="274732"/>
                </a:lnTo>
                <a:lnTo>
                  <a:pt x="379224" y="286822"/>
                </a:lnTo>
                <a:lnTo>
                  <a:pt x="371746" y="294526"/>
                </a:lnTo>
                <a:lnTo>
                  <a:pt x="367567" y="298832"/>
                </a:lnTo>
                <a:lnTo>
                  <a:pt x="365252" y="301218"/>
                </a:lnTo>
                <a:lnTo>
                  <a:pt x="370571" y="333847"/>
                </a:lnTo>
                <a:lnTo>
                  <a:pt x="374426" y="357490"/>
                </a:lnTo>
                <a:lnTo>
                  <a:pt x="377051" y="373595"/>
                </a:lnTo>
                <a:lnTo>
                  <a:pt x="378684" y="383609"/>
                </a:lnTo>
                <a:lnTo>
                  <a:pt x="379560" y="388979"/>
                </a:lnTo>
                <a:lnTo>
                  <a:pt x="379984" y="391579"/>
                </a:lnTo>
                <a:lnTo>
                  <a:pt x="406012" y="386201"/>
                </a:lnTo>
                <a:lnTo>
                  <a:pt x="415265" y="384289"/>
                </a:lnTo>
                <a:lnTo>
                  <a:pt x="409702" y="394734"/>
                </a:lnTo>
                <a:lnTo>
                  <a:pt x="402189" y="404957"/>
                </a:lnTo>
                <a:lnTo>
                  <a:pt x="393933" y="414679"/>
                </a:lnTo>
                <a:lnTo>
                  <a:pt x="384975" y="423857"/>
                </a:lnTo>
                <a:lnTo>
                  <a:pt x="375355" y="432451"/>
                </a:lnTo>
                <a:lnTo>
                  <a:pt x="365114" y="440421"/>
                </a:lnTo>
                <a:lnTo>
                  <a:pt x="354292" y="447727"/>
                </a:lnTo>
                <a:lnTo>
                  <a:pt x="342929" y="454327"/>
                </a:lnTo>
                <a:lnTo>
                  <a:pt x="331066" y="460182"/>
                </a:lnTo>
                <a:lnTo>
                  <a:pt x="318744" y="465250"/>
                </a:lnTo>
                <a:lnTo>
                  <a:pt x="314197" y="466877"/>
                </a:lnTo>
                <a:lnTo>
                  <a:pt x="324099" y="441358"/>
                </a:lnTo>
                <a:lnTo>
                  <a:pt x="328057" y="431155"/>
                </a:lnTo>
                <a:lnTo>
                  <a:pt x="328803" y="429234"/>
                </a:lnTo>
                <a:lnTo>
                  <a:pt x="299954" y="413019"/>
                </a:lnTo>
                <a:lnTo>
                  <a:pt x="278993" y="401237"/>
                </a:lnTo>
                <a:lnTo>
                  <a:pt x="264660" y="393180"/>
                </a:lnTo>
                <a:lnTo>
                  <a:pt x="255695" y="388142"/>
                </a:lnTo>
                <a:lnTo>
                  <a:pt x="269004" y="511227"/>
                </a:lnTo>
                <a:lnTo>
                  <a:pt x="289098" y="508758"/>
                </a:lnTo>
                <a:lnTo>
                  <a:pt x="308633" y="504719"/>
                </a:lnTo>
                <a:lnTo>
                  <a:pt x="327550" y="499172"/>
                </a:lnTo>
                <a:lnTo>
                  <a:pt x="345787" y="492179"/>
                </a:lnTo>
                <a:lnTo>
                  <a:pt x="363284" y="483802"/>
                </a:lnTo>
                <a:lnTo>
                  <a:pt x="379982" y="474104"/>
                </a:lnTo>
                <a:lnTo>
                  <a:pt x="395819" y="463147"/>
                </a:lnTo>
                <a:lnTo>
                  <a:pt x="410736" y="450992"/>
                </a:lnTo>
                <a:lnTo>
                  <a:pt x="424672" y="437702"/>
                </a:lnTo>
                <a:lnTo>
                  <a:pt x="437567" y="423339"/>
                </a:lnTo>
                <a:lnTo>
                  <a:pt x="449360" y="407965"/>
                </a:lnTo>
                <a:lnTo>
                  <a:pt x="459992" y="391642"/>
                </a:lnTo>
                <a:lnTo>
                  <a:pt x="469402" y="374432"/>
                </a:lnTo>
                <a:lnTo>
                  <a:pt x="477529" y="356398"/>
                </a:lnTo>
                <a:lnTo>
                  <a:pt x="484315" y="337601"/>
                </a:lnTo>
                <a:lnTo>
                  <a:pt x="489697" y="318104"/>
                </a:lnTo>
                <a:close/>
              </a:path>
              <a:path w="496823" h="512063">
                <a:moveTo>
                  <a:pt x="295273" y="303748"/>
                </a:moveTo>
                <a:lnTo>
                  <a:pt x="309576" y="293031"/>
                </a:lnTo>
                <a:lnTo>
                  <a:pt x="319093" y="285900"/>
                </a:lnTo>
                <a:lnTo>
                  <a:pt x="324800" y="281624"/>
                </a:lnTo>
                <a:lnTo>
                  <a:pt x="327671" y="279473"/>
                </a:lnTo>
                <a:lnTo>
                  <a:pt x="328803" y="278625"/>
                </a:lnTo>
                <a:lnTo>
                  <a:pt x="318581" y="247004"/>
                </a:lnTo>
                <a:lnTo>
                  <a:pt x="311074" y="223783"/>
                </a:lnTo>
                <a:lnTo>
                  <a:pt x="305864" y="207665"/>
                </a:lnTo>
                <a:lnTo>
                  <a:pt x="302531" y="197353"/>
                </a:lnTo>
                <a:lnTo>
                  <a:pt x="300655" y="191551"/>
                </a:lnTo>
                <a:lnTo>
                  <a:pt x="299818" y="188961"/>
                </a:lnTo>
                <a:lnTo>
                  <a:pt x="299592" y="188264"/>
                </a:lnTo>
                <a:lnTo>
                  <a:pt x="197230" y="188264"/>
                </a:lnTo>
                <a:lnTo>
                  <a:pt x="187009" y="219885"/>
                </a:lnTo>
                <a:lnTo>
                  <a:pt x="179502" y="243106"/>
                </a:lnTo>
                <a:lnTo>
                  <a:pt x="174292" y="259224"/>
                </a:lnTo>
                <a:lnTo>
                  <a:pt x="170959" y="269536"/>
                </a:lnTo>
                <a:lnTo>
                  <a:pt x="169083" y="275338"/>
                </a:lnTo>
                <a:lnTo>
                  <a:pt x="168246" y="277928"/>
                </a:lnTo>
                <a:lnTo>
                  <a:pt x="168020" y="278625"/>
                </a:lnTo>
                <a:lnTo>
                  <a:pt x="248411" y="338861"/>
                </a:lnTo>
                <a:lnTo>
                  <a:pt x="275210" y="318781"/>
                </a:lnTo>
                <a:lnTo>
                  <a:pt x="295273" y="303748"/>
                </a:lnTo>
                <a:close/>
              </a:path>
              <a:path w="496823" h="512063">
                <a:moveTo>
                  <a:pt x="88369" y="402351"/>
                </a:moveTo>
                <a:lnTo>
                  <a:pt x="79771" y="392450"/>
                </a:lnTo>
                <a:lnTo>
                  <a:pt x="73025" y="384047"/>
                </a:lnTo>
                <a:lnTo>
                  <a:pt x="99089" y="389414"/>
                </a:lnTo>
                <a:lnTo>
                  <a:pt x="108404" y="391332"/>
                </a:lnTo>
                <a:lnTo>
                  <a:pt x="109600" y="391579"/>
                </a:lnTo>
                <a:lnTo>
                  <a:pt x="117429" y="359383"/>
                </a:lnTo>
                <a:lnTo>
                  <a:pt x="123134" y="335918"/>
                </a:lnTo>
                <a:lnTo>
                  <a:pt x="127052" y="319804"/>
                </a:lnTo>
                <a:lnTo>
                  <a:pt x="129519" y="309658"/>
                </a:lnTo>
                <a:lnTo>
                  <a:pt x="130871" y="304101"/>
                </a:lnTo>
                <a:lnTo>
                  <a:pt x="131572" y="301218"/>
                </a:lnTo>
                <a:lnTo>
                  <a:pt x="107032" y="278481"/>
                </a:lnTo>
                <a:lnTo>
                  <a:pt x="88704" y="261499"/>
                </a:lnTo>
                <a:lnTo>
                  <a:pt x="75682" y="249433"/>
                </a:lnTo>
                <a:lnTo>
                  <a:pt x="67058" y="241442"/>
                </a:lnTo>
                <a:lnTo>
                  <a:pt x="61926" y="236687"/>
                </a:lnTo>
                <a:lnTo>
                  <a:pt x="59380" y="234328"/>
                </a:lnTo>
                <a:lnTo>
                  <a:pt x="58419" y="233438"/>
                </a:lnTo>
                <a:lnTo>
                  <a:pt x="41197" y="251251"/>
                </a:lnTo>
                <a:lnTo>
                  <a:pt x="36730" y="255872"/>
                </a:lnTo>
                <a:lnTo>
                  <a:pt x="36575" y="256031"/>
                </a:lnTo>
                <a:lnTo>
                  <a:pt x="36968" y="243104"/>
                </a:lnTo>
                <a:lnTo>
                  <a:pt x="36831" y="123762"/>
                </a:lnTo>
                <a:lnTo>
                  <a:pt x="27421" y="140952"/>
                </a:lnTo>
                <a:lnTo>
                  <a:pt x="19294" y="158843"/>
                </a:lnTo>
                <a:lnTo>
                  <a:pt x="12508" y="177354"/>
                </a:lnTo>
                <a:lnTo>
                  <a:pt x="7126" y="196408"/>
                </a:lnTo>
                <a:lnTo>
                  <a:pt x="3207" y="215925"/>
                </a:lnTo>
                <a:lnTo>
                  <a:pt x="811" y="235826"/>
                </a:lnTo>
                <a:lnTo>
                  <a:pt x="0" y="256031"/>
                </a:lnTo>
                <a:lnTo>
                  <a:pt x="811" y="277257"/>
                </a:lnTo>
                <a:lnTo>
                  <a:pt x="3207" y="297968"/>
                </a:lnTo>
                <a:lnTo>
                  <a:pt x="7126" y="318104"/>
                </a:lnTo>
                <a:lnTo>
                  <a:pt x="12508" y="337601"/>
                </a:lnTo>
                <a:lnTo>
                  <a:pt x="19294" y="356398"/>
                </a:lnTo>
                <a:lnTo>
                  <a:pt x="27421" y="374432"/>
                </a:lnTo>
                <a:lnTo>
                  <a:pt x="36831" y="391642"/>
                </a:lnTo>
                <a:lnTo>
                  <a:pt x="47463" y="407965"/>
                </a:lnTo>
                <a:lnTo>
                  <a:pt x="59256" y="423339"/>
                </a:lnTo>
                <a:lnTo>
                  <a:pt x="72151" y="437702"/>
                </a:lnTo>
                <a:lnTo>
                  <a:pt x="86087" y="450992"/>
                </a:lnTo>
                <a:lnTo>
                  <a:pt x="101004" y="463147"/>
                </a:lnTo>
                <a:lnTo>
                  <a:pt x="116841" y="474104"/>
                </a:lnTo>
                <a:lnTo>
                  <a:pt x="133539" y="483802"/>
                </a:lnTo>
                <a:lnTo>
                  <a:pt x="151036" y="492179"/>
                </a:lnTo>
                <a:lnTo>
                  <a:pt x="169273" y="499172"/>
                </a:lnTo>
                <a:lnTo>
                  <a:pt x="188190" y="504719"/>
                </a:lnTo>
                <a:lnTo>
                  <a:pt x="207725" y="508758"/>
                </a:lnTo>
                <a:lnTo>
                  <a:pt x="227819" y="511227"/>
                </a:lnTo>
                <a:lnTo>
                  <a:pt x="248411" y="512064"/>
                </a:lnTo>
                <a:lnTo>
                  <a:pt x="269004" y="511227"/>
                </a:lnTo>
                <a:lnTo>
                  <a:pt x="255695" y="388142"/>
                </a:lnTo>
                <a:lnTo>
                  <a:pt x="250840" y="385412"/>
                </a:lnTo>
                <a:lnTo>
                  <a:pt x="248411" y="384047"/>
                </a:lnTo>
                <a:lnTo>
                  <a:pt x="219563" y="400263"/>
                </a:lnTo>
                <a:lnTo>
                  <a:pt x="198602" y="412045"/>
                </a:lnTo>
                <a:lnTo>
                  <a:pt x="184269" y="420101"/>
                </a:lnTo>
                <a:lnTo>
                  <a:pt x="175304" y="425140"/>
                </a:lnTo>
                <a:lnTo>
                  <a:pt x="170449" y="427869"/>
                </a:lnTo>
                <a:lnTo>
                  <a:pt x="168020" y="429234"/>
                </a:lnTo>
                <a:lnTo>
                  <a:pt x="177922" y="454753"/>
                </a:lnTo>
                <a:lnTo>
                  <a:pt x="181880" y="464956"/>
                </a:lnTo>
                <a:lnTo>
                  <a:pt x="182625" y="466877"/>
                </a:lnTo>
                <a:lnTo>
                  <a:pt x="170660" y="462320"/>
                </a:lnTo>
                <a:lnTo>
                  <a:pt x="159066" y="457026"/>
                </a:lnTo>
                <a:lnTo>
                  <a:pt x="147844" y="451033"/>
                </a:lnTo>
                <a:lnTo>
                  <a:pt x="136996" y="444374"/>
                </a:lnTo>
                <a:lnTo>
                  <a:pt x="126521" y="437086"/>
                </a:lnTo>
                <a:lnTo>
                  <a:pt x="116420" y="429204"/>
                </a:lnTo>
                <a:lnTo>
                  <a:pt x="106694" y="420764"/>
                </a:lnTo>
                <a:lnTo>
                  <a:pt x="97344" y="411801"/>
                </a:lnTo>
                <a:lnTo>
                  <a:pt x="88369" y="4023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2000" y="1621536"/>
            <a:ext cx="1511808" cy="1240536"/>
          </a:xfrm>
          <a:custGeom>
            <a:avLst/>
            <a:gdLst/>
            <a:ahLst/>
            <a:cxnLst/>
            <a:rect l="l" t="t" r="r" b="b"/>
            <a:pathLst>
              <a:path w="1511808" h="1240536">
                <a:moveTo>
                  <a:pt x="0" y="1240536"/>
                </a:moveTo>
                <a:lnTo>
                  <a:pt x="1201674" y="1240536"/>
                </a:lnTo>
                <a:lnTo>
                  <a:pt x="1511808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61388" y="1621536"/>
            <a:ext cx="3462528" cy="1240536"/>
          </a:xfrm>
          <a:custGeom>
            <a:avLst/>
            <a:gdLst/>
            <a:ahLst/>
            <a:cxnLst/>
            <a:rect l="l" t="t" r="r" b="b"/>
            <a:pathLst>
              <a:path w="3462528" h="1240536">
                <a:moveTo>
                  <a:pt x="0" y="1240536"/>
                </a:moveTo>
                <a:lnTo>
                  <a:pt x="3152394" y="1240536"/>
                </a:lnTo>
                <a:lnTo>
                  <a:pt x="3462528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96003" y="1621536"/>
            <a:ext cx="1511807" cy="1240536"/>
          </a:xfrm>
          <a:custGeom>
            <a:avLst/>
            <a:gdLst/>
            <a:ahLst/>
            <a:cxnLst/>
            <a:rect l="l" t="t" r="r" b="b"/>
            <a:pathLst>
              <a:path w="1511807" h="1240536">
                <a:moveTo>
                  <a:pt x="0" y="1240536"/>
                </a:moveTo>
                <a:lnTo>
                  <a:pt x="1201674" y="1240536"/>
                </a:lnTo>
                <a:lnTo>
                  <a:pt x="1511807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295388" y="1621536"/>
            <a:ext cx="3462528" cy="1240536"/>
          </a:xfrm>
          <a:custGeom>
            <a:avLst/>
            <a:gdLst/>
            <a:ahLst/>
            <a:cxnLst/>
            <a:rect l="l" t="t" r="r" b="b"/>
            <a:pathLst>
              <a:path w="3462528" h="1240536">
                <a:moveTo>
                  <a:pt x="0" y="1240536"/>
                </a:moveTo>
                <a:lnTo>
                  <a:pt x="3152393" y="1240536"/>
                </a:lnTo>
                <a:lnTo>
                  <a:pt x="3462528" y="0"/>
                </a:lnTo>
                <a:lnTo>
                  <a:pt x="310133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318259" y="1894332"/>
            <a:ext cx="399303" cy="694766"/>
          </a:xfrm>
          <a:custGeom>
            <a:avLst/>
            <a:gdLst/>
            <a:ahLst/>
            <a:cxnLst/>
            <a:rect l="l" t="t" r="r" b="b"/>
            <a:pathLst>
              <a:path w="399303" h="694766">
                <a:moveTo>
                  <a:pt x="1233" y="179804"/>
                </a:moveTo>
                <a:lnTo>
                  <a:pt x="4158" y="197651"/>
                </a:lnTo>
                <a:lnTo>
                  <a:pt x="8619" y="215543"/>
                </a:lnTo>
                <a:lnTo>
                  <a:pt x="14462" y="233428"/>
                </a:lnTo>
                <a:lnTo>
                  <a:pt x="21530" y="251253"/>
                </a:lnTo>
                <a:lnTo>
                  <a:pt x="29669" y="268967"/>
                </a:lnTo>
                <a:lnTo>
                  <a:pt x="38723" y="286518"/>
                </a:lnTo>
                <a:lnTo>
                  <a:pt x="48538" y="303852"/>
                </a:lnTo>
                <a:lnTo>
                  <a:pt x="58957" y="320919"/>
                </a:lnTo>
                <a:lnTo>
                  <a:pt x="69826" y="337667"/>
                </a:lnTo>
                <a:lnTo>
                  <a:pt x="80989" y="354042"/>
                </a:lnTo>
                <a:lnTo>
                  <a:pt x="92291" y="369993"/>
                </a:lnTo>
                <a:lnTo>
                  <a:pt x="103577" y="385468"/>
                </a:lnTo>
                <a:lnTo>
                  <a:pt x="114692" y="400415"/>
                </a:lnTo>
                <a:lnTo>
                  <a:pt x="125479" y="414781"/>
                </a:lnTo>
                <a:lnTo>
                  <a:pt x="129679" y="420261"/>
                </a:lnTo>
                <a:lnTo>
                  <a:pt x="137792" y="430915"/>
                </a:lnTo>
                <a:lnTo>
                  <a:pt x="145282" y="440954"/>
                </a:lnTo>
                <a:lnTo>
                  <a:pt x="152022" y="450341"/>
                </a:lnTo>
                <a:lnTo>
                  <a:pt x="184099" y="432434"/>
                </a:lnTo>
                <a:lnTo>
                  <a:pt x="190100" y="420251"/>
                </a:lnTo>
                <a:lnTo>
                  <a:pt x="202949" y="415035"/>
                </a:lnTo>
                <a:lnTo>
                  <a:pt x="204113" y="415071"/>
                </a:lnTo>
                <a:lnTo>
                  <a:pt x="216588" y="420836"/>
                </a:lnTo>
                <a:lnTo>
                  <a:pt x="221745" y="433577"/>
                </a:lnTo>
                <a:lnTo>
                  <a:pt x="227841" y="559053"/>
                </a:lnTo>
                <a:lnTo>
                  <a:pt x="216665" y="591057"/>
                </a:lnTo>
                <a:lnTo>
                  <a:pt x="215966" y="597815"/>
                </a:lnTo>
                <a:lnTo>
                  <a:pt x="216055" y="610748"/>
                </a:lnTo>
                <a:lnTo>
                  <a:pt x="217979" y="623273"/>
                </a:lnTo>
                <a:lnTo>
                  <a:pt x="221644" y="635233"/>
                </a:lnTo>
                <a:lnTo>
                  <a:pt x="226953" y="646475"/>
                </a:lnTo>
                <a:lnTo>
                  <a:pt x="233810" y="656843"/>
                </a:lnTo>
                <a:lnTo>
                  <a:pt x="237030" y="660934"/>
                </a:lnTo>
                <a:lnTo>
                  <a:pt x="245905" y="670081"/>
                </a:lnTo>
                <a:lnTo>
                  <a:pt x="256056" y="677866"/>
                </a:lnTo>
                <a:lnTo>
                  <a:pt x="255527" y="640588"/>
                </a:lnTo>
                <a:lnTo>
                  <a:pt x="250117" y="631959"/>
                </a:lnTo>
                <a:lnTo>
                  <a:pt x="245583" y="620364"/>
                </a:lnTo>
                <a:lnTo>
                  <a:pt x="243419" y="607827"/>
                </a:lnTo>
                <a:lnTo>
                  <a:pt x="243843" y="594740"/>
                </a:lnTo>
                <a:lnTo>
                  <a:pt x="245984" y="585372"/>
                </a:lnTo>
                <a:lnTo>
                  <a:pt x="251134" y="573282"/>
                </a:lnTo>
                <a:lnTo>
                  <a:pt x="258488" y="562749"/>
                </a:lnTo>
                <a:lnTo>
                  <a:pt x="267719" y="554101"/>
                </a:lnTo>
                <a:lnTo>
                  <a:pt x="276524" y="548486"/>
                </a:lnTo>
                <a:lnTo>
                  <a:pt x="288063" y="543909"/>
                </a:lnTo>
                <a:lnTo>
                  <a:pt x="300550" y="541739"/>
                </a:lnTo>
                <a:lnTo>
                  <a:pt x="313693" y="542163"/>
                </a:lnTo>
                <a:lnTo>
                  <a:pt x="323307" y="544331"/>
                </a:lnTo>
                <a:lnTo>
                  <a:pt x="335414" y="549482"/>
                </a:lnTo>
                <a:lnTo>
                  <a:pt x="345872" y="556827"/>
                </a:lnTo>
                <a:lnTo>
                  <a:pt x="354460" y="566038"/>
                </a:lnTo>
                <a:lnTo>
                  <a:pt x="359962" y="574819"/>
                </a:lnTo>
                <a:lnTo>
                  <a:pt x="364602" y="586421"/>
                </a:lnTo>
                <a:lnTo>
                  <a:pt x="366888" y="598906"/>
                </a:lnTo>
                <a:lnTo>
                  <a:pt x="366525" y="611885"/>
                </a:lnTo>
                <a:lnTo>
                  <a:pt x="364320" y="621402"/>
                </a:lnTo>
                <a:lnTo>
                  <a:pt x="362793" y="671344"/>
                </a:lnTo>
                <a:lnTo>
                  <a:pt x="371980" y="662484"/>
                </a:lnTo>
                <a:lnTo>
                  <a:pt x="379809" y="652355"/>
                </a:lnTo>
                <a:lnTo>
                  <a:pt x="386147" y="641079"/>
                </a:lnTo>
                <a:lnTo>
                  <a:pt x="390865" y="628776"/>
                </a:lnTo>
                <a:lnTo>
                  <a:pt x="393830" y="615568"/>
                </a:lnTo>
                <a:lnTo>
                  <a:pt x="394467" y="608696"/>
                </a:lnTo>
                <a:lnTo>
                  <a:pt x="394232" y="595796"/>
                </a:lnTo>
                <a:lnTo>
                  <a:pt x="392198" y="583257"/>
                </a:lnTo>
                <a:lnTo>
                  <a:pt x="388478" y="571252"/>
                </a:lnTo>
                <a:lnTo>
                  <a:pt x="383185" y="559952"/>
                </a:lnTo>
                <a:lnTo>
                  <a:pt x="376431" y="549528"/>
                </a:lnTo>
                <a:lnTo>
                  <a:pt x="364516" y="536624"/>
                </a:lnTo>
                <a:lnTo>
                  <a:pt x="354337" y="528818"/>
                </a:lnTo>
                <a:lnTo>
                  <a:pt x="343000" y="522507"/>
                </a:lnTo>
                <a:lnTo>
                  <a:pt x="330636" y="517876"/>
                </a:lnTo>
                <a:lnTo>
                  <a:pt x="317376" y="515112"/>
                </a:lnTo>
                <a:lnTo>
                  <a:pt x="291722" y="516635"/>
                </a:lnTo>
                <a:lnTo>
                  <a:pt x="254384" y="449198"/>
                </a:lnTo>
                <a:lnTo>
                  <a:pt x="257593" y="444537"/>
                </a:lnTo>
                <a:lnTo>
                  <a:pt x="264587" y="434579"/>
                </a:lnTo>
                <a:lnTo>
                  <a:pt x="272116" y="424032"/>
                </a:lnTo>
                <a:lnTo>
                  <a:pt x="280038" y="413003"/>
                </a:lnTo>
                <a:lnTo>
                  <a:pt x="290475" y="398382"/>
                </a:lnTo>
                <a:lnTo>
                  <a:pt x="301223" y="383170"/>
                </a:lnTo>
                <a:lnTo>
                  <a:pt x="312128" y="367423"/>
                </a:lnTo>
                <a:lnTo>
                  <a:pt x="323037" y="351197"/>
                </a:lnTo>
                <a:lnTo>
                  <a:pt x="333795" y="334549"/>
                </a:lnTo>
                <a:lnTo>
                  <a:pt x="344250" y="317536"/>
                </a:lnTo>
                <a:lnTo>
                  <a:pt x="354247" y="300213"/>
                </a:lnTo>
                <a:lnTo>
                  <a:pt x="363633" y="282636"/>
                </a:lnTo>
                <a:lnTo>
                  <a:pt x="372254" y="264864"/>
                </a:lnTo>
                <a:lnTo>
                  <a:pt x="379956" y="246951"/>
                </a:lnTo>
                <a:lnTo>
                  <a:pt x="386585" y="228954"/>
                </a:lnTo>
                <a:lnTo>
                  <a:pt x="391988" y="210930"/>
                </a:lnTo>
                <a:lnTo>
                  <a:pt x="396012" y="192935"/>
                </a:lnTo>
                <a:lnTo>
                  <a:pt x="398501" y="175025"/>
                </a:lnTo>
                <a:lnTo>
                  <a:pt x="399303" y="157257"/>
                </a:lnTo>
                <a:lnTo>
                  <a:pt x="398264" y="139687"/>
                </a:lnTo>
                <a:lnTo>
                  <a:pt x="395230" y="122372"/>
                </a:lnTo>
                <a:lnTo>
                  <a:pt x="390048" y="105367"/>
                </a:lnTo>
                <a:lnTo>
                  <a:pt x="382563" y="88730"/>
                </a:lnTo>
                <a:lnTo>
                  <a:pt x="372621" y="72516"/>
                </a:lnTo>
                <a:lnTo>
                  <a:pt x="359667" y="54101"/>
                </a:lnTo>
                <a:lnTo>
                  <a:pt x="349126" y="74040"/>
                </a:lnTo>
                <a:lnTo>
                  <a:pt x="202060" y="355218"/>
                </a:lnTo>
                <a:lnTo>
                  <a:pt x="48136" y="77723"/>
                </a:lnTo>
                <a:lnTo>
                  <a:pt x="37214" y="58038"/>
                </a:lnTo>
                <a:lnTo>
                  <a:pt x="24641" y="76580"/>
                </a:lnTo>
                <a:lnTo>
                  <a:pt x="15088" y="93064"/>
                </a:lnTo>
                <a:lnTo>
                  <a:pt x="8002" y="109906"/>
                </a:lnTo>
                <a:lnTo>
                  <a:pt x="3229" y="127052"/>
                </a:lnTo>
                <a:lnTo>
                  <a:pt x="613" y="144452"/>
                </a:lnTo>
                <a:lnTo>
                  <a:pt x="0" y="162053"/>
                </a:lnTo>
                <a:lnTo>
                  <a:pt x="1233" y="179804"/>
                </a:lnTo>
                <a:close/>
              </a:path>
              <a:path w="399303" h="694766">
                <a:moveTo>
                  <a:pt x="255527" y="640588"/>
                </a:moveTo>
                <a:lnTo>
                  <a:pt x="256056" y="677866"/>
                </a:lnTo>
                <a:lnTo>
                  <a:pt x="267353" y="684174"/>
                </a:lnTo>
                <a:lnTo>
                  <a:pt x="279666" y="688889"/>
                </a:lnTo>
                <a:lnTo>
                  <a:pt x="292865" y="691895"/>
                </a:lnTo>
                <a:lnTo>
                  <a:pt x="299573" y="692490"/>
                </a:lnTo>
                <a:lnTo>
                  <a:pt x="312520" y="692235"/>
                </a:lnTo>
                <a:lnTo>
                  <a:pt x="325065" y="690194"/>
                </a:lnTo>
                <a:lnTo>
                  <a:pt x="337056" y="686482"/>
                </a:lnTo>
                <a:lnTo>
                  <a:pt x="348344" y="681211"/>
                </a:lnTo>
                <a:lnTo>
                  <a:pt x="358778" y="674496"/>
                </a:lnTo>
                <a:lnTo>
                  <a:pt x="362793" y="671344"/>
                </a:lnTo>
                <a:lnTo>
                  <a:pt x="364320" y="621402"/>
                </a:lnTo>
                <a:lnTo>
                  <a:pt x="359154" y="633477"/>
                </a:lnTo>
                <a:lnTo>
                  <a:pt x="351800" y="643931"/>
                </a:lnTo>
                <a:lnTo>
                  <a:pt x="342522" y="652526"/>
                </a:lnTo>
                <a:lnTo>
                  <a:pt x="333689" y="658038"/>
                </a:lnTo>
                <a:lnTo>
                  <a:pt x="322088" y="662618"/>
                </a:lnTo>
                <a:lnTo>
                  <a:pt x="309583" y="664849"/>
                </a:lnTo>
                <a:lnTo>
                  <a:pt x="296548" y="664463"/>
                </a:lnTo>
                <a:lnTo>
                  <a:pt x="286804" y="662252"/>
                </a:lnTo>
                <a:lnTo>
                  <a:pt x="274749" y="657130"/>
                </a:lnTo>
                <a:lnTo>
                  <a:pt x="264246" y="649816"/>
                </a:lnTo>
                <a:lnTo>
                  <a:pt x="255527" y="640588"/>
                </a:lnTo>
                <a:close/>
              </a:path>
              <a:path w="399303" h="694766">
                <a:moveTo>
                  <a:pt x="55375" y="642873"/>
                </a:moveTo>
                <a:lnTo>
                  <a:pt x="50007" y="634355"/>
                </a:lnTo>
                <a:lnTo>
                  <a:pt x="45448" y="622814"/>
                </a:lnTo>
                <a:lnTo>
                  <a:pt x="43269" y="610304"/>
                </a:lnTo>
                <a:lnTo>
                  <a:pt x="43691" y="597153"/>
                </a:lnTo>
                <a:lnTo>
                  <a:pt x="45737" y="587808"/>
                </a:lnTo>
                <a:lnTo>
                  <a:pt x="50880" y="575782"/>
                </a:lnTo>
                <a:lnTo>
                  <a:pt x="58296" y="565271"/>
                </a:lnTo>
                <a:lnTo>
                  <a:pt x="67567" y="556513"/>
                </a:lnTo>
                <a:lnTo>
                  <a:pt x="76204" y="551133"/>
                </a:lnTo>
                <a:lnTo>
                  <a:pt x="87774" y="546634"/>
                </a:lnTo>
                <a:lnTo>
                  <a:pt x="81791" y="519810"/>
                </a:lnTo>
                <a:lnTo>
                  <a:pt x="73368" y="522471"/>
                </a:lnTo>
                <a:lnTo>
                  <a:pt x="61764" y="527773"/>
                </a:lnTo>
                <a:lnTo>
                  <a:pt x="51057" y="534669"/>
                </a:lnTo>
                <a:lnTo>
                  <a:pt x="38176" y="546619"/>
                </a:lnTo>
                <a:lnTo>
                  <a:pt x="30312" y="556762"/>
                </a:lnTo>
                <a:lnTo>
                  <a:pt x="23932" y="568017"/>
                </a:lnTo>
                <a:lnTo>
                  <a:pt x="19226" y="580286"/>
                </a:lnTo>
                <a:lnTo>
                  <a:pt x="16386" y="593470"/>
                </a:lnTo>
                <a:lnTo>
                  <a:pt x="15685" y="600361"/>
                </a:lnTo>
                <a:lnTo>
                  <a:pt x="15799" y="613350"/>
                </a:lnTo>
                <a:lnTo>
                  <a:pt x="17741" y="625883"/>
                </a:lnTo>
                <a:lnTo>
                  <a:pt x="21398" y="637824"/>
                </a:lnTo>
                <a:lnTo>
                  <a:pt x="26657" y="649036"/>
                </a:lnTo>
                <a:lnTo>
                  <a:pt x="33404" y="659383"/>
                </a:lnTo>
                <a:lnTo>
                  <a:pt x="45436" y="672301"/>
                </a:lnTo>
                <a:lnTo>
                  <a:pt x="55601" y="680121"/>
                </a:lnTo>
                <a:lnTo>
                  <a:pt x="66877" y="686471"/>
                </a:lnTo>
                <a:lnTo>
                  <a:pt x="79157" y="691174"/>
                </a:lnTo>
                <a:lnTo>
                  <a:pt x="92332" y="694054"/>
                </a:lnTo>
                <a:lnTo>
                  <a:pt x="99450" y="694766"/>
                </a:lnTo>
                <a:lnTo>
                  <a:pt x="112413" y="694607"/>
                </a:lnTo>
                <a:lnTo>
                  <a:pt x="124938" y="692628"/>
                </a:lnTo>
                <a:lnTo>
                  <a:pt x="136887" y="688957"/>
                </a:lnTo>
                <a:lnTo>
                  <a:pt x="148121" y="683718"/>
                </a:lnTo>
                <a:lnTo>
                  <a:pt x="158499" y="677037"/>
                </a:lnTo>
                <a:lnTo>
                  <a:pt x="171363" y="665050"/>
                </a:lnTo>
                <a:lnTo>
                  <a:pt x="179203" y="654861"/>
                </a:lnTo>
                <a:lnTo>
                  <a:pt x="185569" y="643577"/>
                </a:lnTo>
                <a:lnTo>
                  <a:pt x="190284" y="631326"/>
                </a:lnTo>
                <a:lnTo>
                  <a:pt x="193170" y="618235"/>
                </a:lnTo>
                <a:lnTo>
                  <a:pt x="194057" y="607711"/>
                </a:lnTo>
                <a:lnTo>
                  <a:pt x="193419" y="595100"/>
                </a:lnTo>
                <a:lnTo>
                  <a:pt x="191011" y="582929"/>
                </a:lnTo>
                <a:lnTo>
                  <a:pt x="180343" y="561085"/>
                </a:lnTo>
                <a:lnTo>
                  <a:pt x="204092" y="525017"/>
                </a:lnTo>
                <a:lnTo>
                  <a:pt x="227841" y="559053"/>
                </a:lnTo>
                <a:lnTo>
                  <a:pt x="221745" y="433577"/>
                </a:lnTo>
                <a:lnTo>
                  <a:pt x="221707" y="435365"/>
                </a:lnTo>
                <a:lnTo>
                  <a:pt x="215935" y="447633"/>
                </a:lnTo>
                <a:lnTo>
                  <a:pt x="203203" y="452627"/>
                </a:lnTo>
                <a:lnTo>
                  <a:pt x="201741" y="452573"/>
                </a:lnTo>
                <a:lnTo>
                  <a:pt x="189412" y="446825"/>
                </a:lnTo>
                <a:lnTo>
                  <a:pt x="184026" y="434085"/>
                </a:lnTo>
                <a:lnTo>
                  <a:pt x="184099" y="432434"/>
                </a:lnTo>
                <a:lnTo>
                  <a:pt x="152022" y="450341"/>
                </a:lnTo>
                <a:lnTo>
                  <a:pt x="154181" y="568705"/>
                </a:lnTo>
                <a:lnTo>
                  <a:pt x="159652" y="577414"/>
                </a:lnTo>
                <a:lnTo>
                  <a:pt x="164257" y="588930"/>
                </a:lnTo>
                <a:lnTo>
                  <a:pt x="166503" y="601399"/>
                </a:lnTo>
                <a:lnTo>
                  <a:pt x="166119" y="614552"/>
                </a:lnTo>
                <a:lnTo>
                  <a:pt x="163990" y="623898"/>
                </a:lnTo>
                <a:lnTo>
                  <a:pt x="158873" y="635924"/>
                </a:lnTo>
                <a:lnTo>
                  <a:pt x="151530" y="646435"/>
                </a:lnTo>
                <a:lnTo>
                  <a:pt x="142243" y="655192"/>
                </a:lnTo>
                <a:lnTo>
                  <a:pt x="133225" y="660695"/>
                </a:lnTo>
                <a:lnTo>
                  <a:pt x="121637" y="665252"/>
                </a:lnTo>
                <a:lnTo>
                  <a:pt x="109183" y="667499"/>
                </a:lnTo>
                <a:lnTo>
                  <a:pt x="96142" y="667130"/>
                </a:lnTo>
                <a:lnTo>
                  <a:pt x="86492" y="664862"/>
                </a:lnTo>
                <a:lnTo>
                  <a:pt x="74519" y="659670"/>
                </a:lnTo>
                <a:lnTo>
                  <a:pt x="64074" y="652263"/>
                </a:lnTo>
                <a:lnTo>
                  <a:pt x="55375" y="642873"/>
                </a:lnTo>
                <a:close/>
              </a:path>
              <a:path w="399303" h="694766">
                <a:moveTo>
                  <a:pt x="152022" y="450341"/>
                </a:moveTo>
                <a:lnTo>
                  <a:pt x="116843" y="517651"/>
                </a:lnTo>
                <a:lnTo>
                  <a:pt x="81791" y="519810"/>
                </a:lnTo>
                <a:lnTo>
                  <a:pt x="87774" y="546634"/>
                </a:lnTo>
                <a:lnTo>
                  <a:pt x="100282" y="544512"/>
                </a:lnTo>
                <a:lnTo>
                  <a:pt x="113414" y="544956"/>
                </a:lnTo>
                <a:lnTo>
                  <a:pt x="122880" y="546953"/>
                </a:lnTo>
                <a:lnTo>
                  <a:pt x="135002" y="552050"/>
                </a:lnTo>
                <a:lnTo>
                  <a:pt x="145540" y="559444"/>
                </a:lnTo>
                <a:lnTo>
                  <a:pt x="154181" y="568705"/>
                </a:lnTo>
                <a:lnTo>
                  <a:pt x="152022" y="450341"/>
                </a:lnTo>
                <a:close/>
              </a:path>
              <a:path w="399303" h="694766">
                <a:moveTo>
                  <a:pt x="183010" y="260222"/>
                </a:moveTo>
                <a:lnTo>
                  <a:pt x="183010" y="292607"/>
                </a:lnTo>
                <a:lnTo>
                  <a:pt x="211712" y="292607"/>
                </a:lnTo>
                <a:lnTo>
                  <a:pt x="211712" y="260222"/>
                </a:lnTo>
                <a:lnTo>
                  <a:pt x="183010" y="260222"/>
                </a:lnTo>
                <a:close/>
              </a:path>
              <a:path w="399303" h="694766">
                <a:moveTo>
                  <a:pt x="183010" y="173608"/>
                </a:moveTo>
                <a:lnTo>
                  <a:pt x="183010" y="231393"/>
                </a:lnTo>
                <a:lnTo>
                  <a:pt x="211712" y="231393"/>
                </a:lnTo>
                <a:lnTo>
                  <a:pt x="211712" y="173608"/>
                </a:lnTo>
                <a:lnTo>
                  <a:pt x="183010" y="173608"/>
                </a:lnTo>
                <a:close/>
              </a:path>
              <a:path w="399303" h="694766">
                <a:moveTo>
                  <a:pt x="183010" y="86867"/>
                </a:moveTo>
                <a:lnTo>
                  <a:pt x="183010" y="144652"/>
                </a:lnTo>
                <a:lnTo>
                  <a:pt x="211712" y="144652"/>
                </a:lnTo>
                <a:lnTo>
                  <a:pt x="211712" y="86867"/>
                </a:lnTo>
                <a:lnTo>
                  <a:pt x="183010" y="86867"/>
                </a:lnTo>
                <a:close/>
              </a:path>
              <a:path w="399303" h="694766">
                <a:moveTo>
                  <a:pt x="183010" y="0"/>
                </a:moveTo>
                <a:lnTo>
                  <a:pt x="183010" y="57784"/>
                </a:lnTo>
                <a:lnTo>
                  <a:pt x="211712" y="57784"/>
                </a:lnTo>
                <a:lnTo>
                  <a:pt x="211712" y="0"/>
                </a:lnTo>
                <a:lnTo>
                  <a:pt x="1830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515619" y="1894332"/>
            <a:ext cx="0" cy="290766"/>
          </a:xfrm>
          <a:custGeom>
            <a:avLst/>
            <a:gdLst/>
            <a:ahLst/>
            <a:cxnLst/>
            <a:rect l="l" t="t" r="r" b="b"/>
            <a:pathLst>
              <a:path h="290766">
                <a:moveTo>
                  <a:pt x="0" y="0"/>
                </a:moveTo>
                <a:lnTo>
                  <a:pt x="0" y="290766"/>
                </a:lnTo>
              </a:path>
            </a:pathLst>
          </a:custGeom>
          <a:ln w="29972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506023" y="1967488"/>
            <a:ext cx="693292" cy="548639"/>
          </a:xfrm>
          <a:custGeom>
            <a:avLst/>
            <a:gdLst/>
            <a:ahLst/>
            <a:cxnLst/>
            <a:rect l="l" t="t" r="r" b="b"/>
            <a:pathLst>
              <a:path w="693292" h="548639">
                <a:moveTo>
                  <a:pt x="675758" y="360588"/>
                </a:moveTo>
                <a:lnTo>
                  <a:pt x="679675" y="347651"/>
                </a:lnTo>
                <a:lnTo>
                  <a:pt x="683102" y="334594"/>
                </a:lnTo>
                <a:lnTo>
                  <a:pt x="686037" y="321427"/>
                </a:lnTo>
                <a:lnTo>
                  <a:pt x="688480" y="308165"/>
                </a:lnTo>
                <a:lnTo>
                  <a:pt x="690428" y="294819"/>
                </a:lnTo>
                <a:lnTo>
                  <a:pt x="691880" y="281401"/>
                </a:lnTo>
                <a:lnTo>
                  <a:pt x="692835" y="267924"/>
                </a:lnTo>
                <a:lnTo>
                  <a:pt x="693292" y="254401"/>
                </a:lnTo>
                <a:lnTo>
                  <a:pt x="693248" y="240843"/>
                </a:lnTo>
                <a:lnTo>
                  <a:pt x="692703" y="227263"/>
                </a:lnTo>
                <a:lnTo>
                  <a:pt x="691655" y="213674"/>
                </a:lnTo>
                <a:lnTo>
                  <a:pt x="690103" y="200088"/>
                </a:lnTo>
                <a:lnTo>
                  <a:pt x="688045" y="186517"/>
                </a:lnTo>
                <a:lnTo>
                  <a:pt x="685479" y="172974"/>
                </a:lnTo>
                <a:lnTo>
                  <a:pt x="682457" y="159661"/>
                </a:lnTo>
                <a:lnTo>
                  <a:pt x="679002" y="147446"/>
                </a:lnTo>
                <a:lnTo>
                  <a:pt x="676970" y="139445"/>
                </a:lnTo>
                <a:lnTo>
                  <a:pt x="674430" y="131699"/>
                </a:lnTo>
                <a:lnTo>
                  <a:pt x="671509" y="124332"/>
                </a:lnTo>
                <a:lnTo>
                  <a:pt x="669350" y="117982"/>
                </a:lnTo>
                <a:lnTo>
                  <a:pt x="667064" y="111632"/>
                </a:lnTo>
                <a:lnTo>
                  <a:pt x="664143" y="105663"/>
                </a:lnTo>
                <a:lnTo>
                  <a:pt x="662767" y="102371"/>
                </a:lnTo>
                <a:lnTo>
                  <a:pt x="657629" y="90749"/>
                </a:lnTo>
                <a:lnTo>
                  <a:pt x="651951" y="79375"/>
                </a:lnTo>
                <a:lnTo>
                  <a:pt x="648522" y="72770"/>
                </a:lnTo>
                <a:lnTo>
                  <a:pt x="644585" y="65912"/>
                </a:lnTo>
                <a:lnTo>
                  <a:pt x="640902" y="59562"/>
                </a:lnTo>
                <a:lnTo>
                  <a:pt x="636584" y="52450"/>
                </a:lnTo>
                <a:lnTo>
                  <a:pt x="632012" y="45212"/>
                </a:lnTo>
                <a:lnTo>
                  <a:pt x="626932" y="38353"/>
                </a:lnTo>
                <a:lnTo>
                  <a:pt x="623757" y="34036"/>
                </a:lnTo>
                <a:lnTo>
                  <a:pt x="620709" y="29717"/>
                </a:lnTo>
                <a:lnTo>
                  <a:pt x="617280" y="25145"/>
                </a:lnTo>
                <a:lnTo>
                  <a:pt x="613851" y="20574"/>
                </a:lnTo>
                <a:lnTo>
                  <a:pt x="609533" y="15748"/>
                </a:lnTo>
                <a:lnTo>
                  <a:pt x="605596" y="11175"/>
                </a:lnTo>
                <a:lnTo>
                  <a:pt x="596452" y="0"/>
                </a:lnTo>
                <a:lnTo>
                  <a:pt x="552637" y="37845"/>
                </a:lnTo>
                <a:lnTo>
                  <a:pt x="562035" y="49021"/>
                </a:lnTo>
                <a:lnTo>
                  <a:pt x="566607" y="54355"/>
                </a:lnTo>
                <a:lnTo>
                  <a:pt x="571179" y="59816"/>
                </a:lnTo>
                <a:lnTo>
                  <a:pt x="575116" y="65531"/>
                </a:lnTo>
                <a:lnTo>
                  <a:pt x="579688" y="71246"/>
                </a:lnTo>
                <a:lnTo>
                  <a:pt x="583625" y="77342"/>
                </a:lnTo>
                <a:lnTo>
                  <a:pt x="587435" y="83057"/>
                </a:lnTo>
                <a:lnTo>
                  <a:pt x="591118" y="89026"/>
                </a:lnTo>
                <a:lnTo>
                  <a:pt x="594801" y="95123"/>
                </a:lnTo>
                <a:lnTo>
                  <a:pt x="597849" y="101091"/>
                </a:lnTo>
                <a:lnTo>
                  <a:pt x="601659" y="107950"/>
                </a:lnTo>
                <a:lnTo>
                  <a:pt x="604961" y="114553"/>
                </a:lnTo>
                <a:lnTo>
                  <a:pt x="608136" y="121665"/>
                </a:lnTo>
                <a:lnTo>
                  <a:pt x="610676" y="127126"/>
                </a:lnTo>
                <a:lnTo>
                  <a:pt x="613216" y="132841"/>
                </a:lnTo>
                <a:lnTo>
                  <a:pt x="615248" y="138937"/>
                </a:lnTo>
                <a:lnTo>
                  <a:pt x="620014" y="152267"/>
                </a:lnTo>
                <a:lnTo>
                  <a:pt x="624140" y="165725"/>
                </a:lnTo>
                <a:lnTo>
                  <a:pt x="627628" y="179291"/>
                </a:lnTo>
                <a:lnTo>
                  <a:pt x="630480" y="192944"/>
                </a:lnTo>
                <a:lnTo>
                  <a:pt x="632699" y="206664"/>
                </a:lnTo>
                <a:lnTo>
                  <a:pt x="634286" y="220431"/>
                </a:lnTo>
                <a:lnTo>
                  <a:pt x="635244" y="234224"/>
                </a:lnTo>
                <a:lnTo>
                  <a:pt x="635575" y="248023"/>
                </a:lnTo>
                <a:lnTo>
                  <a:pt x="635280" y="261808"/>
                </a:lnTo>
                <a:lnTo>
                  <a:pt x="634362" y="275558"/>
                </a:lnTo>
                <a:lnTo>
                  <a:pt x="632823" y="289252"/>
                </a:lnTo>
                <a:lnTo>
                  <a:pt x="630665" y="302871"/>
                </a:lnTo>
                <a:lnTo>
                  <a:pt x="627891" y="316394"/>
                </a:lnTo>
                <a:lnTo>
                  <a:pt x="624501" y="329800"/>
                </a:lnTo>
                <a:lnTo>
                  <a:pt x="620499" y="343070"/>
                </a:lnTo>
                <a:lnTo>
                  <a:pt x="615887" y="356183"/>
                </a:lnTo>
                <a:lnTo>
                  <a:pt x="610665" y="369118"/>
                </a:lnTo>
                <a:lnTo>
                  <a:pt x="604838" y="381855"/>
                </a:lnTo>
                <a:lnTo>
                  <a:pt x="598406" y="394373"/>
                </a:lnTo>
                <a:lnTo>
                  <a:pt x="591372" y="406653"/>
                </a:lnTo>
                <a:lnTo>
                  <a:pt x="584260" y="418338"/>
                </a:lnTo>
                <a:lnTo>
                  <a:pt x="579942" y="424052"/>
                </a:lnTo>
                <a:lnTo>
                  <a:pt x="576259" y="429767"/>
                </a:lnTo>
                <a:lnTo>
                  <a:pt x="572068" y="435228"/>
                </a:lnTo>
                <a:lnTo>
                  <a:pt x="567750" y="440689"/>
                </a:lnTo>
                <a:lnTo>
                  <a:pt x="565464" y="443229"/>
                </a:lnTo>
                <a:lnTo>
                  <a:pt x="563178" y="445896"/>
                </a:lnTo>
                <a:lnTo>
                  <a:pt x="560892" y="448690"/>
                </a:lnTo>
                <a:lnTo>
                  <a:pt x="514029" y="367664"/>
                </a:lnTo>
                <a:lnTo>
                  <a:pt x="495741" y="548639"/>
                </a:lnTo>
                <a:lnTo>
                  <a:pt x="665540" y="543813"/>
                </a:lnTo>
                <a:lnTo>
                  <a:pt x="602421" y="489330"/>
                </a:lnTo>
                <a:lnTo>
                  <a:pt x="606104" y="484758"/>
                </a:lnTo>
                <a:lnTo>
                  <a:pt x="610168" y="480187"/>
                </a:lnTo>
                <a:lnTo>
                  <a:pt x="613851" y="475614"/>
                </a:lnTo>
                <a:lnTo>
                  <a:pt x="614986" y="474194"/>
                </a:lnTo>
                <a:lnTo>
                  <a:pt x="622650" y="464071"/>
                </a:lnTo>
                <a:lnTo>
                  <a:pt x="629726" y="453516"/>
                </a:lnTo>
                <a:lnTo>
                  <a:pt x="634044" y="447548"/>
                </a:lnTo>
                <a:lnTo>
                  <a:pt x="637981" y="441578"/>
                </a:lnTo>
                <a:lnTo>
                  <a:pt x="642045" y="434975"/>
                </a:lnTo>
                <a:lnTo>
                  <a:pt x="648873" y="423024"/>
                </a:lnTo>
                <a:lnTo>
                  <a:pt x="655219" y="410878"/>
                </a:lnTo>
                <a:lnTo>
                  <a:pt x="661081" y="398549"/>
                </a:lnTo>
                <a:lnTo>
                  <a:pt x="666460" y="386049"/>
                </a:lnTo>
                <a:lnTo>
                  <a:pt x="671353" y="373391"/>
                </a:lnTo>
                <a:lnTo>
                  <a:pt x="675758" y="360588"/>
                </a:lnTo>
                <a:close/>
              </a:path>
              <a:path w="693292" h="548639">
                <a:moveTo>
                  <a:pt x="7680" y="375412"/>
                </a:moveTo>
                <a:lnTo>
                  <a:pt x="7927" y="376625"/>
                </a:lnTo>
                <a:lnTo>
                  <a:pt x="10849" y="389078"/>
                </a:lnTo>
                <a:lnTo>
                  <a:pt x="14284" y="401192"/>
                </a:lnTo>
                <a:lnTo>
                  <a:pt x="16316" y="408939"/>
                </a:lnTo>
                <a:lnTo>
                  <a:pt x="18856" y="416687"/>
                </a:lnTo>
                <a:lnTo>
                  <a:pt x="21396" y="424306"/>
                </a:lnTo>
                <a:lnTo>
                  <a:pt x="23936" y="430656"/>
                </a:lnTo>
                <a:lnTo>
                  <a:pt x="26222" y="437006"/>
                </a:lnTo>
                <a:lnTo>
                  <a:pt x="28762" y="442975"/>
                </a:lnTo>
                <a:lnTo>
                  <a:pt x="30286" y="446473"/>
                </a:lnTo>
                <a:lnTo>
                  <a:pt x="35616" y="458036"/>
                </a:lnTo>
                <a:lnTo>
                  <a:pt x="41335" y="469264"/>
                </a:lnTo>
                <a:lnTo>
                  <a:pt x="44764" y="476250"/>
                </a:lnTo>
                <a:lnTo>
                  <a:pt x="48701" y="482726"/>
                </a:lnTo>
                <a:lnTo>
                  <a:pt x="52384" y="489076"/>
                </a:lnTo>
                <a:lnTo>
                  <a:pt x="56702" y="496188"/>
                </a:lnTo>
                <a:lnTo>
                  <a:pt x="61147" y="503427"/>
                </a:lnTo>
                <a:lnTo>
                  <a:pt x="66100" y="510286"/>
                </a:lnTo>
                <a:lnTo>
                  <a:pt x="69148" y="514603"/>
                </a:lnTo>
                <a:lnTo>
                  <a:pt x="72323" y="518921"/>
                </a:lnTo>
                <a:lnTo>
                  <a:pt x="75752" y="523113"/>
                </a:lnTo>
                <a:lnTo>
                  <a:pt x="79435" y="528065"/>
                </a:lnTo>
                <a:lnTo>
                  <a:pt x="83372" y="532891"/>
                </a:lnTo>
                <a:lnTo>
                  <a:pt x="87309" y="537717"/>
                </a:lnTo>
                <a:lnTo>
                  <a:pt x="96707" y="548639"/>
                </a:lnTo>
                <a:lnTo>
                  <a:pt x="140522" y="510793"/>
                </a:lnTo>
                <a:lnTo>
                  <a:pt x="131124" y="499617"/>
                </a:lnTo>
                <a:lnTo>
                  <a:pt x="126679" y="494283"/>
                </a:lnTo>
                <a:lnTo>
                  <a:pt x="122107" y="488823"/>
                </a:lnTo>
                <a:lnTo>
                  <a:pt x="117789" y="482726"/>
                </a:lnTo>
                <a:lnTo>
                  <a:pt x="113598" y="477392"/>
                </a:lnTo>
                <a:lnTo>
                  <a:pt x="109534" y="471296"/>
                </a:lnTo>
                <a:lnTo>
                  <a:pt x="105851" y="465581"/>
                </a:lnTo>
                <a:lnTo>
                  <a:pt x="101914" y="459613"/>
                </a:lnTo>
                <a:lnTo>
                  <a:pt x="98485" y="453516"/>
                </a:lnTo>
                <a:lnTo>
                  <a:pt x="95056" y="447293"/>
                </a:lnTo>
                <a:lnTo>
                  <a:pt x="91373" y="440689"/>
                </a:lnTo>
                <a:lnTo>
                  <a:pt x="88198" y="434086"/>
                </a:lnTo>
                <a:lnTo>
                  <a:pt x="84769" y="427227"/>
                </a:lnTo>
                <a:lnTo>
                  <a:pt x="82483" y="421513"/>
                </a:lnTo>
                <a:lnTo>
                  <a:pt x="77657" y="409701"/>
                </a:lnTo>
                <a:lnTo>
                  <a:pt x="72945" y="396372"/>
                </a:lnTo>
                <a:lnTo>
                  <a:pt x="68865" y="382914"/>
                </a:lnTo>
                <a:lnTo>
                  <a:pt x="65416" y="369348"/>
                </a:lnTo>
                <a:lnTo>
                  <a:pt x="62596" y="355695"/>
                </a:lnTo>
                <a:lnTo>
                  <a:pt x="60403" y="341975"/>
                </a:lnTo>
                <a:lnTo>
                  <a:pt x="58836" y="328208"/>
                </a:lnTo>
                <a:lnTo>
                  <a:pt x="57892" y="314415"/>
                </a:lnTo>
                <a:lnTo>
                  <a:pt x="57569" y="300616"/>
                </a:lnTo>
                <a:lnTo>
                  <a:pt x="57867" y="286831"/>
                </a:lnTo>
                <a:lnTo>
                  <a:pt x="58782" y="273081"/>
                </a:lnTo>
                <a:lnTo>
                  <a:pt x="60314" y="259387"/>
                </a:lnTo>
                <a:lnTo>
                  <a:pt x="62460" y="245768"/>
                </a:lnTo>
                <a:lnTo>
                  <a:pt x="65219" y="232245"/>
                </a:lnTo>
                <a:lnTo>
                  <a:pt x="68589" y="218839"/>
                </a:lnTo>
                <a:lnTo>
                  <a:pt x="72568" y="205569"/>
                </a:lnTo>
                <a:lnTo>
                  <a:pt x="77154" y="192456"/>
                </a:lnTo>
                <a:lnTo>
                  <a:pt x="82345" y="179521"/>
                </a:lnTo>
                <a:lnTo>
                  <a:pt x="88140" y="166784"/>
                </a:lnTo>
                <a:lnTo>
                  <a:pt x="94537" y="154266"/>
                </a:lnTo>
                <a:lnTo>
                  <a:pt x="101533" y="141986"/>
                </a:lnTo>
                <a:lnTo>
                  <a:pt x="109026" y="130301"/>
                </a:lnTo>
                <a:lnTo>
                  <a:pt x="112963" y="124840"/>
                </a:lnTo>
                <a:lnTo>
                  <a:pt x="116900" y="119125"/>
                </a:lnTo>
                <a:lnTo>
                  <a:pt x="121218" y="113411"/>
                </a:lnTo>
                <a:lnTo>
                  <a:pt x="125536" y="108203"/>
                </a:lnTo>
                <a:lnTo>
                  <a:pt x="127822" y="105410"/>
                </a:lnTo>
                <a:lnTo>
                  <a:pt x="129981" y="102488"/>
                </a:lnTo>
                <a:lnTo>
                  <a:pt x="132267" y="99949"/>
                </a:lnTo>
                <a:lnTo>
                  <a:pt x="179257" y="180720"/>
                </a:lnTo>
                <a:lnTo>
                  <a:pt x="197418" y="0"/>
                </a:lnTo>
                <a:lnTo>
                  <a:pt x="27365" y="4825"/>
                </a:lnTo>
                <a:lnTo>
                  <a:pt x="91119" y="59308"/>
                </a:lnTo>
                <a:lnTo>
                  <a:pt x="87055" y="63880"/>
                </a:lnTo>
                <a:lnTo>
                  <a:pt x="83118" y="68452"/>
                </a:lnTo>
                <a:lnTo>
                  <a:pt x="79181" y="73025"/>
                </a:lnTo>
                <a:lnTo>
                  <a:pt x="78185" y="74272"/>
                </a:lnTo>
                <a:lnTo>
                  <a:pt x="70479" y="84422"/>
                </a:lnTo>
                <a:lnTo>
                  <a:pt x="63179" y="94741"/>
                </a:lnTo>
                <a:lnTo>
                  <a:pt x="54924" y="107441"/>
                </a:lnTo>
                <a:lnTo>
                  <a:pt x="44449" y="125615"/>
                </a:lnTo>
                <a:lnTo>
                  <a:pt x="38130" y="137761"/>
                </a:lnTo>
                <a:lnTo>
                  <a:pt x="32288" y="150090"/>
                </a:lnTo>
                <a:lnTo>
                  <a:pt x="26924" y="162588"/>
                </a:lnTo>
                <a:lnTo>
                  <a:pt x="22039" y="175244"/>
                </a:lnTo>
                <a:lnTo>
                  <a:pt x="17637" y="188044"/>
                </a:lnTo>
                <a:lnTo>
                  <a:pt x="13719" y="200977"/>
                </a:lnTo>
                <a:lnTo>
                  <a:pt x="10287" y="214029"/>
                </a:lnTo>
                <a:lnTo>
                  <a:pt x="7342" y="227188"/>
                </a:lnTo>
                <a:lnTo>
                  <a:pt x="4886" y="240442"/>
                </a:lnTo>
                <a:lnTo>
                  <a:pt x="2923" y="253778"/>
                </a:lnTo>
                <a:lnTo>
                  <a:pt x="1452" y="267183"/>
                </a:lnTo>
                <a:lnTo>
                  <a:pt x="477" y="280645"/>
                </a:lnTo>
                <a:lnTo>
                  <a:pt x="0" y="294151"/>
                </a:lnTo>
                <a:lnTo>
                  <a:pt x="21" y="307689"/>
                </a:lnTo>
                <a:lnTo>
                  <a:pt x="543" y="321245"/>
                </a:lnTo>
                <a:lnTo>
                  <a:pt x="1568" y="334809"/>
                </a:lnTo>
                <a:lnTo>
                  <a:pt x="3098" y="348366"/>
                </a:lnTo>
                <a:lnTo>
                  <a:pt x="5135" y="361904"/>
                </a:lnTo>
                <a:lnTo>
                  <a:pt x="7680" y="375412"/>
                </a:lnTo>
                <a:close/>
              </a:path>
              <a:path w="693292" h="548639">
                <a:moveTo>
                  <a:pt x="263966" y="359028"/>
                </a:moveTo>
                <a:lnTo>
                  <a:pt x="167065" y="262127"/>
                </a:lnTo>
                <a:lnTo>
                  <a:pt x="126044" y="303021"/>
                </a:lnTo>
                <a:lnTo>
                  <a:pt x="243519" y="420750"/>
                </a:lnTo>
                <a:lnTo>
                  <a:pt x="263966" y="441325"/>
                </a:lnTo>
                <a:lnTo>
                  <a:pt x="553399" y="150621"/>
                </a:lnTo>
                <a:lnTo>
                  <a:pt x="512251" y="109727"/>
                </a:lnTo>
                <a:lnTo>
                  <a:pt x="263966" y="35902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434084" y="3429000"/>
            <a:ext cx="1511808" cy="1240536"/>
          </a:xfrm>
          <a:custGeom>
            <a:avLst/>
            <a:gdLst/>
            <a:ahLst/>
            <a:cxnLst/>
            <a:rect l="l" t="t" r="r" b="b"/>
            <a:pathLst>
              <a:path w="1511808" h="1240536">
                <a:moveTo>
                  <a:pt x="0" y="1240536"/>
                </a:moveTo>
                <a:lnTo>
                  <a:pt x="1201673" y="1240536"/>
                </a:lnTo>
                <a:lnTo>
                  <a:pt x="1511808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633472" y="3429000"/>
            <a:ext cx="3462528" cy="1240536"/>
          </a:xfrm>
          <a:custGeom>
            <a:avLst/>
            <a:gdLst/>
            <a:ahLst/>
            <a:cxnLst/>
            <a:rect l="l" t="t" r="r" b="b"/>
            <a:pathLst>
              <a:path w="3462528" h="1240536">
                <a:moveTo>
                  <a:pt x="0" y="1240536"/>
                </a:moveTo>
                <a:lnTo>
                  <a:pt x="3152393" y="1240536"/>
                </a:lnTo>
                <a:lnTo>
                  <a:pt x="3462528" y="0"/>
                </a:lnTo>
                <a:lnTo>
                  <a:pt x="310133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30910" y="3701033"/>
            <a:ext cx="519049" cy="696595"/>
          </a:xfrm>
          <a:custGeom>
            <a:avLst/>
            <a:gdLst/>
            <a:ahLst/>
            <a:cxnLst/>
            <a:rect l="l" t="t" r="r" b="b"/>
            <a:pathLst>
              <a:path w="519049" h="696595">
                <a:moveTo>
                  <a:pt x="157353" y="98171"/>
                </a:moveTo>
                <a:lnTo>
                  <a:pt x="106299" y="123571"/>
                </a:lnTo>
                <a:lnTo>
                  <a:pt x="108204" y="126365"/>
                </a:lnTo>
                <a:lnTo>
                  <a:pt x="83947" y="138684"/>
                </a:lnTo>
                <a:lnTo>
                  <a:pt x="82042" y="135509"/>
                </a:lnTo>
                <a:lnTo>
                  <a:pt x="37718" y="157480"/>
                </a:lnTo>
                <a:lnTo>
                  <a:pt x="32258" y="160274"/>
                </a:lnTo>
                <a:lnTo>
                  <a:pt x="30606" y="165989"/>
                </a:lnTo>
                <a:lnTo>
                  <a:pt x="0" y="256667"/>
                </a:lnTo>
                <a:lnTo>
                  <a:pt x="889" y="267716"/>
                </a:lnTo>
                <a:lnTo>
                  <a:pt x="204469" y="677164"/>
                </a:lnTo>
                <a:lnTo>
                  <a:pt x="208280" y="684911"/>
                </a:lnTo>
                <a:lnTo>
                  <a:pt x="214503" y="690372"/>
                </a:lnTo>
                <a:lnTo>
                  <a:pt x="221615" y="693166"/>
                </a:lnTo>
                <a:lnTo>
                  <a:pt x="229362" y="696595"/>
                </a:lnTo>
                <a:lnTo>
                  <a:pt x="237998" y="696595"/>
                </a:lnTo>
                <a:lnTo>
                  <a:pt x="245618" y="692912"/>
                </a:lnTo>
                <a:lnTo>
                  <a:pt x="502158" y="565531"/>
                </a:lnTo>
                <a:lnTo>
                  <a:pt x="509905" y="561848"/>
                </a:lnTo>
                <a:lnTo>
                  <a:pt x="514985" y="554990"/>
                </a:lnTo>
                <a:lnTo>
                  <a:pt x="517017" y="546989"/>
                </a:lnTo>
                <a:lnTo>
                  <a:pt x="519049" y="539623"/>
                </a:lnTo>
                <a:lnTo>
                  <a:pt x="514731" y="523621"/>
                </a:lnTo>
                <a:lnTo>
                  <a:pt x="310769" y="114173"/>
                </a:lnTo>
                <a:lnTo>
                  <a:pt x="211328" y="76200"/>
                </a:lnTo>
                <a:lnTo>
                  <a:pt x="200533" y="76835"/>
                </a:lnTo>
                <a:lnTo>
                  <a:pt x="181610" y="86233"/>
                </a:lnTo>
                <a:lnTo>
                  <a:pt x="182412" y="88383"/>
                </a:lnTo>
                <a:lnTo>
                  <a:pt x="186506" y="100665"/>
                </a:lnTo>
                <a:lnTo>
                  <a:pt x="189767" y="113162"/>
                </a:lnTo>
                <a:lnTo>
                  <a:pt x="192008" y="125686"/>
                </a:lnTo>
                <a:lnTo>
                  <a:pt x="193040" y="138049"/>
                </a:lnTo>
                <a:lnTo>
                  <a:pt x="193080" y="143116"/>
                </a:lnTo>
                <a:lnTo>
                  <a:pt x="191801" y="156481"/>
                </a:lnTo>
                <a:lnTo>
                  <a:pt x="188037" y="169318"/>
                </a:lnTo>
                <a:lnTo>
                  <a:pt x="181164" y="180392"/>
                </a:lnTo>
                <a:lnTo>
                  <a:pt x="170561" y="188468"/>
                </a:lnTo>
                <a:lnTo>
                  <a:pt x="160442" y="191668"/>
                </a:lnTo>
                <a:lnTo>
                  <a:pt x="148731" y="191618"/>
                </a:lnTo>
                <a:lnTo>
                  <a:pt x="137284" y="188423"/>
                </a:lnTo>
                <a:lnTo>
                  <a:pt x="126515" y="182939"/>
                </a:lnTo>
                <a:lnTo>
                  <a:pt x="116840" y="176022"/>
                </a:lnTo>
                <a:lnTo>
                  <a:pt x="112522" y="172593"/>
                </a:lnTo>
                <a:lnTo>
                  <a:pt x="108585" y="168910"/>
                </a:lnTo>
                <a:lnTo>
                  <a:pt x="104775" y="164846"/>
                </a:lnTo>
                <a:lnTo>
                  <a:pt x="98298" y="158369"/>
                </a:lnTo>
                <a:lnTo>
                  <a:pt x="123443" y="145796"/>
                </a:lnTo>
                <a:lnTo>
                  <a:pt x="127127" y="149225"/>
                </a:lnTo>
                <a:lnTo>
                  <a:pt x="129159" y="151257"/>
                </a:lnTo>
                <a:lnTo>
                  <a:pt x="133731" y="154940"/>
                </a:lnTo>
                <a:lnTo>
                  <a:pt x="136492" y="157095"/>
                </a:lnTo>
                <a:lnTo>
                  <a:pt x="147472" y="163550"/>
                </a:lnTo>
                <a:lnTo>
                  <a:pt x="158496" y="164338"/>
                </a:lnTo>
                <a:lnTo>
                  <a:pt x="159402" y="163794"/>
                </a:lnTo>
                <a:lnTo>
                  <a:pt x="165213" y="152070"/>
                </a:lnTo>
                <a:lnTo>
                  <a:pt x="166243" y="138938"/>
                </a:lnTo>
                <a:lnTo>
                  <a:pt x="166045" y="135448"/>
                </a:lnTo>
                <a:lnTo>
                  <a:pt x="164388" y="123062"/>
                </a:lnTo>
                <a:lnTo>
                  <a:pt x="161412" y="110572"/>
                </a:lnTo>
                <a:lnTo>
                  <a:pt x="157353" y="98171"/>
                </a:lnTo>
                <a:close/>
              </a:path>
              <a:path w="519049" h="696595">
                <a:moveTo>
                  <a:pt x="186045" y="153756"/>
                </a:moveTo>
                <a:lnTo>
                  <a:pt x="186944" y="138176"/>
                </a:lnTo>
                <a:lnTo>
                  <a:pt x="186655" y="132690"/>
                </a:lnTo>
                <a:lnTo>
                  <a:pt x="185224" y="121248"/>
                </a:lnTo>
                <a:lnTo>
                  <a:pt x="182665" y="109141"/>
                </a:lnTo>
                <a:lnTo>
                  <a:pt x="178996" y="96559"/>
                </a:lnTo>
                <a:lnTo>
                  <a:pt x="174236" y="83694"/>
                </a:lnTo>
                <a:lnTo>
                  <a:pt x="168402" y="70739"/>
                </a:lnTo>
                <a:lnTo>
                  <a:pt x="165094" y="64441"/>
                </a:lnTo>
                <a:lnTo>
                  <a:pt x="158011" y="52393"/>
                </a:lnTo>
                <a:lnTo>
                  <a:pt x="150469" y="41312"/>
                </a:lnTo>
                <a:lnTo>
                  <a:pt x="142583" y="31322"/>
                </a:lnTo>
                <a:lnTo>
                  <a:pt x="134468" y="22548"/>
                </a:lnTo>
                <a:lnTo>
                  <a:pt x="126237" y="15113"/>
                </a:lnTo>
                <a:lnTo>
                  <a:pt x="112899" y="6330"/>
                </a:lnTo>
                <a:lnTo>
                  <a:pt x="101854" y="2032"/>
                </a:lnTo>
                <a:lnTo>
                  <a:pt x="93853" y="0"/>
                </a:lnTo>
                <a:lnTo>
                  <a:pt x="86360" y="381"/>
                </a:lnTo>
                <a:lnTo>
                  <a:pt x="79883" y="3683"/>
                </a:lnTo>
                <a:lnTo>
                  <a:pt x="72495" y="8966"/>
                </a:lnTo>
                <a:lnTo>
                  <a:pt x="65841" y="18924"/>
                </a:lnTo>
                <a:lnTo>
                  <a:pt x="62029" y="32027"/>
                </a:lnTo>
                <a:lnTo>
                  <a:pt x="61087" y="47625"/>
                </a:lnTo>
                <a:lnTo>
                  <a:pt x="61375" y="53105"/>
                </a:lnTo>
                <a:lnTo>
                  <a:pt x="62806" y="64510"/>
                </a:lnTo>
                <a:lnTo>
                  <a:pt x="65365" y="76573"/>
                </a:lnTo>
                <a:lnTo>
                  <a:pt x="69034" y="89129"/>
                </a:lnTo>
                <a:lnTo>
                  <a:pt x="73794" y="102013"/>
                </a:lnTo>
                <a:lnTo>
                  <a:pt x="79629" y="115062"/>
                </a:lnTo>
                <a:lnTo>
                  <a:pt x="82168" y="119888"/>
                </a:lnTo>
                <a:lnTo>
                  <a:pt x="84709" y="124714"/>
                </a:lnTo>
                <a:lnTo>
                  <a:pt x="87503" y="129667"/>
                </a:lnTo>
                <a:lnTo>
                  <a:pt x="99568" y="123571"/>
                </a:lnTo>
                <a:lnTo>
                  <a:pt x="96647" y="119126"/>
                </a:lnTo>
                <a:lnTo>
                  <a:pt x="94106" y="114173"/>
                </a:lnTo>
                <a:lnTo>
                  <a:pt x="91567" y="109093"/>
                </a:lnTo>
                <a:lnTo>
                  <a:pt x="85516" y="95474"/>
                </a:lnTo>
                <a:lnTo>
                  <a:pt x="80946" y="82624"/>
                </a:lnTo>
                <a:lnTo>
                  <a:pt x="77573" y="70181"/>
                </a:lnTo>
                <a:lnTo>
                  <a:pt x="75398" y="58358"/>
                </a:lnTo>
                <a:lnTo>
                  <a:pt x="74422" y="47371"/>
                </a:lnTo>
                <a:lnTo>
                  <a:pt x="74922" y="35767"/>
                </a:lnTo>
                <a:lnTo>
                  <a:pt x="78661" y="22914"/>
                </a:lnTo>
                <a:lnTo>
                  <a:pt x="85852" y="15367"/>
                </a:lnTo>
                <a:lnTo>
                  <a:pt x="94049" y="14075"/>
                </a:lnTo>
                <a:lnTo>
                  <a:pt x="105300" y="17449"/>
                </a:lnTo>
                <a:lnTo>
                  <a:pt x="117729" y="25654"/>
                </a:lnTo>
                <a:lnTo>
                  <a:pt x="126314" y="33475"/>
                </a:lnTo>
                <a:lnTo>
                  <a:pt x="134364" y="42370"/>
                </a:lnTo>
                <a:lnTo>
                  <a:pt x="142171" y="52617"/>
                </a:lnTo>
                <a:lnTo>
                  <a:pt x="149587" y="64132"/>
                </a:lnTo>
                <a:lnTo>
                  <a:pt x="156464" y="76835"/>
                </a:lnTo>
                <a:lnTo>
                  <a:pt x="162643" y="90821"/>
                </a:lnTo>
                <a:lnTo>
                  <a:pt x="167235" y="103652"/>
                </a:lnTo>
                <a:lnTo>
                  <a:pt x="170651" y="116048"/>
                </a:lnTo>
                <a:lnTo>
                  <a:pt x="172868" y="127828"/>
                </a:lnTo>
                <a:lnTo>
                  <a:pt x="173862" y="138811"/>
                </a:lnTo>
                <a:lnTo>
                  <a:pt x="173344" y="149474"/>
                </a:lnTo>
                <a:lnTo>
                  <a:pt x="169681" y="162549"/>
                </a:lnTo>
                <a:lnTo>
                  <a:pt x="162433" y="170180"/>
                </a:lnTo>
                <a:lnTo>
                  <a:pt x="153657" y="171777"/>
                </a:lnTo>
                <a:lnTo>
                  <a:pt x="142507" y="168314"/>
                </a:lnTo>
                <a:lnTo>
                  <a:pt x="130302" y="160147"/>
                </a:lnTo>
                <a:lnTo>
                  <a:pt x="128016" y="158242"/>
                </a:lnTo>
                <a:lnTo>
                  <a:pt x="125475" y="156210"/>
                </a:lnTo>
                <a:lnTo>
                  <a:pt x="123190" y="153924"/>
                </a:lnTo>
                <a:lnTo>
                  <a:pt x="110617" y="160147"/>
                </a:lnTo>
                <a:lnTo>
                  <a:pt x="114300" y="164211"/>
                </a:lnTo>
                <a:lnTo>
                  <a:pt x="117983" y="167640"/>
                </a:lnTo>
                <a:lnTo>
                  <a:pt x="122047" y="170815"/>
                </a:lnTo>
                <a:lnTo>
                  <a:pt x="123530" y="171985"/>
                </a:lnTo>
                <a:lnTo>
                  <a:pt x="135419" y="179656"/>
                </a:lnTo>
                <a:lnTo>
                  <a:pt x="147101" y="184140"/>
                </a:lnTo>
                <a:lnTo>
                  <a:pt x="158151" y="185112"/>
                </a:lnTo>
                <a:lnTo>
                  <a:pt x="168148" y="182245"/>
                </a:lnTo>
                <a:lnTo>
                  <a:pt x="175694" y="176751"/>
                </a:lnTo>
                <a:lnTo>
                  <a:pt x="182313" y="166784"/>
                </a:lnTo>
                <a:lnTo>
                  <a:pt x="186045" y="1537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68083" y="3429000"/>
            <a:ext cx="1511808" cy="1240536"/>
          </a:xfrm>
          <a:custGeom>
            <a:avLst/>
            <a:gdLst/>
            <a:ahLst/>
            <a:cxnLst/>
            <a:rect l="l" t="t" r="r" b="b"/>
            <a:pathLst>
              <a:path w="1511808" h="1240536">
                <a:moveTo>
                  <a:pt x="0" y="1240536"/>
                </a:moveTo>
                <a:lnTo>
                  <a:pt x="1201674" y="1240536"/>
                </a:lnTo>
                <a:lnTo>
                  <a:pt x="1511808" y="0"/>
                </a:lnTo>
                <a:lnTo>
                  <a:pt x="310134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967472" y="3429000"/>
            <a:ext cx="3462528" cy="1240536"/>
          </a:xfrm>
          <a:custGeom>
            <a:avLst/>
            <a:gdLst/>
            <a:ahLst/>
            <a:cxnLst/>
            <a:rect l="l" t="t" r="r" b="b"/>
            <a:pathLst>
              <a:path w="3462528" h="1240536">
                <a:moveTo>
                  <a:pt x="0" y="1240536"/>
                </a:moveTo>
                <a:lnTo>
                  <a:pt x="3152394" y="1240536"/>
                </a:lnTo>
                <a:lnTo>
                  <a:pt x="3462528" y="0"/>
                </a:lnTo>
                <a:lnTo>
                  <a:pt x="310133" y="0"/>
                </a:lnTo>
                <a:lnTo>
                  <a:pt x="0" y="1240536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76519" y="3701796"/>
            <a:ext cx="694943" cy="694944"/>
          </a:xfrm>
          <a:custGeom>
            <a:avLst/>
            <a:gdLst/>
            <a:ahLst/>
            <a:cxnLst/>
            <a:rect l="l" t="t" r="r" b="b"/>
            <a:pathLst>
              <a:path w="694943" h="694944">
                <a:moveTo>
                  <a:pt x="68452" y="189610"/>
                </a:moveTo>
                <a:lnTo>
                  <a:pt x="71881" y="197103"/>
                </a:lnTo>
                <a:lnTo>
                  <a:pt x="75310" y="204977"/>
                </a:lnTo>
                <a:lnTo>
                  <a:pt x="73532" y="207898"/>
                </a:lnTo>
                <a:lnTo>
                  <a:pt x="72389" y="210692"/>
                </a:lnTo>
                <a:lnTo>
                  <a:pt x="64134" y="212470"/>
                </a:lnTo>
                <a:lnTo>
                  <a:pt x="55879" y="214121"/>
                </a:lnTo>
                <a:lnTo>
                  <a:pt x="47050" y="216205"/>
                </a:lnTo>
                <a:lnTo>
                  <a:pt x="34519" y="220533"/>
                </a:lnTo>
                <a:lnTo>
                  <a:pt x="24141" y="227809"/>
                </a:lnTo>
                <a:lnTo>
                  <a:pt x="17144" y="239775"/>
                </a:lnTo>
                <a:lnTo>
                  <a:pt x="15700" y="253623"/>
                </a:lnTo>
                <a:lnTo>
                  <a:pt x="19124" y="264460"/>
                </a:lnTo>
                <a:lnTo>
                  <a:pt x="25510" y="274312"/>
                </a:lnTo>
                <a:lnTo>
                  <a:pt x="33400" y="283717"/>
                </a:lnTo>
                <a:lnTo>
                  <a:pt x="38734" y="289686"/>
                </a:lnTo>
                <a:lnTo>
                  <a:pt x="44450" y="296290"/>
                </a:lnTo>
                <a:lnTo>
                  <a:pt x="43941" y="299084"/>
                </a:lnTo>
                <a:lnTo>
                  <a:pt x="43687" y="302259"/>
                </a:lnTo>
                <a:lnTo>
                  <a:pt x="36194" y="306831"/>
                </a:lnTo>
                <a:lnTo>
                  <a:pt x="29082" y="310768"/>
                </a:lnTo>
                <a:lnTo>
                  <a:pt x="21142" y="315609"/>
                </a:lnTo>
                <a:lnTo>
                  <a:pt x="10579" y="323565"/>
                </a:lnTo>
                <a:lnTo>
                  <a:pt x="2940" y="333700"/>
                </a:lnTo>
                <a:lnTo>
                  <a:pt x="0" y="347344"/>
                </a:lnTo>
                <a:lnTo>
                  <a:pt x="1375" y="356978"/>
                </a:lnTo>
                <a:lnTo>
                  <a:pt x="7691" y="368123"/>
                </a:lnTo>
                <a:lnTo>
                  <a:pt x="17522" y="376620"/>
                </a:lnTo>
                <a:lnTo>
                  <a:pt x="29082" y="383793"/>
                </a:lnTo>
                <a:lnTo>
                  <a:pt x="36194" y="387857"/>
                </a:lnTo>
                <a:lnTo>
                  <a:pt x="43687" y="392429"/>
                </a:lnTo>
                <a:lnTo>
                  <a:pt x="43941" y="395223"/>
                </a:lnTo>
                <a:lnTo>
                  <a:pt x="44450" y="398652"/>
                </a:lnTo>
                <a:lnTo>
                  <a:pt x="38734" y="404621"/>
                </a:lnTo>
                <a:lnTo>
                  <a:pt x="33400" y="410971"/>
                </a:lnTo>
                <a:lnTo>
                  <a:pt x="32697" y="411779"/>
                </a:lnTo>
                <a:lnTo>
                  <a:pt x="24835" y="421233"/>
                </a:lnTo>
                <a:lnTo>
                  <a:pt x="18631" y="431146"/>
                </a:lnTo>
                <a:lnTo>
                  <a:pt x="15572" y="442063"/>
                </a:lnTo>
                <a:lnTo>
                  <a:pt x="17144" y="454532"/>
                </a:lnTo>
                <a:lnTo>
                  <a:pt x="21377" y="463379"/>
                </a:lnTo>
                <a:lnTo>
                  <a:pt x="30734" y="472115"/>
                </a:lnTo>
                <a:lnTo>
                  <a:pt x="42641" y="477170"/>
                </a:lnTo>
                <a:lnTo>
                  <a:pt x="55879" y="480440"/>
                </a:lnTo>
                <a:lnTo>
                  <a:pt x="64134" y="482218"/>
                </a:lnTo>
                <a:lnTo>
                  <a:pt x="72389" y="484250"/>
                </a:lnTo>
                <a:lnTo>
                  <a:pt x="73532" y="486790"/>
                </a:lnTo>
                <a:lnTo>
                  <a:pt x="75310" y="489584"/>
                </a:lnTo>
                <a:lnTo>
                  <a:pt x="71881" y="497331"/>
                </a:lnTo>
                <a:lnTo>
                  <a:pt x="68452" y="505078"/>
                </a:lnTo>
                <a:lnTo>
                  <a:pt x="67702" y="506790"/>
                </a:lnTo>
                <a:lnTo>
                  <a:pt x="63183" y="517986"/>
                </a:lnTo>
                <a:lnTo>
                  <a:pt x="60469" y="529116"/>
                </a:lnTo>
                <a:lnTo>
                  <a:pt x="61052" y="540276"/>
                </a:lnTo>
                <a:lnTo>
                  <a:pt x="66420" y="551560"/>
                </a:lnTo>
                <a:lnTo>
                  <a:pt x="74655" y="559576"/>
                </a:lnTo>
                <a:lnTo>
                  <a:pt x="85899" y="564132"/>
                </a:lnTo>
                <a:lnTo>
                  <a:pt x="98339" y="565024"/>
                </a:lnTo>
                <a:lnTo>
                  <a:pt x="111505" y="564006"/>
                </a:lnTo>
                <a:lnTo>
                  <a:pt x="119506" y="563244"/>
                </a:lnTo>
                <a:lnTo>
                  <a:pt x="128015" y="562355"/>
                </a:lnTo>
                <a:lnTo>
                  <a:pt x="132587" y="566927"/>
                </a:lnTo>
                <a:lnTo>
                  <a:pt x="131699" y="575182"/>
                </a:lnTo>
                <a:lnTo>
                  <a:pt x="130936" y="583691"/>
                </a:lnTo>
                <a:lnTo>
                  <a:pt x="129968" y="594575"/>
                </a:lnTo>
                <a:lnTo>
                  <a:pt x="130385" y="607024"/>
                </a:lnTo>
                <a:lnTo>
                  <a:pt x="134244" y="618505"/>
                </a:lnTo>
                <a:lnTo>
                  <a:pt x="143382" y="628522"/>
                </a:lnTo>
                <a:lnTo>
                  <a:pt x="145081" y="629704"/>
                </a:lnTo>
                <a:lnTo>
                  <a:pt x="156256" y="634209"/>
                </a:lnTo>
                <a:lnTo>
                  <a:pt x="167424" y="634138"/>
                </a:lnTo>
                <a:lnTo>
                  <a:pt x="178616" y="631048"/>
                </a:lnTo>
                <a:lnTo>
                  <a:pt x="189864" y="626490"/>
                </a:lnTo>
                <a:lnTo>
                  <a:pt x="197357" y="623061"/>
                </a:lnTo>
                <a:lnTo>
                  <a:pt x="205358" y="619632"/>
                </a:lnTo>
                <a:lnTo>
                  <a:pt x="208152" y="621029"/>
                </a:lnTo>
                <a:lnTo>
                  <a:pt x="211074" y="622553"/>
                </a:lnTo>
                <a:lnTo>
                  <a:pt x="212470" y="630808"/>
                </a:lnTo>
                <a:lnTo>
                  <a:pt x="214502" y="638809"/>
                </a:lnTo>
                <a:lnTo>
                  <a:pt x="216601" y="647913"/>
                </a:lnTo>
                <a:lnTo>
                  <a:pt x="220835" y="660403"/>
                </a:lnTo>
                <a:lnTo>
                  <a:pt x="228067" y="670728"/>
                </a:lnTo>
                <a:lnTo>
                  <a:pt x="240156" y="677798"/>
                </a:lnTo>
                <a:lnTo>
                  <a:pt x="253764" y="679269"/>
                </a:lnTo>
                <a:lnTo>
                  <a:pt x="264615" y="675882"/>
                </a:lnTo>
                <a:lnTo>
                  <a:pt x="274417" y="669478"/>
                </a:lnTo>
                <a:lnTo>
                  <a:pt x="283717" y="661542"/>
                </a:lnTo>
                <a:lnTo>
                  <a:pt x="290067" y="655827"/>
                </a:lnTo>
                <a:lnTo>
                  <a:pt x="296544" y="650112"/>
                </a:lnTo>
                <a:lnTo>
                  <a:pt x="299465" y="650747"/>
                </a:lnTo>
                <a:lnTo>
                  <a:pt x="302513" y="651255"/>
                </a:lnTo>
                <a:lnTo>
                  <a:pt x="306831" y="658748"/>
                </a:lnTo>
                <a:lnTo>
                  <a:pt x="311150" y="665860"/>
                </a:lnTo>
                <a:lnTo>
                  <a:pt x="315886" y="673728"/>
                </a:lnTo>
                <a:lnTo>
                  <a:pt x="323802" y="684324"/>
                </a:lnTo>
                <a:lnTo>
                  <a:pt x="333932" y="691991"/>
                </a:lnTo>
                <a:lnTo>
                  <a:pt x="347599" y="694943"/>
                </a:lnTo>
                <a:lnTo>
                  <a:pt x="357045" y="693618"/>
                </a:lnTo>
                <a:lnTo>
                  <a:pt x="368186" y="687323"/>
                </a:lnTo>
                <a:lnTo>
                  <a:pt x="376634" y="677468"/>
                </a:lnTo>
                <a:lnTo>
                  <a:pt x="383793" y="665860"/>
                </a:lnTo>
                <a:lnTo>
                  <a:pt x="388111" y="658748"/>
                </a:lnTo>
                <a:lnTo>
                  <a:pt x="392429" y="651255"/>
                </a:lnTo>
                <a:lnTo>
                  <a:pt x="395477" y="650747"/>
                </a:lnTo>
                <a:lnTo>
                  <a:pt x="398652" y="650112"/>
                </a:lnTo>
                <a:lnTo>
                  <a:pt x="404875" y="655827"/>
                </a:lnTo>
                <a:lnTo>
                  <a:pt x="411225" y="661542"/>
                </a:lnTo>
                <a:lnTo>
                  <a:pt x="412032" y="662246"/>
                </a:lnTo>
                <a:lnTo>
                  <a:pt x="421448" y="670108"/>
                </a:lnTo>
                <a:lnTo>
                  <a:pt x="431303" y="676312"/>
                </a:lnTo>
                <a:lnTo>
                  <a:pt x="442211" y="679371"/>
                </a:lnTo>
                <a:lnTo>
                  <a:pt x="454786" y="677798"/>
                </a:lnTo>
                <a:lnTo>
                  <a:pt x="463752" y="673331"/>
                </a:lnTo>
                <a:lnTo>
                  <a:pt x="472401" y="663952"/>
                </a:lnTo>
                <a:lnTo>
                  <a:pt x="477510" y="652086"/>
                </a:lnTo>
                <a:lnTo>
                  <a:pt x="480822" y="638809"/>
                </a:lnTo>
                <a:lnTo>
                  <a:pt x="482473" y="630808"/>
                </a:lnTo>
                <a:lnTo>
                  <a:pt x="484250" y="622553"/>
                </a:lnTo>
                <a:lnTo>
                  <a:pt x="487044" y="621029"/>
                </a:lnTo>
                <a:lnTo>
                  <a:pt x="489965" y="619632"/>
                </a:lnTo>
                <a:lnTo>
                  <a:pt x="497585" y="623061"/>
                </a:lnTo>
                <a:lnTo>
                  <a:pt x="505332" y="626490"/>
                </a:lnTo>
                <a:lnTo>
                  <a:pt x="507017" y="627215"/>
                </a:lnTo>
                <a:lnTo>
                  <a:pt x="518087" y="631649"/>
                </a:lnTo>
                <a:lnTo>
                  <a:pt x="529180" y="634382"/>
                </a:lnTo>
                <a:lnTo>
                  <a:pt x="540390" y="633858"/>
                </a:lnTo>
                <a:lnTo>
                  <a:pt x="551814" y="628522"/>
                </a:lnTo>
                <a:lnTo>
                  <a:pt x="559709" y="620346"/>
                </a:lnTo>
                <a:lnTo>
                  <a:pt x="564371" y="609020"/>
                </a:lnTo>
                <a:lnTo>
                  <a:pt x="565331" y="596634"/>
                </a:lnTo>
                <a:lnTo>
                  <a:pt x="564387" y="583691"/>
                </a:lnTo>
                <a:lnTo>
                  <a:pt x="563499" y="575182"/>
                </a:lnTo>
                <a:lnTo>
                  <a:pt x="562609" y="566927"/>
                </a:lnTo>
                <a:lnTo>
                  <a:pt x="564641" y="564641"/>
                </a:lnTo>
                <a:lnTo>
                  <a:pt x="567181" y="562355"/>
                </a:lnTo>
                <a:lnTo>
                  <a:pt x="568816" y="396170"/>
                </a:lnTo>
                <a:lnTo>
                  <a:pt x="565644" y="408925"/>
                </a:lnTo>
                <a:lnTo>
                  <a:pt x="561764" y="421378"/>
                </a:lnTo>
                <a:lnTo>
                  <a:pt x="551969" y="445295"/>
                </a:lnTo>
                <a:lnTo>
                  <a:pt x="539606" y="467752"/>
                </a:lnTo>
                <a:lnTo>
                  <a:pt x="524848" y="488583"/>
                </a:lnTo>
                <a:lnTo>
                  <a:pt x="507873" y="507618"/>
                </a:lnTo>
                <a:lnTo>
                  <a:pt x="492231" y="521870"/>
                </a:lnTo>
                <a:lnTo>
                  <a:pt x="471695" y="537043"/>
                </a:lnTo>
                <a:lnTo>
                  <a:pt x="449479" y="549871"/>
                </a:lnTo>
                <a:lnTo>
                  <a:pt x="425772" y="560168"/>
                </a:lnTo>
                <a:lnTo>
                  <a:pt x="400764" y="567752"/>
                </a:lnTo>
                <a:lnTo>
                  <a:pt x="374643" y="572437"/>
                </a:lnTo>
                <a:lnTo>
                  <a:pt x="347599" y="574039"/>
                </a:lnTo>
                <a:lnTo>
                  <a:pt x="338540" y="573862"/>
                </a:lnTo>
                <a:lnTo>
                  <a:pt x="311727" y="571221"/>
                </a:lnTo>
                <a:lnTo>
                  <a:pt x="285954" y="565558"/>
                </a:lnTo>
                <a:lnTo>
                  <a:pt x="261388" y="557057"/>
                </a:lnTo>
                <a:lnTo>
                  <a:pt x="238195" y="545903"/>
                </a:lnTo>
                <a:lnTo>
                  <a:pt x="216544" y="532280"/>
                </a:lnTo>
                <a:lnTo>
                  <a:pt x="196602" y="516372"/>
                </a:lnTo>
                <a:lnTo>
                  <a:pt x="181483" y="501541"/>
                </a:lnTo>
                <a:lnTo>
                  <a:pt x="165205" y="481906"/>
                </a:lnTo>
                <a:lnTo>
                  <a:pt x="151181" y="460533"/>
                </a:lnTo>
                <a:lnTo>
                  <a:pt x="139596" y="437590"/>
                </a:lnTo>
                <a:lnTo>
                  <a:pt x="130632" y="413245"/>
                </a:lnTo>
                <a:lnTo>
                  <a:pt x="124475" y="387665"/>
                </a:lnTo>
                <a:lnTo>
                  <a:pt x="121308" y="361017"/>
                </a:lnTo>
                <a:lnTo>
                  <a:pt x="120903" y="347344"/>
                </a:lnTo>
                <a:lnTo>
                  <a:pt x="121081" y="338318"/>
                </a:lnTo>
                <a:lnTo>
                  <a:pt x="122012" y="324827"/>
                </a:lnTo>
                <a:lnTo>
                  <a:pt x="123722" y="311558"/>
                </a:lnTo>
                <a:lnTo>
                  <a:pt x="128015" y="132333"/>
                </a:lnTo>
                <a:lnTo>
                  <a:pt x="119506" y="131444"/>
                </a:lnTo>
                <a:lnTo>
                  <a:pt x="111505" y="130555"/>
                </a:lnTo>
                <a:lnTo>
                  <a:pt x="100368" y="129785"/>
                </a:lnTo>
                <a:lnTo>
                  <a:pt x="87771" y="130303"/>
                </a:lnTo>
                <a:lnTo>
                  <a:pt x="76299" y="134133"/>
                </a:lnTo>
                <a:lnTo>
                  <a:pt x="66420" y="143128"/>
                </a:lnTo>
                <a:lnTo>
                  <a:pt x="65238" y="144853"/>
                </a:lnTo>
                <a:lnTo>
                  <a:pt x="60692" y="156113"/>
                </a:lnTo>
                <a:lnTo>
                  <a:pt x="60706" y="167261"/>
                </a:lnTo>
                <a:lnTo>
                  <a:pt x="63790" y="178395"/>
                </a:lnTo>
                <a:lnTo>
                  <a:pt x="68452" y="189610"/>
                </a:lnTo>
                <a:close/>
              </a:path>
              <a:path w="694943" h="694944">
                <a:moveTo>
                  <a:pt x="307085" y="299211"/>
                </a:moveTo>
                <a:lnTo>
                  <a:pt x="227456" y="309752"/>
                </a:lnTo>
                <a:lnTo>
                  <a:pt x="194817" y="313689"/>
                </a:lnTo>
                <a:lnTo>
                  <a:pt x="219709" y="334771"/>
                </a:lnTo>
                <a:lnTo>
                  <a:pt x="275081" y="381507"/>
                </a:lnTo>
                <a:lnTo>
                  <a:pt x="260223" y="460374"/>
                </a:lnTo>
                <a:lnTo>
                  <a:pt x="254253" y="492505"/>
                </a:lnTo>
                <a:lnTo>
                  <a:pt x="282193" y="475106"/>
                </a:lnTo>
                <a:lnTo>
                  <a:pt x="343661" y="437260"/>
                </a:lnTo>
                <a:lnTo>
                  <a:pt x="414147" y="475487"/>
                </a:lnTo>
                <a:lnTo>
                  <a:pt x="442975" y="491108"/>
                </a:lnTo>
                <a:lnTo>
                  <a:pt x="435228" y="459485"/>
                </a:lnTo>
                <a:lnTo>
                  <a:pt x="417829" y="389508"/>
                </a:lnTo>
                <a:lnTo>
                  <a:pt x="476376" y="334517"/>
                </a:lnTo>
                <a:lnTo>
                  <a:pt x="500125" y="311784"/>
                </a:lnTo>
                <a:lnTo>
                  <a:pt x="467486" y="309498"/>
                </a:lnTo>
                <a:lnTo>
                  <a:pt x="395604" y="304037"/>
                </a:lnTo>
                <a:lnTo>
                  <a:pt x="361060" y="231774"/>
                </a:lnTo>
                <a:lnTo>
                  <a:pt x="346709" y="202437"/>
                </a:lnTo>
                <a:lnTo>
                  <a:pt x="334517" y="232536"/>
                </a:lnTo>
                <a:lnTo>
                  <a:pt x="307085" y="299211"/>
                </a:lnTo>
                <a:close/>
              </a:path>
              <a:path w="694943" h="694944">
                <a:moveTo>
                  <a:pt x="631168" y="516243"/>
                </a:moveTo>
                <a:lnTo>
                  <a:pt x="626490" y="505078"/>
                </a:lnTo>
                <a:lnTo>
                  <a:pt x="623315" y="497331"/>
                </a:lnTo>
                <a:lnTo>
                  <a:pt x="619886" y="489584"/>
                </a:lnTo>
                <a:lnTo>
                  <a:pt x="621410" y="486790"/>
                </a:lnTo>
                <a:lnTo>
                  <a:pt x="622807" y="484250"/>
                </a:lnTo>
                <a:lnTo>
                  <a:pt x="630808" y="482218"/>
                </a:lnTo>
                <a:lnTo>
                  <a:pt x="639063" y="480440"/>
                </a:lnTo>
                <a:lnTo>
                  <a:pt x="648281" y="478287"/>
                </a:lnTo>
                <a:lnTo>
                  <a:pt x="660688" y="474026"/>
                </a:lnTo>
                <a:lnTo>
                  <a:pt x="671037" y="466728"/>
                </a:lnTo>
                <a:lnTo>
                  <a:pt x="678179" y="454532"/>
                </a:lnTo>
                <a:lnTo>
                  <a:pt x="679605" y="440937"/>
                </a:lnTo>
                <a:lnTo>
                  <a:pt x="676122" y="430183"/>
                </a:lnTo>
                <a:lnTo>
                  <a:pt x="669612" y="420374"/>
                </a:lnTo>
                <a:lnTo>
                  <a:pt x="661542" y="410971"/>
                </a:lnTo>
                <a:lnTo>
                  <a:pt x="655827" y="404621"/>
                </a:lnTo>
                <a:lnTo>
                  <a:pt x="650493" y="398652"/>
                </a:lnTo>
                <a:lnTo>
                  <a:pt x="651001" y="395223"/>
                </a:lnTo>
                <a:lnTo>
                  <a:pt x="651636" y="392429"/>
                </a:lnTo>
                <a:lnTo>
                  <a:pt x="658749" y="387857"/>
                </a:lnTo>
                <a:lnTo>
                  <a:pt x="665860" y="383793"/>
                </a:lnTo>
                <a:lnTo>
                  <a:pt x="673868" y="379057"/>
                </a:lnTo>
                <a:lnTo>
                  <a:pt x="684478" y="371141"/>
                </a:lnTo>
                <a:lnTo>
                  <a:pt x="692053" y="361011"/>
                </a:lnTo>
                <a:lnTo>
                  <a:pt x="694943" y="347344"/>
                </a:lnTo>
                <a:lnTo>
                  <a:pt x="693574" y="337628"/>
                </a:lnTo>
                <a:lnTo>
                  <a:pt x="687345" y="326513"/>
                </a:lnTo>
                <a:lnTo>
                  <a:pt x="677562" y="318003"/>
                </a:lnTo>
                <a:lnTo>
                  <a:pt x="665860" y="310768"/>
                </a:lnTo>
                <a:lnTo>
                  <a:pt x="658749" y="306831"/>
                </a:lnTo>
                <a:lnTo>
                  <a:pt x="651636" y="302259"/>
                </a:lnTo>
                <a:lnTo>
                  <a:pt x="651001" y="299084"/>
                </a:lnTo>
                <a:lnTo>
                  <a:pt x="650493" y="296290"/>
                </a:lnTo>
                <a:lnTo>
                  <a:pt x="655827" y="289686"/>
                </a:lnTo>
                <a:lnTo>
                  <a:pt x="661542" y="283717"/>
                </a:lnTo>
                <a:lnTo>
                  <a:pt x="662598" y="282532"/>
                </a:lnTo>
                <a:lnTo>
                  <a:pt x="670507" y="273138"/>
                </a:lnTo>
                <a:lnTo>
                  <a:pt x="676701" y="263234"/>
                </a:lnTo>
                <a:lnTo>
                  <a:pt x="679739" y="252291"/>
                </a:lnTo>
                <a:lnTo>
                  <a:pt x="678179" y="239775"/>
                </a:lnTo>
                <a:lnTo>
                  <a:pt x="673684" y="231059"/>
                </a:lnTo>
                <a:lnTo>
                  <a:pt x="664188" y="222510"/>
                </a:lnTo>
                <a:lnTo>
                  <a:pt x="652261" y="217434"/>
                </a:lnTo>
                <a:lnTo>
                  <a:pt x="639063" y="214121"/>
                </a:lnTo>
                <a:lnTo>
                  <a:pt x="630808" y="212470"/>
                </a:lnTo>
                <a:lnTo>
                  <a:pt x="622807" y="210692"/>
                </a:lnTo>
                <a:lnTo>
                  <a:pt x="621410" y="207898"/>
                </a:lnTo>
                <a:lnTo>
                  <a:pt x="619886" y="204977"/>
                </a:lnTo>
                <a:lnTo>
                  <a:pt x="623315" y="197103"/>
                </a:lnTo>
                <a:lnTo>
                  <a:pt x="626490" y="189610"/>
                </a:lnTo>
                <a:lnTo>
                  <a:pt x="627332" y="187694"/>
                </a:lnTo>
                <a:lnTo>
                  <a:pt x="631856" y="176550"/>
                </a:lnTo>
                <a:lnTo>
                  <a:pt x="634584" y="165471"/>
                </a:lnTo>
                <a:lnTo>
                  <a:pt x="633984" y="154362"/>
                </a:lnTo>
                <a:lnTo>
                  <a:pt x="628523" y="143128"/>
                </a:lnTo>
                <a:lnTo>
                  <a:pt x="620474" y="135262"/>
                </a:lnTo>
                <a:lnTo>
                  <a:pt x="609210" y="130663"/>
                </a:lnTo>
                <a:lnTo>
                  <a:pt x="596781" y="129721"/>
                </a:lnTo>
                <a:lnTo>
                  <a:pt x="583691" y="130555"/>
                </a:lnTo>
                <a:lnTo>
                  <a:pt x="575436" y="131444"/>
                </a:lnTo>
                <a:lnTo>
                  <a:pt x="567181" y="132333"/>
                </a:lnTo>
                <a:lnTo>
                  <a:pt x="564641" y="130047"/>
                </a:lnTo>
                <a:lnTo>
                  <a:pt x="562609" y="127761"/>
                </a:lnTo>
                <a:lnTo>
                  <a:pt x="563499" y="119252"/>
                </a:lnTo>
                <a:lnTo>
                  <a:pt x="564387" y="111251"/>
                </a:lnTo>
                <a:lnTo>
                  <a:pt x="565260" y="100114"/>
                </a:lnTo>
                <a:lnTo>
                  <a:pt x="564739" y="87517"/>
                </a:lnTo>
                <a:lnTo>
                  <a:pt x="560848" y="76045"/>
                </a:lnTo>
                <a:lnTo>
                  <a:pt x="551814" y="66166"/>
                </a:lnTo>
                <a:lnTo>
                  <a:pt x="538678" y="60480"/>
                </a:lnTo>
                <a:lnTo>
                  <a:pt x="527491" y="60551"/>
                </a:lnTo>
                <a:lnTo>
                  <a:pt x="516408" y="63641"/>
                </a:lnTo>
                <a:lnTo>
                  <a:pt x="505332" y="68198"/>
                </a:lnTo>
                <a:lnTo>
                  <a:pt x="497585" y="71627"/>
                </a:lnTo>
                <a:lnTo>
                  <a:pt x="489965" y="75056"/>
                </a:lnTo>
                <a:lnTo>
                  <a:pt x="487044" y="73532"/>
                </a:lnTo>
                <a:lnTo>
                  <a:pt x="484250" y="72135"/>
                </a:lnTo>
                <a:lnTo>
                  <a:pt x="482473" y="63880"/>
                </a:lnTo>
                <a:lnTo>
                  <a:pt x="480822" y="55625"/>
                </a:lnTo>
                <a:lnTo>
                  <a:pt x="478666" y="46621"/>
                </a:lnTo>
                <a:lnTo>
                  <a:pt x="474299" y="34198"/>
                </a:lnTo>
                <a:lnTo>
                  <a:pt x="466924" y="23818"/>
                </a:lnTo>
                <a:lnTo>
                  <a:pt x="454786" y="16763"/>
                </a:lnTo>
                <a:lnTo>
                  <a:pt x="441081" y="15338"/>
                </a:lnTo>
                <a:lnTo>
                  <a:pt x="430344" y="18821"/>
                </a:lnTo>
                <a:lnTo>
                  <a:pt x="420594" y="25331"/>
                </a:lnTo>
                <a:lnTo>
                  <a:pt x="411225" y="33400"/>
                </a:lnTo>
                <a:lnTo>
                  <a:pt x="404875" y="38734"/>
                </a:lnTo>
                <a:lnTo>
                  <a:pt x="398652" y="44195"/>
                </a:lnTo>
                <a:lnTo>
                  <a:pt x="395477" y="43941"/>
                </a:lnTo>
                <a:lnTo>
                  <a:pt x="392429" y="43306"/>
                </a:lnTo>
                <a:lnTo>
                  <a:pt x="388111" y="35940"/>
                </a:lnTo>
                <a:lnTo>
                  <a:pt x="383793" y="28828"/>
                </a:lnTo>
                <a:lnTo>
                  <a:pt x="379246" y="21202"/>
                </a:lnTo>
                <a:lnTo>
                  <a:pt x="371385" y="10567"/>
                </a:lnTo>
                <a:lnTo>
                  <a:pt x="361308" y="2928"/>
                </a:lnTo>
                <a:lnTo>
                  <a:pt x="347599" y="0"/>
                </a:lnTo>
                <a:lnTo>
                  <a:pt x="338097" y="1303"/>
                </a:lnTo>
                <a:lnTo>
                  <a:pt x="326885" y="7482"/>
                </a:lnTo>
                <a:lnTo>
                  <a:pt x="318349" y="17222"/>
                </a:lnTo>
                <a:lnTo>
                  <a:pt x="311150" y="28828"/>
                </a:lnTo>
                <a:lnTo>
                  <a:pt x="306831" y="35940"/>
                </a:lnTo>
                <a:lnTo>
                  <a:pt x="302513" y="43306"/>
                </a:lnTo>
                <a:lnTo>
                  <a:pt x="299465" y="43941"/>
                </a:lnTo>
                <a:lnTo>
                  <a:pt x="296544" y="44195"/>
                </a:lnTo>
                <a:lnTo>
                  <a:pt x="290067" y="38734"/>
                </a:lnTo>
                <a:lnTo>
                  <a:pt x="283717" y="33400"/>
                </a:lnTo>
                <a:lnTo>
                  <a:pt x="282779" y="32548"/>
                </a:lnTo>
                <a:lnTo>
                  <a:pt x="273490" y="24570"/>
                </a:lnTo>
                <a:lnTo>
                  <a:pt x="263651" y="18302"/>
                </a:lnTo>
                <a:lnTo>
                  <a:pt x="252720" y="15210"/>
                </a:lnTo>
                <a:lnTo>
                  <a:pt x="240156" y="16763"/>
                </a:lnTo>
                <a:lnTo>
                  <a:pt x="231450" y="21057"/>
                </a:lnTo>
                <a:lnTo>
                  <a:pt x="222797" y="30529"/>
                </a:lnTo>
                <a:lnTo>
                  <a:pt x="217771" y="42485"/>
                </a:lnTo>
                <a:lnTo>
                  <a:pt x="214502" y="55625"/>
                </a:lnTo>
                <a:lnTo>
                  <a:pt x="212470" y="63880"/>
                </a:lnTo>
                <a:lnTo>
                  <a:pt x="211074" y="72135"/>
                </a:lnTo>
                <a:lnTo>
                  <a:pt x="208152" y="73532"/>
                </a:lnTo>
                <a:lnTo>
                  <a:pt x="205358" y="75056"/>
                </a:lnTo>
                <a:lnTo>
                  <a:pt x="197357" y="71627"/>
                </a:lnTo>
                <a:lnTo>
                  <a:pt x="189864" y="68198"/>
                </a:lnTo>
                <a:lnTo>
                  <a:pt x="188152" y="67474"/>
                </a:lnTo>
                <a:lnTo>
                  <a:pt x="176914" y="63040"/>
                </a:lnTo>
                <a:lnTo>
                  <a:pt x="165728" y="60307"/>
                </a:lnTo>
                <a:lnTo>
                  <a:pt x="154561" y="60831"/>
                </a:lnTo>
                <a:lnTo>
                  <a:pt x="143382" y="66166"/>
                </a:lnTo>
                <a:lnTo>
                  <a:pt x="135180" y="74528"/>
                </a:lnTo>
                <a:lnTo>
                  <a:pt x="130693" y="85742"/>
                </a:lnTo>
                <a:lnTo>
                  <a:pt x="129883" y="98137"/>
                </a:lnTo>
                <a:lnTo>
                  <a:pt x="130936" y="111251"/>
                </a:lnTo>
                <a:lnTo>
                  <a:pt x="131699" y="119252"/>
                </a:lnTo>
                <a:lnTo>
                  <a:pt x="132587" y="127761"/>
                </a:lnTo>
                <a:lnTo>
                  <a:pt x="128015" y="132333"/>
                </a:lnTo>
                <a:lnTo>
                  <a:pt x="123722" y="311558"/>
                </a:lnTo>
                <a:lnTo>
                  <a:pt x="126187" y="298536"/>
                </a:lnTo>
                <a:lnTo>
                  <a:pt x="129385" y="285784"/>
                </a:lnTo>
                <a:lnTo>
                  <a:pt x="137886" y="261185"/>
                </a:lnTo>
                <a:lnTo>
                  <a:pt x="149040" y="237950"/>
                </a:lnTo>
                <a:lnTo>
                  <a:pt x="162663" y="216268"/>
                </a:lnTo>
                <a:lnTo>
                  <a:pt x="178571" y="196328"/>
                </a:lnTo>
                <a:lnTo>
                  <a:pt x="193402" y="181229"/>
                </a:lnTo>
                <a:lnTo>
                  <a:pt x="213037" y="164951"/>
                </a:lnTo>
                <a:lnTo>
                  <a:pt x="234410" y="150927"/>
                </a:lnTo>
                <a:lnTo>
                  <a:pt x="257353" y="139342"/>
                </a:lnTo>
                <a:lnTo>
                  <a:pt x="281698" y="130378"/>
                </a:lnTo>
                <a:lnTo>
                  <a:pt x="307278" y="124221"/>
                </a:lnTo>
                <a:lnTo>
                  <a:pt x="333926" y="121054"/>
                </a:lnTo>
                <a:lnTo>
                  <a:pt x="347599" y="120649"/>
                </a:lnTo>
                <a:lnTo>
                  <a:pt x="356625" y="120827"/>
                </a:lnTo>
                <a:lnTo>
                  <a:pt x="383385" y="123468"/>
                </a:lnTo>
                <a:lnTo>
                  <a:pt x="409159" y="129131"/>
                </a:lnTo>
                <a:lnTo>
                  <a:pt x="433758" y="137632"/>
                </a:lnTo>
                <a:lnTo>
                  <a:pt x="456993" y="148786"/>
                </a:lnTo>
                <a:lnTo>
                  <a:pt x="478675" y="162409"/>
                </a:lnTo>
                <a:lnTo>
                  <a:pt x="498615" y="178317"/>
                </a:lnTo>
                <a:lnTo>
                  <a:pt x="513650" y="193065"/>
                </a:lnTo>
                <a:lnTo>
                  <a:pt x="529920" y="212695"/>
                </a:lnTo>
                <a:lnTo>
                  <a:pt x="543915" y="234102"/>
                </a:lnTo>
                <a:lnTo>
                  <a:pt x="555459" y="257096"/>
                </a:lnTo>
                <a:lnTo>
                  <a:pt x="564378" y="281489"/>
                </a:lnTo>
                <a:lnTo>
                  <a:pt x="570496" y="307090"/>
                </a:lnTo>
                <a:lnTo>
                  <a:pt x="573638" y="333711"/>
                </a:lnTo>
                <a:lnTo>
                  <a:pt x="574039" y="347344"/>
                </a:lnTo>
                <a:lnTo>
                  <a:pt x="573868" y="356304"/>
                </a:lnTo>
                <a:lnTo>
                  <a:pt x="572950" y="369839"/>
                </a:lnTo>
                <a:lnTo>
                  <a:pt x="571259" y="383135"/>
                </a:lnTo>
                <a:lnTo>
                  <a:pt x="568816" y="396170"/>
                </a:lnTo>
                <a:lnTo>
                  <a:pt x="567181" y="562355"/>
                </a:lnTo>
                <a:lnTo>
                  <a:pt x="575436" y="563244"/>
                </a:lnTo>
                <a:lnTo>
                  <a:pt x="583691" y="564006"/>
                </a:lnTo>
                <a:lnTo>
                  <a:pt x="594548" y="564938"/>
                </a:lnTo>
                <a:lnTo>
                  <a:pt x="607115" y="564482"/>
                </a:lnTo>
                <a:lnTo>
                  <a:pt x="618608" y="560616"/>
                </a:lnTo>
                <a:lnTo>
                  <a:pt x="628523" y="551560"/>
                </a:lnTo>
                <a:lnTo>
                  <a:pt x="629866" y="549629"/>
                </a:lnTo>
                <a:lnTo>
                  <a:pt x="634389" y="538423"/>
                </a:lnTo>
                <a:lnTo>
                  <a:pt x="634312" y="527326"/>
                </a:lnTo>
                <a:lnTo>
                  <a:pt x="631168" y="51624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40512" y="696852"/>
            <a:ext cx="174946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Διαφορές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91437" y="696852"/>
            <a:ext cx="281434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19" baseline="3413" dirty="0" smtClean="0"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latin typeface="Calibri"/>
                <a:cs typeface="Calibri"/>
              </a:rPr>
              <a:t>ου α</a:t>
            </a:r>
            <a:r>
              <a:rPr sz="4800" b="1" spc="-29" baseline="3413" dirty="0" smtClean="0">
                <a:latin typeface="Calibri"/>
                <a:cs typeface="Calibri"/>
              </a:rPr>
              <a:t>θ</a:t>
            </a:r>
            <a:r>
              <a:rPr sz="4800" b="1" spc="0" baseline="3413" dirty="0" smtClean="0">
                <a:latin typeface="Calibri"/>
                <a:cs typeface="Calibri"/>
              </a:rPr>
              <a:t>λ</a:t>
            </a:r>
            <a:r>
              <a:rPr sz="4800" b="1" spc="-34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τισ</a:t>
            </a:r>
            <a:r>
              <a:rPr sz="4800" b="1" spc="-34" baseline="3413" dirty="0" smtClean="0">
                <a:latin typeface="Calibri"/>
                <a:cs typeface="Calibri"/>
              </a:rPr>
              <a:t>μ</a:t>
            </a:r>
            <a:r>
              <a:rPr sz="4800" b="1" spc="0" baseline="3413" dirty="0" smtClean="0">
                <a:latin typeface="Calibri"/>
                <a:cs typeface="Calibri"/>
              </a:rPr>
              <a:t>ού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11309" y="696852"/>
            <a:ext cx="78143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από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95828" y="696852"/>
            <a:ext cx="1080512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14" baseline="3413" dirty="0" smtClean="0">
                <a:latin typeface="Calibri"/>
                <a:cs typeface="Calibri"/>
              </a:rPr>
              <a:t>ά</a:t>
            </a:r>
            <a:r>
              <a:rPr sz="4800" b="1" spc="34" baseline="3413" dirty="0" smtClean="0">
                <a:latin typeface="Calibri"/>
                <a:cs typeface="Calibri"/>
              </a:rPr>
              <a:t>λ</a:t>
            </a:r>
            <a:r>
              <a:rPr sz="4800" b="1" spc="0" baseline="3413" dirty="0" smtClean="0">
                <a:latin typeface="Calibri"/>
                <a:cs typeface="Calibri"/>
              </a:rPr>
              <a:t>λες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81865" y="696852"/>
            <a:ext cx="508082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υπηρ</a:t>
            </a:r>
            <a:r>
              <a:rPr sz="4800" b="1" spc="-50" baseline="3413" dirty="0" smtClean="0"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latin typeface="Calibri"/>
                <a:cs typeface="Calibri"/>
              </a:rPr>
              <a:t>σί</a:t>
            </a:r>
            <a:r>
              <a:rPr sz="4800" b="1" spc="-9" baseline="3413" dirty="0" smtClean="0"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latin typeface="Calibri"/>
                <a:cs typeface="Calibri"/>
              </a:rPr>
              <a:t>ς</a:t>
            </a:r>
            <a:r>
              <a:rPr sz="4800" b="1" spc="-25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ή </a:t>
            </a:r>
            <a:r>
              <a:rPr sz="4800" b="1" spc="-9" baseline="3413" dirty="0" smtClean="0">
                <a:latin typeface="Calibri"/>
                <a:cs typeface="Calibri"/>
              </a:rPr>
              <a:t>δ</a:t>
            </a:r>
            <a:r>
              <a:rPr sz="4800" b="1" spc="0" baseline="3413" dirty="0" smtClean="0">
                <a:latin typeface="Calibri"/>
                <a:cs typeface="Calibri"/>
              </a:rPr>
              <a:t>ρ</a:t>
            </a:r>
            <a:r>
              <a:rPr sz="4800" b="1" spc="-14" baseline="3413" dirty="0" smtClean="0">
                <a:latin typeface="Calibri"/>
                <a:cs typeface="Calibri"/>
              </a:rPr>
              <a:t>α</a:t>
            </a:r>
            <a:r>
              <a:rPr sz="4800" b="1" spc="29" baseline="3413" dirty="0" smtClean="0">
                <a:latin typeface="Calibri"/>
                <a:cs typeface="Calibri"/>
              </a:rPr>
              <a:t>σ</a:t>
            </a:r>
            <a:r>
              <a:rPr sz="4800" b="1" spc="0" baseline="3413" dirty="0" smtClean="0">
                <a:latin typeface="Calibri"/>
                <a:cs typeface="Calibri"/>
              </a:rPr>
              <a:t>τηριότ</a:t>
            </a:r>
            <a:r>
              <a:rPr sz="4800" b="1" spc="-34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τες: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52971" y="1854731"/>
            <a:ext cx="152807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25183" y="1870100"/>
            <a:ext cx="2310989" cy="737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1"/>
              </a:lnSpc>
              <a:spcBef>
                <a:spcPts val="200"/>
              </a:spcBef>
            </a:pPr>
            <a:r>
              <a:rPr sz="2000" spc="0" dirty="0" smtClean="0">
                <a:latin typeface="Calibri"/>
                <a:cs typeface="Calibri"/>
              </a:rPr>
              <a:t>Ε</a:t>
            </a:r>
            <a:r>
              <a:rPr sz="2000" spc="-19" dirty="0" smtClean="0">
                <a:latin typeface="Calibri"/>
                <a:cs typeface="Calibri"/>
              </a:rPr>
              <a:t>ξ</a:t>
            </a:r>
            <a:r>
              <a:rPr sz="2000" spc="0" dirty="0" smtClean="0">
                <a:latin typeface="Calibri"/>
                <a:cs typeface="Calibri"/>
              </a:rPr>
              <a:t>α</a:t>
            </a:r>
            <a:r>
              <a:rPr sz="2000" spc="-9" dirty="0" smtClean="0">
                <a:latin typeface="Calibri"/>
                <a:cs typeface="Calibri"/>
              </a:rPr>
              <a:t>ρτ</a:t>
            </a:r>
            <a:r>
              <a:rPr sz="2000" spc="0" dirty="0" smtClean="0">
                <a:latin typeface="Calibri"/>
                <a:cs typeface="Calibri"/>
              </a:rPr>
              <a:t>ά</a:t>
            </a:r>
            <a:r>
              <a:rPr sz="2000" spc="-4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αι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άμ</a:t>
            </a:r>
            <a:r>
              <a:rPr sz="2000" spc="-25" dirty="0" smtClean="0">
                <a:latin typeface="Calibri"/>
                <a:cs typeface="Calibri"/>
              </a:rPr>
              <a:t>ε</a:t>
            </a:r>
            <a:r>
              <a:rPr sz="2000" spc="0" dirty="0" smtClean="0">
                <a:latin typeface="Calibri"/>
                <a:cs typeface="Calibri"/>
              </a:rPr>
              <a:t>σα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από 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εγ</a:t>
            </a:r>
            <a:r>
              <a:rPr sz="2000" spc="-54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ατ</a:t>
            </a:r>
            <a:r>
              <a:rPr sz="2000" spc="-9" dirty="0" smtClean="0">
                <a:latin typeface="Calibri"/>
                <a:cs typeface="Calibri"/>
              </a:rPr>
              <a:t>α</a:t>
            </a:r>
            <a:r>
              <a:rPr sz="2000" spc="25" dirty="0" smtClean="0">
                <a:latin typeface="Calibri"/>
                <a:cs typeface="Calibri"/>
              </a:rPr>
              <a:t>σ</a:t>
            </a:r>
            <a:r>
              <a:rPr sz="2000" spc="-9" dirty="0" smtClean="0">
                <a:latin typeface="Calibri"/>
                <a:cs typeface="Calibri"/>
              </a:rPr>
              <a:t>τ</a:t>
            </a:r>
            <a:r>
              <a:rPr sz="2000" spc="-19" dirty="0" smtClean="0">
                <a:latin typeface="Calibri"/>
                <a:cs typeface="Calibri"/>
              </a:rPr>
              <a:t>ά</a:t>
            </a:r>
            <a:r>
              <a:rPr sz="2000" spc="-9" dirty="0" smtClean="0">
                <a:latin typeface="Calibri"/>
                <a:cs typeface="Calibri"/>
              </a:rPr>
              <a:t>σ</a:t>
            </a:r>
            <a:r>
              <a:rPr sz="2000" spc="0" dirty="0" smtClean="0">
                <a:latin typeface="Calibri"/>
                <a:cs typeface="Calibri"/>
              </a:rPr>
              <a:t>εις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-5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αι 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ε</a:t>
            </a:r>
            <a:r>
              <a:rPr sz="2000" spc="-25" dirty="0" smtClean="0">
                <a:latin typeface="Calibri"/>
                <a:cs typeface="Calibri"/>
              </a:rPr>
              <a:t>ξ</a:t>
            </a:r>
            <a:r>
              <a:rPr sz="2000" spc="0" dirty="0" smtClean="0">
                <a:latin typeface="Calibri"/>
                <a:cs typeface="Calibri"/>
              </a:rPr>
              <a:t>οπ</a:t>
            </a:r>
            <a:r>
              <a:rPr sz="2000" spc="-19" dirty="0" smtClean="0">
                <a:latin typeface="Calibri"/>
                <a:cs typeface="Calibri"/>
              </a:rPr>
              <a:t>λ</a:t>
            </a:r>
            <a:r>
              <a:rPr sz="2000" spc="0" dirty="0" smtClean="0">
                <a:latin typeface="Calibri"/>
                <a:cs typeface="Calibri"/>
              </a:rPr>
              <a:t>ισμό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8335" y="2022876"/>
            <a:ext cx="15265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0549" y="2038227"/>
            <a:ext cx="2205729" cy="508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1"/>
              </a:lnSpc>
              <a:spcBef>
                <a:spcPts val="200"/>
              </a:spcBef>
            </a:pPr>
            <a:r>
              <a:rPr sz="2000" spc="4" dirty="0" smtClean="0">
                <a:latin typeface="Calibri"/>
                <a:cs typeface="Calibri"/>
              </a:rPr>
              <a:t>Έ</a:t>
            </a:r>
            <a:r>
              <a:rPr sz="2000" spc="-25" dirty="0" smtClean="0">
                <a:latin typeface="Calibri"/>
                <a:cs typeface="Calibri"/>
              </a:rPr>
              <a:t>χ</a:t>
            </a:r>
            <a:r>
              <a:rPr sz="2000" spc="0" dirty="0" smtClean="0">
                <a:latin typeface="Calibri"/>
                <a:cs typeface="Calibri"/>
              </a:rPr>
              <a:t>ει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σ</a:t>
            </a:r>
            <a:r>
              <a:rPr sz="2000" spc="-14" dirty="0" smtClean="0">
                <a:latin typeface="Calibri"/>
                <a:cs typeface="Calibri"/>
              </a:rPr>
              <a:t>υ</a:t>
            </a:r>
            <a:r>
              <a:rPr sz="2000" spc="4" dirty="0" smtClean="0">
                <a:latin typeface="Calibri"/>
                <a:cs typeface="Calibri"/>
              </a:rPr>
              <a:t>γ</a:t>
            </a:r>
            <a:r>
              <a:rPr sz="2000" spc="-25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ε</a:t>
            </a:r>
            <a:r>
              <a:rPr sz="2000" spc="-14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ριμένους 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</a:pPr>
            <a:r>
              <a:rPr sz="2000" spc="-5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ανόνες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89913" y="3830590"/>
            <a:ext cx="2233433" cy="2952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60"/>
              </a:lnSpc>
              <a:spcBef>
                <a:spcPts val="113"/>
              </a:spcBef>
            </a:pPr>
            <a:r>
              <a:rPr sz="3000" spc="0" baseline="2898" dirty="0" smtClean="0">
                <a:latin typeface="Arial"/>
                <a:cs typeface="Arial"/>
              </a:rPr>
              <a:t>•</a:t>
            </a:r>
            <a:r>
              <a:rPr sz="3000" spc="100" baseline="2898" dirty="0" smtClean="0">
                <a:latin typeface="Arial"/>
                <a:cs typeface="Arial"/>
              </a:rPr>
              <a:t> </a:t>
            </a:r>
            <a:r>
              <a:rPr sz="3000" spc="4" baseline="2730" dirty="0" smtClean="0">
                <a:latin typeface="Calibri"/>
                <a:cs typeface="Calibri"/>
              </a:rPr>
              <a:t>Ε</a:t>
            </a:r>
            <a:r>
              <a:rPr sz="3000" spc="-19" baseline="2730" dirty="0" smtClean="0">
                <a:latin typeface="Calibri"/>
                <a:cs typeface="Calibri"/>
              </a:rPr>
              <a:t>ί</a:t>
            </a:r>
            <a:r>
              <a:rPr sz="3000" spc="0" baseline="2730" dirty="0" smtClean="0">
                <a:latin typeface="Calibri"/>
                <a:cs typeface="Calibri"/>
              </a:rPr>
              <a:t>ναι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ο</a:t>
            </a:r>
            <a:r>
              <a:rPr sz="3000" spc="-9" baseline="2730" dirty="0" smtClean="0">
                <a:latin typeface="Calibri"/>
                <a:cs typeface="Calibri"/>
              </a:rPr>
              <a:t>ρ</a:t>
            </a:r>
            <a:r>
              <a:rPr sz="3000" spc="4" baseline="2730" dirty="0" smtClean="0">
                <a:latin typeface="Calibri"/>
                <a:cs typeface="Calibri"/>
              </a:rPr>
              <a:t>γ</a:t>
            </a:r>
            <a:r>
              <a:rPr sz="3000" spc="0" baseline="2730" dirty="0" smtClean="0">
                <a:latin typeface="Calibri"/>
                <a:cs typeface="Calibri"/>
              </a:rPr>
              <a:t>α</a:t>
            </a:r>
            <a:r>
              <a:rPr sz="3000" spc="-9" baseline="2730" dirty="0" smtClean="0">
                <a:latin typeface="Calibri"/>
                <a:cs typeface="Calibri"/>
              </a:rPr>
              <a:t>ν</a:t>
            </a:r>
            <a:r>
              <a:rPr sz="3000" spc="0" baseline="2730" dirty="0" smtClean="0">
                <a:latin typeface="Calibri"/>
                <a:cs typeface="Calibri"/>
              </a:rPr>
              <a:t>ωμένος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24421" y="3830590"/>
            <a:ext cx="2371833" cy="5238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4911" indent="-172211">
              <a:lnSpc>
                <a:spcPts val="2441"/>
              </a:lnSpc>
              <a:spcBef>
                <a:spcPts val="320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r>
              <a:rPr sz="2000" spc="100" dirty="0" smtClean="0">
                <a:latin typeface="Arial"/>
                <a:cs typeface="Arial"/>
              </a:rPr>
              <a:t> </a:t>
            </a:r>
            <a:r>
              <a:rPr sz="2000" spc="-169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ο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αποτέλ</a:t>
            </a:r>
            <a:r>
              <a:rPr sz="2000" spc="-29" dirty="0" smtClean="0">
                <a:latin typeface="Calibri"/>
                <a:cs typeface="Calibri"/>
              </a:rPr>
              <a:t>ε</a:t>
            </a:r>
            <a:r>
              <a:rPr sz="2000" spc="0" dirty="0" smtClean="0">
                <a:latin typeface="Calibri"/>
                <a:cs typeface="Calibri"/>
              </a:rPr>
              <a:t>σ</a:t>
            </a:r>
            <a:r>
              <a:rPr sz="2000" spc="-9" dirty="0" smtClean="0">
                <a:latin typeface="Calibri"/>
                <a:cs typeface="Calibri"/>
              </a:rPr>
              <a:t>μ</a:t>
            </a:r>
            <a:r>
              <a:rPr sz="2000" spc="0" dirty="0" smtClean="0">
                <a:latin typeface="Calibri"/>
                <a:cs typeface="Calibri"/>
              </a:rPr>
              <a:t>α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ε</a:t>
            </a:r>
            <a:r>
              <a:rPr sz="2000" spc="-19" dirty="0" smtClean="0">
                <a:latin typeface="Calibri"/>
                <a:cs typeface="Calibri"/>
              </a:rPr>
              <a:t>ί</a:t>
            </a:r>
            <a:r>
              <a:rPr sz="2000" spc="0" dirty="0" smtClean="0">
                <a:latin typeface="Calibri"/>
                <a:cs typeface="Calibri"/>
              </a:rPr>
              <a:t>ναι </a:t>
            </a:r>
            <a:endParaRPr sz="2000">
              <a:latin typeface="Calibri"/>
              <a:cs typeface="Calibri"/>
            </a:endParaRPr>
          </a:p>
          <a:p>
            <a:pPr marL="184911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α</a:t>
            </a:r>
            <a:r>
              <a:rPr sz="2000" spc="4" dirty="0" smtClean="0">
                <a:latin typeface="Calibri"/>
                <a:cs typeface="Calibri"/>
              </a:rPr>
              <a:t>β</a:t>
            </a:r>
            <a:r>
              <a:rPr sz="2000" spc="0" dirty="0" smtClean="0">
                <a:latin typeface="Calibri"/>
                <a:cs typeface="Calibri"/>
              </a:rPr>
              <a:t>έβα</a:t>
            </a:r>
            <a:r>
              <a:rPr sz="2000" spc="4" dirty="0" smtClean="0">
                <a:latin typeface="Calibri"/>
                <a:cs typeface="Calibri"/>
              </a:rPr>
              <a:t>ι</a:t>
            </a:r>
            <a:r>
              <a:rPr sz="2000" spc="0" dirty="0" smtClean="0">
                <a:latin typeface="Calibri"/>
                <a:cs typeface="Calibri"/>
              </a:rPr>
              <a:t>ο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38111" y="5333258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24800" y="5257800"/>
            <a:ext cx="2895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41"/>
              </a:lnSpc>
              <a:spcBef>
                <a:spcPts val="200"/>
              </a:spcBef>
            </a:pPr>
            <a:r>
              <a:rPr sz="2000" spc="4" dirty="0" smtClean="0">
                <a:latin typeface="Calibri"/>
                <a:cs typeface="Calibri"/>
              </a:rPr>
              <a:t>Ε</a:t>
            </a:r>
            <a:r>
              <a:rPr sz="2000" spc="0" dirty="0" smtClean="0">
                <a:latin typeface="Calibri"/>
                <a:cs typeface="Calibri"/>
              </a:rPr>
              <a:t>μπεριέ</a:t>
            </a:r>
            <a:r>
              <a:rPr sz="2000" spc="-29" dirty="0" smtClean="0">
                <a:latin typeface="Calibri"/>
                <a:cs typeface="Calibri"/>
              </a:rPr>
              <a:t>χ</a:t>
            </a:r>
            <a:r>
              <a:rPr sz="2000" spc="0" dirty="0" smtClean="0">
                <a:latin typeface="Calibri"/>
                <a:cs typeface="Calibri"/>
              </a:rPr>
              <a:t>ει</a:t>
            </a:r>
            <a:r>
              <a:rPr sz="2000" spc="-19" dirty="0" smtClean="0">
                <a:latin typeface="Calibri"/>
                <a:cs typeface="Calibri"/>
              </a:rPr>
              <a:t> </a:t>
            </a:r>
            <a:r>
              <a:rPr sz="2000" spc="-9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α </a:t>
            </a:r>
            <a:r>
              <a:rPr sz="2000" spc="19" dirty="0" smtClean="0">
                <a:latin typeface="Calibri"/>
                <a:cs typeface="Calibri"/>
              </a:rPr>
              <a:t>σ</a:t>
            </a:r>
            <a:r>
              <a:rPr sz="2000" spc="-9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ο</a:t>
            </a:r>
            <a:r>
              <a:rPr sz="2000" spc="-9" dirty="0" smtClean="0">
                <a:latin typeface="Calibri"/>
                <a:cs typeface="Calibri"/>
              </a:rPr>
              <a:t>ι</a:t>
            </a:r>
            <a:r>
              <a:rPr sz="2000" spc="-25" dirty="0" smtClean="0">
                <a:latin typeface="Calibri"/>
                <a:cs typeface="Calibri"/>
              </a:rPr>
              <a:t>χ</a:t>
            </a:r>
            <a:r>
              <a:rPr sz="2000" spc="0" dirty="0" smtClean="0">
                <a:latin typeface="Calibri"/>
                <a:cs typeface="Calibri"/>
              </a:rPr>
              <a:t>εία 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</a:pPr>
            <a:r>
              <a:rPr sz="2000" spc="-9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ου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συν</a:t>
            </a:r>
            <a:r>
              <a:rPr sz="2000" spc="-9" dirty="0" smtClean="0">
                <a:latin typeface="Calibri"/>
                <a:cs typeface="Calibri"/>
              </a:rPr>
              <a:t>α</a:t>
            </a:r>
            <a:r>
              <a:rPr sz="2000" spc="4" dirty="0" smtClean="0">
                <a:latin typeface="Calibri"/>
                <a:cs typeface="Calibri"/>
              </a:rPr>
              <a:t>γ</a:t>
            </a:r>
            <a:r>
              <a:rPr sz="2000" spc="-14" dirty="0" smtClean="0">
                <a:latin typeface="Calibri"/>
                <a:cs typeface="Calibri"/>
              </a:rPr>
              <a:t>ω</a:t>
            </a:r>
            <a:r>
              <a:rPr sz="2000" spc="0" dirty="0" smtClean="0">
                <a:latin typeface="Calibri"/>
                <a:cs typeface="Calibri"/>
              </a:rPr>
              <a:t>νισμο</a:t>
            </a:r>
            <a:r>
              <a:rPr sz="2000" spc="-9" dirty="0" smtClean="0">
                <a:latin typeface="Calibri"/>
                <a:cs typeface="Calibri"/>
              </a:rPr>
              <a:t>ύ</a:t>
            </a:r>
            <a:r>
              <a:rPr sz="2000" spc="0" dirty="0" smtClean="0">
                <a:latin typeface="Calibri"/>
                <a:cs typeface="Calibri"/>
              </a:rPr>
              <a:t>,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τ</a:t>
            </a:r>
            <a:r>
              <a:rPr sz="2000" spc="4" dirty="0" smtClean="0">
                <a:latin typeface="Calibri"/>
                <a:cs typeface="Calibri"/>
              </a:rPr>
              <a:t>η</a:t>
            </a:r>
            <a:r>
              <a:rPr sz="2000" spc="0" dirty="0" smtClean="0">
                <a:latin typeface="Calibri"/>
                <a:cs typeface="Calibri"/>
              </a:rPr>
              <a:t>ς 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συνε</a:t>
            </a:r>
            <a:r>
              <a:rPr sz="2000" spc="-19" dirty="0" smtClean="0">
                <a:latin typeface="Calibri"/>
                <a:cs typeface="Calibri"/>
              </a:rPr>
              <a:t>ρ</a:t>
            </a:r>
            <a:r>
              <a:rPr sz="2000" spc="4" dirty="0" smtClean="0">
                <a:latin typeface="Calibri"/>
                <a:cs typeface="Calibri"/>
              </a:rPr>
              <a:t>γ</a:t>
            </a:r>
            <a:r>
              <a:rPr sz="2000" spc="-9" dirty="0" smtClean="0">
                <a:latin typeface="Calibri"/>
                <a:cs typeface="Calibri"/>
              </a:rPr>
              <a:t>α</a:t>
            </a:r>
            <a:r>
              <a:rPr sz="2000" spc="0" dirty="0" smtClean="0">
                <a:latin typeface="Calibri"/>
                <a:cs typeface="Calibri"/>
              </a:rPr>
              <a:t>σί</a:t>
            </a:r>
            <a:r>
              <a:rPr sz="2000" spc="4" dirty="0" smtClean="0">
                <a:latin typeface="Calibri"/>
                <a:cs typeface="Calibri"/>
              </a:rPr>
              <a:t>α</a:t>
            </a:r>
            <a:r>
              <a:rPr sz="2000" spc="0" dirty="0" smtClean="0">
                <a:latin typeface="Calibri"/>
                <a:cs typeface="Calibri"/>
              </a:rPr>
              <a:t>ς</a:t>
            </a:r>
            <a:r>
              <a:rPr sz="2000" spc="-39" dirty="0" smtClean="0">
                <a:latin typeface="Calibri"/>
                <a:cs typeface="Calibri"/>
              </a:rPr>
              <a:t> </a:t>
            </a:r>
            <a:r>
              <a:rPr sz="2000" spc="-5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αι τ</a:t>
            </a:r>
            <a:r>
              <a:rPr sz="2000" spc="4" dirty="0" smtClean="0">
                <a:latin typeface="Calibri"/>
                <a:cs typeface="Calibri"/>
              </a:rPr>
              <a:t>η</a:t>
            </a:r>
            <a:r>
              <a:rPr sz="2000" spc="0" dirty="0" smtClean="0">
                <a:latin typeface="Calibri"/>
                <a:cs typeface="Calibri"/>
              </a:rPr>
              <a:t>ς 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σ</a:t>
            </a:r>
            <a:r>
              <a:rPr sz="2000" spc="-14" dirty="0" smtClean="0">
                <a:latin typeface="Calibri"/>
                <a:cs typeface="Calibri"/>
              </a:rPr>
              <a:t>ύ</a:t>
            </a:r>
            <a:r>
              <a:rPr sz="2000" spc="4" dirty="0" smtClean="0">
                <a:latin typeface="Calibri"/>
                <a:cs typeface="Calibri"/>
              </a:rPr>
              <a:t>γ</a:t>
            </a:r>
            <a:r>
              <a:rPr sz="2000" spc="-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ρο</a:t>
            </a:r>
            <a:r>
              <a:rPr sz="2000" spc="-4" dirty="0" smtClean="0">
                <a:latin typeface="Calibri"/>
                <a:cs typeface="Calibri"/>
              </a:rPr>
              <a:t>υ</a:t>
            </a:r>
            <a:r>
              <a:rPr sz="2000" spc="0" dirty="0" smtClean="0">
                <a:latin typeface="Calibri"/>
                <a:cs typeface="Calibri"/>
              </a:rPr>
              <a:t>σης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38400" y="5257800"/>
            <a:ext cx="25908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4912" indent="-172212">
              <a:lnSpc>
                <a:spcPts val="2441"/>
              </a:lnSpc>
              <a:spcBef>
                <a:spcPts val="315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r>
              <a:rPr sz="2000" spc="100" dirty="0" smtClean="0">
                <a:latin typeface="Arial"/>
                <a:cs typeface="Arial"/>
              </a:rPr>
              <a:t> </a:t>
            </a:r>
            <a:r>
              <a:rPr sz="2000" spc="4" dirty="0" smtClean="0">
                <a:latin typeface="Calibri"/>
                <a:cs typeface="Calibri"/>
              </a:rPr>
              <a:t>Ε</a:t>
            </a:r>
            <a:r>
              <a:rPr sz="2000" spc="-19" dirty="0" smtClean="0">
                <a:latin typeface="Calibri"/>
                <a:cs typeface="Calibri"/>
              </a:rPr>
              <a:t>ί</a:t>
            </a:r>
            <a:r>
              <a:rPr sz="2000" spc="0" dirty="0" smtClean="0">
                <a:latin typeface="Calibri"/>
                <a:cs typeface="Calibri"/>
              </a:rPr>
              <a:t>ναι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-29" dirty="0" smtClean="0">
                <a:latin typeface="Calibri"/>
                <a:cs typeface="Calibri"/>
              </a:rPr>
              <a:t>π</a:t>
            </a:r>
            <a:r>
              <a:rPr sz="2000" spc="0" dirty="0" smtClean="0">
                <a:latin typeface="Calibri"/>
                <a:cs typeface="Calibri"/>
              </a:rPr>
              <a:t>α</a:t>
            </a:r>
            <a:r>
              <a:rPr sz="2000" spc="-19" dirty="0" smtClean="0">
                <a:latin typeface="Calibri"/>
                <a:cs typeface="Calibri"/>
              </a:rPr>
              <a:t>ι</a:t>
            </a:r>
            <a:r>
              <a:rPr sz="2000" spc="14" dirty="0" smtClean="0">
                <a:latin typeface="Calibri"/>
                <a:cs typeface="Calibri"/>
              </a:rPr>
              <a:t>γ</a:t>
            </a:r>
            <a:r>
              <a:rPr sz="2000" spc="0" dirty="0" smtClean="0">
                <a:latin typeface="Calibri"/>
                <a:cs typeface="Calibri"/>
              </a:rPr>
              <a:t>νιώδης</a:t>
            </a:r>
            <a:r>
              <a:rPr sz="2000" spc="-24" dirty="0" smtClean="0">
                <a:latin typeface="Calibri"/>
                <a:cs typeface="Calibri"/>
              </a:rPr>
              <a:t> </a:t>
            </a:r>
            <a:r>
              <a:rPr sz="2000" spc="-5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αι </a:t>
            </a:r>
            <a:endParaRPr sz="2000">
              <a:latin typeface="Calibri"/>
              <a:cs typeface="Calibri"/>
            </a:endParaRPr>
          </a:p>
          <a:p>
            <a:pPr marL="184912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ε</a:t>
            </a:r>
            <a:r>
              <a:rPr sz="2000" spc="-25" dirty="0" smtClean="0">
                <a:latin typeface="Calibri"/>
                <a:cs typeface="Calibri"/>
              </a:rPr>
              <a:t>ξ</a:t>
            </a:r>
            <a:r>
              <a:rPr sz="2000" spc="0" dirty="0" smtClean="0">
                <a:latin typeface="Calibri"/>
                <a:cs typeface="Calibri"/>
              </a:rPr>
              <a:t>α</a:t>
            </a:r>
            <a:r>
              <a:rPr sz="2000" spc="-9" dirty="0" smtClean="0">
                <a:latin typeface="Calibri"/>
                <a:cs typeface="Calibri"/>
              </a:rPr>
              <a:t>ρτ</a:t>
            </a:r>
            <a:r>
              <a:rPr sz="2000" spc="0" dirty="0" smtClean="0">
                <a:latin typeface="Calibri"/>
                <a:cs typeface="Calibri"/>
              </a:rPr>
              <a:t>άται</a:t>
            </a:r>
            <a:r>
              <a:rPr sz="2000" spc="-2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από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τ</a:t>
            </a:r>
            <a:r>
              <a:rPr sz="2000" spc="4" dirty="0" smtClean="0">
                <a:latin typeface="Calibri"/>
                <a:cs typeface="Calibri"/>
              </a:rPr>
              <a:t>ι</a:t>
            </a:r>
            <a:r>
              <a:rPr sz="2000" spc="0" dirty="0" smtClean="0">
                <a:latin typeface="Calibri"/>
                <a:cs typeface="Calibri"/>
              </a:rPr>
              <a:t>ς </a:t>
            </a:r>
            <a:endParaRPr sz="2000">
              <a:latin typeface="Calibri"/>
              <a:cs typeface="Calibri"/>
            </a:endParaRPr>
          </a:p>
          <a:p>
            <a:pPr marL="184912">
              <a:lnSpc>
                <a:spcPts val="2441"/>
              </a:lnSpc>
            </a:pPr>
            <a:r>
              <a:rPr sz="2000" spc="0" dirty="0" smtClean="0">
                <a:latin typeface="Calibri"/>
                <a:cs typeface="Calibri"/>
              </a:rPr>
              <a:t>φυσι</a:t>
            </a:r>
            <a:r>
              <a:rPr sz="2000" spc="-2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ές</a:t>
            </a:r>
            <a:r>
              <a:rPr sz="2000" spc="-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ι</a:t>
            </a:r>
            <a:r>
              <a:rPr sz="2000" spc="-59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ανότ</a:t>
            </a:r>
            <a:r>
              <a:rPr sz="2000" spc="-29" dirty="0" smtClean="0">
                <a:latin typeface="Calibri"/>
                <a:cs typeface="Calibri"/>
              </a:rPr>
              <a:t>η</a:t>
            </a:r>
            <a:r>
              <a:rPr sz="2000" spc="0" dirty="0" smtClean="0">
                <a:latin typeface="Calibri"/>
                <a:cs typeface="Calibri"/>
              </a:rPr>
              <a:t>τες </a:t>
            </a:r>
            <a:endParaRPr sz="2000">
              <a:latin typeface="Calibri"/>
              <a:cs typeface="Calibri"/>
            </a:endParaRPr>
          </a:p>
          <a:p>
            <a:pPr marL="184912">
              <a:lnSpc>
                <a:spcPts val="2441"/>
              </a:lnSpc>
            </a:pPr>
            <a:r>
              <a:rPr sz="2000" spc="-9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ου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ατό</a:t>
            </a:r>
            <a:r>
              <a:rPr sz="2000" spc="-14" dirty="0" smtClean="0">
                <a:latin typeface="Calibri"/>
                <a:cs typeface="Calibri"/>
              </a:rPr>
              <a:t>μ</a:t>
            </a:r>
            <a:r>
              <a:rPr sz="2000" spc="0" dirty="0" smtClean="0">
                <a:latin typeface="Calibri"/>
                <a:cs typeface="Calibri"/>
              </a:rPr>
              <a:t>ου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88608" y="1155196"/>
            <a:ext cx="2532888" cy="2491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151620" y="1146048"/>
            <a:ext cx="2328672" cy="24917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16508" y="1988824"/>
            <a:ext cx="2228088" cy="3343655"/>
          </a:xfrm>
          <a:custGeom>
            <a:avLst/>
            <a:gdLst/>
            <a:ahLst/>
            <a:cxnLst/>
            <a:rect l="l" t="t" r="r" b="b"/>
            <a:pathLst>
              <a:path w="2228088" h="3343655">
                <a:moveTo>
                  <a:pt x="1114043" y="0"/>
                </a:moveTo>
                <a:lnTo>
                  <a:pt x="1022668" y="3692"/>
                </a:lnTo>
                <a:lnTo>
                  <a:pt x="933329" y="14579"/>
                </a:lnTo>
                <a:lnTo>
                  <a:pt x="846311" y="32374"/>
                </a:lnTo>
                <a:lnTo>
                  <a:pt x="761902" y="56790"/>
                </a:lnTo>
                <a:lnTo>
                  <a:pt x="680388" y="87540"/>
                </a:lnTo>
                <a:lnTo>
                  <a:pt x="602056" y="124338"/>
                </a:lnTo>
                <a:lnTo>
                  <a:pt x="527192" y="166898"/>
                </a:lnTo>
                <a:lnTo>
                  <a:pt x="456084" y="214932"/>
                </a:lnTo>
                <a:lnTo>
                  <a:pt x="389017" y="268155"/>
                </a:lnTo>
                <a:lnTo>
                  <a:pt x="326278" y="326278"/>
                </a:lnTo>
                <a:lnTo>
                  <a:pt x="268155" y="389017"/>
                </a:lnTo>
                <a:lnTo>
                  <a:pt x="214932" y="456084"/>
                </a:lnTo>
                <a:lnTo>
                  <a:pt x="166898" y="527192"/>
                </a:lnTo>
                <a:lnTo>
                  <a:pt x="124338" y="602056"/>
                </a:lnTo>
                <a:lnTo>
                  <a:pt x="87540" y="680388"/>
                </a:lnTo>
                <a:lnTo>
                  <a:pt x="56790" y="761902"/>
                </a:lnTo>
                <a:lnTo>
                  <a:pt x="32374" y="846311"/>
                </a:lnTo>
                <a:lnTo>
                  <a:pt x="14579" y="933329"/>
                </a:lnTo>
                <a:lnTo>
                  <a:pt x="3692" y="1022668"/>
                </a:lnTo>
                <a:lnTo>
                  <a:pt x="0" y="1114043"/>
                </a:lnTo>
                <a:lnTo>
                  <a:pt x="0" y="3343655"/>
                </a:lnTo>
                <a:lnTo>
                  <a:pt x="2228088" y="3343655"/>
                </a:lnTo>
                <a:lnTo>
                  <a:pt x="2228088" y="1114043"/>
                </a:lnTo>
                <a:lnTo>
                  <a:pt x="2224395" y="1022668"/>
                </a:lnTo>
                <a:lnTo>
                  <a:pt x="2213508" y="933329"/>
                </a:lnTo>
                <a:lnTo>
                  <a:pt x="2195713" y="846311"/>
                </a:lnTo>
                <a:lnTo>
                  <a:pt x="2171297" y="761902"/>
                </a:lnTo>
                <a:lnTo>
                  <a:pt x="2140547" y="680388"/>
                </a:lnTo>
                <a:lnTo>
                  <a:pt x="2103749" y="602056"/>
                </a:lnTo>
                <a:lnTo>
                  <a:pt x="2061189" y="527192"/>
                </a:lnTo>
                <a:lnTo>
                  <a:pt x="2013155" y="456084"/>
                </a:lnTo>
                <a:lnTo>
                  <a:pt x="1959932" y="389017"/>
                </a:lnTo>
                <a:lnTo>
                  <a:pt x="1901809" y="326278"/>
                </a:lnTo>
                <a:lnTo>
                  <a:pt x="1839070" y="268155"/>
                </a:lnTo>
                <a:lnTo>
                  <a:pt x="1772003" y="214932"/>
                </a:lnTo>
                <a:lnTo>
                  <a:pt x="1700895" y="166898"/>
                </a:lnTo>
                <a:lnTo>
                  <a:pt x="1626031" y="124338"/>
                </a:lnTo>
                <a:lnTo>
                  <a:pt x="1547699" y="87540"/>
                </a:lnTo>
                <a:lnTo>
                  <a:pt x="1466185" y="56790"/>
                </a:lnTo>
                <a:lnTo>
                  <a:pt x="1381776" y="32374"/>
                </a:lnTo>
                <a:lnTo>
                  <a:pt x="1294758" y="14579"/>
                </a:lnTo>
                <a:lnTo>
                  <a:pt x="1205419" y="3692"/>
                </a:lnTo>
                <a:lnTo>
                  <a:pt x="1114043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479551" y="5332476"/>
            <a:ext cx="359663" cy="618744"/>
          </a:xfrm>
          <a:custGeom>
            <a:avLst/>
            <a:gdLst/>
            <a:ahLst/>
            <a:cxnLst/>
            <a:rect l="l" t="t" r="r" b="b"/>
            <a:pathLst>
              <a:path w="359663" h="618744">
                <a:moveTo>
                  <a:pt x="359663" y="0"/>
                </a:moveTo>
                <a:lnTo>
                  <a:pt x="0" y="0"/>
                </a:lnTo>
                <a:lnTo>
                  <a:pt x="359663" y="618744"/>
                </a:lnTo>
                <a:lnTo>
                  <a:pt x="359663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81556" y="2401824"/>
            <a:ext cx="697992" cy="704088"/>
          </a:xfrm>
          <a:custGeom>
            <a:avLst/>
            <a:gdLst/>
            <a:ahLst/>
            <a:cxnLst/>
            <a:rect l="l" t="t" r="r" b="b"/>
            <a:pathLst>
              <a:path w="697992" h="704088">
                <a:moveTo>
                  <a:pt x="680974" y="704088"/>
                </a:moveTo>
                <a:lnTo>
                  <a:pt x="697992" y="704088"/>
                </a:lnTo>
                <a:lnTo>
                  <a:pt x="696594" y="687070"/>
                </a:lnTo>
                <a:lnTo>
                  <a:pt x="641095" y="114808"/>
                </a:lnTo>
                <a:lnTo>
                  <a:pt x="639063" y="95376"/>
                </a:lnTo>
                <a:lnTo>
                  <a:pt x="620776" y="101473"/>
                </a:lnTo>
                <a:lnTo>
                  <a:pt x="610070" y="104971"/>
                </a:lnTo>
                <a:lnTo>
                  <a:pt x="597548" y="108908"/>
                </a:lnTo>
                <a:lnTo>
                  <a:pt x="585064" y="112665"/>
                </a:lnTo>
                <a:lnTo>
                  <a:pt x="572620" y="116244"/>
                </a:lnTo>
                <a:lnTo>
                  <a:pt x="560219" y="119644"/>
                </a:lnTo>
                <a:lnTo>
                  <a:pt x="547864" y="122864"/>
                </a:lnTo>
                <a:lnTo>
                  <a:pt x="535558" y="125906"/>
                </a:lnTo>
                <a:lnTo>
                  <a:pt x="523303" y="128769"/>
                </a:lnTo>
                <a:lnTo>
                  <a:pt x="511103" y="131452"/>
                </a:lnTo>
                <a:lnTo>
                  <a:pt x="498959" y="133957"/>
                </a:lnTo>
                <a:lnTo>
                  <a:pt x="486874" y="136283"/>
                </a:lnTo>
                <a:lnTo>
                  <a:pt x="474852" y="138429"/>
                </a:lnTo>
                <a:lnTo>
                  <a:pt x="474852" y="262636"/>
                </a:lnTo>
                <a:lnTo>
                  <a:pt x="414146" y="262636"/>
                </a:lnTo>
                <a:lnTo>
                  <a:pt x="414146" y="146812"/>
                </a:lnTo>
                <a:lnTo>
                  <a:pt x="413404" y="146885"/>
                </a:lnTo>
                <a:lnTo>
                  <a:pt x="400692" y="148047"/>
                </a:lnTo>
                <a:lnTo>
                  <a:pt x="387973" y="149029"/>
                </a:lnTo>
                <a:lnTo>
                  <a:pt x="375262" y="149816"/>
                </a:lnTo>
                <a:lnTo>
                  <a:pt x="362573" y="150396"/>
                </a:lnTo>
                <a:lnTo>
                  <a:pt x="349918" y="150753"/>
                </a:lnTo>
                <a:lnTo>
                  <a:pt x="333993" y="150868"/>
                </a:lnTo>
                <a:lnTo>
                  <a:pt x="321315" y="150705"/>
                </a:lnTo>
                <a:lnTo>
                  <a:pt x="308586" y="150320"/>
                </a:lnTo>
                <a:lnTo>
                  <a:pt x="295864" y="149702"/>
                </a:lnTo>
                <a:lnTo>
                  <a:pt x="283210" y="148843"/>
                </a:lnTo>
                <a:lnTo>
                  <a:pt x="283210" y="262636"/>
                </a:lnTo>
                <a:lnTo>
                  <a:pt x="223138" y="262636"/>
                </a:lnTo>
                <a:lnTo>
                  <a:pt x="223138" y="141859"/>
                </a:lnTo>
                <a:lnTo>
                  <a:pt x="212283" y="140061"/>
                </a:lnTo>
                <a:lnTo>
                  <a:pt x="199831" y="137766"/>
                </a:lnTo>
                <a:lnTo>
                  <a:pt x="187410" y="135229"/>
                </a:lnTo>
                <a:lnTo>
                  <a:pt x="175023" y="132453"/>
                </a:lnTo>
                <a:lnTo>
                  <a:pt x="162675" y="129443"/>
                </a:lnTo>
                <a:lnTo>
                  <a:pt x="150371" y="126202"/>
                </a:lnTo>
                <a:lnTo>
                  <a:pt x="138116" y="122733"/>
                </a:lnTo>
                <a:lnTo>
                  <a:pt x="125913" y="119041"/>
                </a:lnTo>
                <a:lnTo>
                  <a:pt x="113768" y="115129"/>
                </a:lnTo>
                <a:lnTo>
                  <a:pt x="101685" y="111000"/>
                </a:lnTo>
                <a:lnTo>
                  <a:pt x="89669" y="106658"/>
                </a:lnTo>
                <a:lnTo>
                  <a:pt x="77724" y="102108"/>
                </a:lnTo>
                <a:lnTo>
                  <a:pt x="58927" y="94234"/>
                </a:lnTo>
                <a:lnTo>
                  <a:pt x="56642" y="114808"/>
                </a:lnTo>
                <a:lnTo>
                  <a:pt x="1396" y="687070"/>
                </a:lnTo>
                <a:lnTo>
                  <a:pt x="0" y="704088"/>
                </a:lnTo>
                <a:lnTo>
                  <a:pt x="680974" y="704088"/>
                </a:lnTo>
                <a:close/>
              </a:path>
              <a:path w="697992" h="704088">
                <a:moveTo>
                  <a:pt x="269239" y="43941"/>
                </a:moveTo>
                <a:lnTo>
                  <a:pt x="271271" y="39624"/>
                </a:lnTo>
                <a:lnTo>
                  <a:pt x="274446" y="36449"/>
                </a:lnTo>
                <a:lnTo>
                  <a:pt x="277621" y="33274"/>
                </a:lnTo>
                <a:lnTo>
                  <a:pt x="282320" y="31241"/>
                </a:lnTo>
                <a:lnTo>
                  <a:pt x="416941" y="31241"/>
                </a:lnTo>
                <a:lnTo>
                  <a:pt x="421258" y="33274"/>
                </a:lnTo>
                <a:lnTo>
                  <a:pt x="424433" y="36449"/>
                </a:lnTo>
                <a:lnTo>
                  <a:pt x="427989" y="39624"/>
                </a:lnTo>
                <a:lnTo>
                  <a:pt x="429768" y="43941"/>
                </a:lnTo>
                <a:lnTo>
                  <a:pt x="429768" y="248030"/>
                </a:lnTo>
                <a:lnTo>
                  <a:pt x="461010" y="248030"/>
                </a:lnTo>
                <a:lnTo>
                  <a:pt x="461010" y="48767"/>
                </a:lnTo>
                <a:lnTo>
                  <a:pt x="459392" y="36395"/>
                </a:lnTo>
                <a:lnTo>
                  <a:pt x="454387" y="24552"/>
                </a:lnTo>
                <a:lnTo>
                  <a:pt x="446531" y="14477"/>
                </a:lnTo>
                <a:lnTo>
                  <a:pt x="437019" y="6940"/>
                </a:lnTo>
                <a:lnTo>
                  <a:pt x="425136" y="1809"/>
                </a:lnTo>
                <a:lnTo>
                  <a:pt x="411988" y="0"/>
                </a:lnTo>
                <a:lnTo>
                  <a:pt x="287274" y="0"/>
                </a:lnTo>
                <a:lnTo>
                  <a:pt x="274598" y="1633"/>
                </a:lnTo>
                <a:lnTo>
                  <a:pt x="262718" y="6606"/>
                </a:lnTo>
                <a:lnTo>
                  <a:pt x="252730" y="14477"/>
                </a:lnTo>
                <a:lnTo>
                  <a:pt x="245332" y="23795"/>
                </a:lnTo>
                <a:lnTo>
                  <a:pt x="240112" y="35524"/>
                </a:lnTo>
                <a:lnTo>
                  <a:pt x="238251" y="48767"/>
                </a:lnTo>
                <a:lnTo>
                  <a:pt x="238251" y="248030"/>
                </a:lnTo>
                <a:lnTo>
                  <a:pt x="269239" y="248030"/>
                </a:lnTo>
                <a:lnTo>
                  <a:pt x="269239" y="439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63698" y="1988824"/>
            <a:ext cx="2229612" cy="3343655"/>
          </a:xfrm>
          <a:custGeom>
            <a:avLst/>
            <a:gdLst/>
            <a:ahLst/>
            <a:cxnLst/>
            <a:rect l="l" t="t" r="r" b="b"/>
            <a:pathLst>
              <a:path w="2229612" h="3343655">
                <a:moveTo>
                  <a:pt x="1114805" y="0"/>
                </a:moveTo>
                <a:lnTo>
                  <a:pt x="1023373" y="3695"/>
                </a:lnTo>
                <a:lnTo>
                  <a:pt x="933977" y="14590"/>
                </a:lnTo>
                <a:lnTo>
                  <a:pt x="846903" y="32398"/>
                </a:lnTo>
                <a:lnTo>
                  <a:pt x="762438" y="56833"/>
                </a:lnTo>
                <a:lnTo>
                  <a:pt x="680870" y="87606"/>
                </a:lnTo>
                <a:lnTo>
                  <a:pt x="602485" y="124431"/>
                </a:lnTo>
                <a:lnTo>
                  <a:pt x="527571" y="167022"/>
                </a:lnTo>
                <a:lnTo>
                  <a:pt x="456413" y="215091"/>
                </a:lnTo>
                <a:lnTo>
                  <a:pt x="389299" y="268351"/>
                </a:lnTo>
                <a:lnTo>
                  <a:pt x="326516" y="326517"/>
                </a:lnTo>
                <a:lnTo>
                  <a:pt x="268351" y="389299"/>
                </a:lnTo>
                <a:lnTo>
                  <a:pt x="215091" y="456413"/>
                </a:lnTo>
                <a:lnTo>
                  <a:pt x="167022" y="527571"/>
                </a:lnTo>
                <a:lnTo>
                  <a:pt x="124431" y="602485"/>
                </a:lnTo>
                <a:lnTo>
                  <a:pt x="87606" y="680870"/>
                </a:lnTo>
                <a:lnTo>
                  <a:pt x="56833" y="762438"/>
                </a:lnTo>
                <a:lnTo>
                  <a:pt x="32398" y="846903"/>
                </a:lnTo>
                <a:lnTo>
                  <a:pt x="14590" y="933977"/>
                </a:lnTo>
                <a:lnTo>
                  <a:pt x="3695" y="1023373"/>
                </a:lnTo>
                <a:lnTo>
                  <a:pt x="0" y="1114805"/>
                </a:lnTo>
                <a:lnTo>
                  <a:pt x="0" y="3343655"/>
                </a:lnTo>
                <a:lnTo>
                  <a:pt x="2229612" y="3343655"/>
                </a:lnTo>
                <a:lnTo>
                  <a:pt x="2229612" y="1114805"/>
                </a:lnTo>
                <a:lnTo>
                  <a:pt x="2225916" y="1023373"/>
                </a:lnTo>
                <a:lnTo>
                  <a:pt x="2215021" y="933977"/>
                </a:lnTo>
                <a:lnTo>
                  <a:pt x="2197213" y="846903"/>
                </a:lnTo>
                <a:lnTo>
                  <a:pt x="2172778" y="762438"/>
                </a:lnTo>
                <a:lnTo>
                  <a:pt x="2142005" y="680870"/>
                </a:lnTo>
                <a:lnTo>
                  <a:pt x="2105180" y="602485"/>
                </a:lnTo>
                <a:lnTo>
                  <a:pt x="2062589" y="527571"/>
                </a:lnTo>
                <a:lnTo>
                  <a:pt x="2014520" y="456413"/>
                </a:lnTo>
                <a:lnTo>
                  <a:pt x="1961260" y="389299"/>
                </a:lnTo>
                <a:lnTo>
                  <a:pt x="1903094" y="326517"/>
                </a:lnTo>
                <a:lnTo>
                  <a:pt x="1840312" y="268351"/>
                </a:lnTo>
                <a:lnTo>
                  <a:pt x="1773198" y="215091"/>
                </a:lnTo>
                <a:lnTo>
                  <a:pt x="1702040" y="167022"/>
                </a:lnTo>
                <a:lnTo>
                  <a:pt x="1627126" y="124431"/>
                </a:lnTo>
                <a:lnTo>
                  <a:pt x="1548741" y="87606"/>
                </a:lnTo>
                <a:lnTo>
                  <a:pt x="1467173" y="56833"/>
                </a:lnTo>
                <a:lnTo>
                  <a:pt x="1382708" y="32398"/>
                </a:lnTo>
                <a:lnTo>
                  <a:pt x="1295634" y="14590"/>
                </a:lnTo>
                <a:lnTo>
                  <a:pt x="1206238" y="3695"/>
                </a:lnTo>
                <a:lnTo>
                  <a:pt x="1114805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26739" y="5332476"/>
            <a:ext cx="359663" cy="618744"/>
          </a:xfrm>
          <a:custGeom>
            <a:avLst/>
            <a:gdLst/>
            <a:ahLst/>
            <a:cxnLst/>
            <a:rect l="l" t="t" r="r" b="b"/>
            <a:pathLst>
              <a:path w="359663" h="618744">
                <a:moveTo>
                  <a:pt x="359663" y="0"/>
                </a:moveTo>
                <a:lnTo>
                  <a:pt x="0" y="0"/>
                </a:lnTo>
                <a:lnTo>
                  <a:pt x="359663" y="618744"/>
                </a:lnTo>
                <a:lnTo>
                  <a:pt x="359663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2098" y="2753614"/>
            <a:ext cx="8681" cy="72644"/>
          </a:xfrm>
          <a:custGeom>
            <a:avLst/>
            <a:gdLst/>
            <a:ahLst/>
            <a:cxnLst/>
            <a:rect l="l" t="t" r="r" b="b"/>
            <a:pathLst>
              <a:path w="8681" h="72644">
                <a:moveTo>
                  <a:pt x="4363" y="0"/>
                </a:moveTo>
                <a:lnTo>
                  <a:pt x="0" y="62793"/>
                </a:lnTo>
                <a:lnTo>
                  <a:pt x="8681" y="72644"/>
                </a:lnTo>
                <a:lnTo>
                  <a:pt x="5490" y="13576"/>
                </a:lnTo>
                <a:lnTo>
                  <a:pt x="43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27220" y="2416555"/>
            <a:ext cx="704088" cy="689356"/>
          </a:xfrm>
          <a:custGeom>
            <a:avLst/>
            <a:gdLst/>
            <a:ahLst/>
            <a:cxnLst/>
            <a:rect l="l" t="t" r="r" b="b"/>
            <a:pathLst>
              <a:path w="704088" h="689356">
                <a:moveTo>
                  <a:pt x="360171" y="579120"/>
                </a:moveTo>
                <a:lnTo>
                  <a:pt x="353694" y="572516"/>
                </a:lnTo>
                <a:lnTo>
                  <a:pt x="337692" y="572516"/>
                </a:lnTo>
                <a:lnTo>
                  <a:pt x="331215" y="579120"/>
                </a:lnTo>
                <a:lnTo>
                  <a:pt x="331215" y="592455"/>
                </a:lnTo>
                <a:lnTo>
                  <a:pt x="295275" y="588899"/>
                </a:lnTo>
                <a:lnTo>
                  <a:pt x="286431" y="586980"/>
                </a:lnTo>
                <a:lnTo>
                  <a:pt x="274016" y="583723"/>
                </a:lnTo>
                <a:lnTo>
                  <a:pt x="261802" y="579852"/>
                </a:lnTo>
                <a:lnTo>
                  <a:pt x="249809" y="575376"/>
                </a:lnTo>
                <a:lnTo>
                  <a:pt x="238056" y="570303"/>
                </a:lnTo>
                <a:lnTo>
                  <a:pt x="226565" y="564641"/>
                </a:lnTo>
                <a:lnTo>
                  <a:pt x="215354" y="558400"/>
                </a:lnTo>
                <a:lnTo>
                  <a:pt x="204444" y="551587"/>
                </a:lnTo>
                <a:lnTo>
                  <a:pt x="193855" y="544212"/>
                </a:lnTo>
                <a:lnTo>
                  <a:pt x="183606" y="536282"/>
                </a:lnTo>
                <a:lnTo>
                  <a:pt x="173718" y="527807"/>
                </a:lnTo>
                <a:lnTo>
                  <a:pt x="164210" y="518795"/>
                </a:lnTo>
                <a:lnTo>
                  <a:pt x="157587" y="511901"/>
                </a:lnTo>
                <a:lnTo>
                  <a:pt x="148978" y="502131"/>
                </a:lnTo>
                <a:lnTo>
                  <a:pt x="140905" y="491992"/>
                </a:lnTo>
                <a:lnTo>
                  <a:pt x="133378" y="481503"/>
                </a:lnTo>
                <a:lnTo>
                  <a:pt x="126404" y="470687"/>
                </a:lnTo>
                <a:lnTo>
                  <a:pt x="119993" y="459562"/>
                </a:lnTo>
                <a:lnTo>
                  <a:pt x="114154" y="448149"/>
                </a:lnTo>
                <a:lnTo>
                  <a:pt x="108896" y="436469"/>
                </a:lnTo>
                <a:lnTo>
                  <a:pt x="104228" y="424541"/>
                </a:lnTo>
                <a:lnTo>
                  <a:pt x="100159" y="412386"/>
                </a:lnTo>
                <a:lnTo>
                  <a:pt x="96697" y="400024"/>
                </a:lnTo>
                <a:lnTo>
                  <a:pt x="93852" y="387477"/>
                </a:lnTo>
                <a:lnTo>
                  <a:pt x="90296" y="351790"/>
                </a:lnTo>
                <a:lnTo>
                  <a:pt x="110616" y="351790"/>
                </a:lnTo>
                <a:lnTo>
                  <a:pt x="116839" y="345186"/>
                </a:lnTo>
                <a:lnTo>
                  <a:pt x="116839" y="329438"/>
                </a:lnTo>
                <a:lnTo>
                  <a:pt x="110616" y="322834"/>
                </a:lnTo>
                <a:lnTo>
                  <a:pt x="90296" y="322834"/>
                </a:lnTo>
                <a:lnTo>
                  <a:pt x="93852" y="287020"/>
                </a:lnTo>
                <a:lnTo>
                  <a:pt x="95796" y="278190"/>
                </a:lnTo>
                <a:lnTo>
                  <a:pt x="99085" y="265802"/>
                </a:lnTo>
                <a:lnTo>
                  <a:pt x="102987" y="253610"/>
                </a:lnTo>
                <a:lnTo>
                  <a:pt x="107494" y="241635"/>
                </a:lnTo>
                <a:lnTo>
                  <a:pt x="112595" y="229897"/>
                </a:lnTo>
                <a:lnTo>
                  <a:pt x="118283" y="218416"/>
                </a:lnTo>
                <a:lnTo>
                  <a:pt x="124547" y="207213"/>
                </a:lnTo>
                <a:lnTo>
                  <a:pt x="131380" y="196309"/>
                </a:lnTo>
                <a:lnTo>
                  <a:pt x="138772" y="185723"/>
                </a:lnTo>
                <a:lnTo>
                  <a:pt x="146713" y="175476"/>
                </a:lnTo>
                <a:lnTo>
                  <a:pt x="155196" y="165589"/>
                </a:lnTo>
                <a:lnTo>
                  <a:pt x="164210" y="156083"/>
                </a:lnTo>
                <a:lnTo>
                  <a:pt x="170944" y="149626"/>
                </a:lnTo>
                <a:lnTo>
                  <a:pt x="180716" y="141016"/>
                </a:lnTo>
                <a:lnTo>
                  <a:pt x="190855" y="132935"/>
                </a:lnTo>
                <a:lnTo>
                  <a:pt x="201339" y="125393"/>
                </a:lnTo>
                <a:lnTo>
                  <a:pt x="212149" y="118401"/>
                </a:lnTo>
                <a:lnTo>
                  <a:pt x="223266" y="111969"/>
                </a:lnTo>
                <a:lnTo>
                  <a:pt x="234668" y="106108"/>
                </a:lnTo>
                <a:lnTo>
                  <a:pt x="246336" y="100827"/>
                </a:lnTo>
                <a:lnTo>
                  <a:pt x="258251" y="96138"/>
                </a:lnTo>
                <a:lnTo>
                  <a:pt x="270393" y="92051"/>
                </a:lnTo>
                <a:lnTo>
                  <a:pt x="282740" y="88577"/>
                </a:lnTo>
                <a:lnTo>
                  <a:pt x="295275" y="85725"/>
                </a:lnTo>
                <a:lnTo>
                  <a:pt x="331215" y="82169"/>
                </a:lnTo>
                <a:lnTo>
                  <a:pt x="331215" y="95885"/>
                </a:lnTo>
                <a:lnTo>
                  <a:pt x="337692" y="102108"/>
                </a:lnTo>
                <a:lnTo>
                  <a:pt x="331215" y="0"/>
                </a:lnTo>
                <a:lnTo>
                  <a:pt x="331215" y="23622"/>
                </a:lnTo>
                <a:lnTo>
                  <a:pt x="283844" y="28321"/>
                </a:lnTo>
                <a:lnTo>
                  <a:pt x="266397" y="32318"/>
                </a:lnTo>
                <a:lnTo>
                  <a:pt x="254046" y="35796"/>
                </a:lnTo>
                <a:lnTo>
                  <a:pt x="241860" y="39772"/>
                </a:lnTo>
                <a:lnTo>
                  <a:pt x="229853" y="44241"/>
                </a:lnTo>
                <a:lnTo>
                  <a:pt x="218039" y="49196"/>
                </a:lnTo>
                <a:lnTo>
                  <a:pt x="206433" y="54630"/>
                </a:lnTo>
                <a:lnTo>
                  <a:pt x="195047" y="60536"/>
                </a:lnTo>
                <a:lnTo>
                  <a:pt x="183895" y="66908"/>
                </a:lnTo>
                <a:lnTo>
                  <a:pt x="172991" y="73740"/>
                </a:lnTo>
                <a:lnTo>
                  <a:pt x="162350" y="81024"/>
                </a:lnTo>
                <a:lnTo>
                  <a:pt x="151985" y="88754"/>
                </a:lnTo>
                <a:lnTo>
                  <a:pt x="141909" y="96923"/>
                </a:lnTo>
                <a:lnTo>
                  <a:pt x="132137" y="105525"/>
                </a:lnTo>
                <a:lnTo>
                  <a:pt x="122681" y="114554"/>
                </a:lnTo>
                <a:lnTo>
                  <a:pt x="110376" y="127606"/>
                </a:lnTo>
                <a:lnTo>
                  <a:pt x="101913" y="137502"/>
                </a:lnTo>
                <a:lnTo>
                  <a:pt x="93895" y="147694"/>
                </a:lnTo>
                <a:lnTo>
                  <a:pt x="86326" y="158169"/>
                </a:lnTo>
                <a:lnTo>
                  <a:pt x="79213" y="168912"/>
                </a:lnTo>
                <a:lnTo>
                  <a:pt x="72561" y="179911"/>
                </a:lnTo>
                <a:lnTo>
                  <a:pt x="66375" y="191152"/>
                </a:lnTo>
                <a:lnTo>
                  <a:pt x="60660" y="202621"/>
                </a:lnTo>
                <a:lnTo>
                  <a:pt x="55423" y="214304"/>
                </a:lnTo>
                <a:lnTo>
                  <a:pt x="50667" y="226189"/>
                </a:lnTo>
                <a:lnTo>
                  <a:pt x="46399" y="238260"/>
                </a:lnTo>
                <a:lnTo>
                  <a:pt x="42624" y="250505"/>
                </a:lnTo>
                <a:lnTo>
                  <a:pt x="39348" y="262911"/>
                </a:lnTo>
                <a:lnTo>
                  <a:pt x="36575" y="275463"/>
                </a:lnTo>
                <a:lnTo>
                  <a:pt x="32003" y="322834"/>
                </a:lnTo>
                <a:lnTo>
                  <a:pt x="6603" y="322834"/>
                </a:lnTo>
                <a:lnTo>
                  <a:pt x="0" y="329438"/>
                </a:lnTo>
                <a:lnTo>
                  <a:pt x="0" y="345186"/>
                </a:lnTo>
                <a:lnTo>
                  <a:pt x="6603" y="351790"/>
                </a:lnTo>
                <a:lnTo>
                  <a:pt x="32003" y="351790"/>
                </a:lnTo>
                <a:lnTo>
                  <a:pt x="36575" y="399034"/>
                </a:lnTo>
                <a:lnTo>
                  <a:pt x="40579" y="416560"/>
                </a:lnTo>
                <a:lnTo>
                  <a:pt x="44045" y="428928"/>
                </a:lnTo>
                <a:lnTo>
                  <a:pt x="48006" y="441126"/>
                </a:lnTo>
                <a:lnTo>
                  <a:pt x="52456" y="453143"/>
                </a:lnTo>
                <a:lnTo>
                  <a:pt x="57390" y="464965"/>
                </a:lnTo>
                <a:lnTo>
                  <a:pt x="62803" y="476577"/>
                </a:lnTo>
                <a:lnTo>
                  <a:pt x="68688" y="487966"/>
                </a:lnTo>
                <a:lnTo>
                  <a:pt x="75041" y="499120"/>
                </a:lnTo>
                <a:lnTo>
                  <a:pt x="81857" y="510024"/>
                </a:lnTo>
                <a:lnTo>
                  <a:pt x="89129" y="520664"/>
                </a:lnTo>
                <a:lnTo>
                  <a:pt x="96853" y="531028"/>
                </a:lnTo>
                <a:lnTo>
                  <a:pt x="105024" y="541101"/>
                </a:lnTo>
                <a:lnTo>
                  <a:pt x="113635" y="550871"/>
                </a:lnTo>
                <a:lnTo>
                  <a:pt x="122681" y="560324"/>
                </a:lnTo>
                <a:lnTo>
                  <a:pt x="135851" y="572731"/>
                </a:lnTo>
                <a:lnTo>
                  <a:pt x="145748" y="581180"/>
                </a:lnTo>
                <a:lnTo>
                  <a:pt x="155943" y="589186"/>
                </a:lnTo>
                <a:lnTo>
                  <a:pt x="166424" y="596741"/>
                </a:lnTo>
                <a:lnTo>
                  <a:pt x="177175" y="603841"/>
                </a:lnTo>
                <a:lnTo>
                  <a:pt x="188183" y="610479"/>
                </a:lnTo>
                <a:lnTo>
                  <a:pt x="199435" y="616650"/>
                </a:lnTo>
                <a:lnTo>
                  <a:pt x="210916" y="622349"/>
                </a:lnTo>
                <a:lnTo>
                  <a:pt x="222612" y="627570"/>
                </a:lnTo>
                <a:lnTo>
                  <a:pt x="234510" y="632306"/>
                </a:lnTo>
                <a:lnTo>
                  <a:pt x="246597" y="636554"/>
                </a:lnTo>
                <a:lnTo>
                  <a:pt x="258857" y="640306"/>
                </a:lnTo>
                <a:lnTo>
                  <a:pt x="271278" y="643557"/>
                </a:lnTo>
                <a:lnTo>
                  <a:pt x="283844" y="646303"/>
                </a:lnTo>
                <a:lnTo>
                  <a:pt x="331215" y="651002"/>
                </a:lnTo>
                <a:lnTo>
                  <a:pt x="331215" y="683006"/>
                </a:lnTo>
                <a:lnTo>
                  <a:pt x="337692" y="689356"/>
                </a:lnTo>
                <a:lnTo>
                  <a:pt x="353694" y="689356"/>
                </a:lnTo>
                <a:lnTo>
                  <a:pt x="360171" y="683006"/>
                </a:lnTo>
                <a:lnTo>
                  <a:pt x="360171" y="651002"/>
                </a:lnTo>
                <a:lnTo>
                  <a:pt x="407542" y="646303"/>
                </a:lnTo>
                <a:lnTo>
                  <a:pt x="424914" y="642372"/>
                </a:lnTo>
                <a:lnTo>
                  <a:pt x="437289" y="638928"/>
                </a:lnTo>
                <a:lnTo>
                  <a:pt x="449492" y="634985"/>
                </a:lnTo>
                <a:lnTo>
                  <a:pt x="461512" y="630550"/>
                </a:lnTo>
                <a:lnTo>
                  <a:pt x="473334" y="625627"/>
                </a:lnTo>
                <a:lnTo>
                  <a:pt x="484946" y="620223"/>
                </a:lnTo>
                <a:lnTo>
                  <a:pt x="496335" y="614342"/>
                </a:lnTo>
                <a:lnTo>
                  <a:pt x="507487" y="607992"/>
                </a:lnTo>
                <a:lnTo>
                  <a:pt x="518390" y="601176"/>
                </a:lnTo>
                <a:lnTo>
                  <a:pt x="529031" y="593901"/>
                </a:lnTo>
                <a:lnTo>
                  <a:pt x="539395" y="586173"/>
                </a:lnTo>
                <a:lnTo>
                  <a:pt x="549471" y="577997"/>
                </a:lnTo>
                <a:lnTo>
                  <a:pt x="559246" y="569378"/>
                </a:lnTo>
                <a:lnTo>
                  <a:pt x="568705" y="560324"/>
                </a:lnTo>
                <a:lnTo>
                  <a:pt x="581182" y="547076"/>
                </a:lnTo>
                <a:lnTo>
                  <a:pt x="589623" y="537183"/>
                </a:lnTo>
                <a:lnTo>
                  <a:pt x="597620" y="526990"/>
                </a:lnTo>
                <a:lnTo>
                  <a:pt x="605168" y="516513"/>
                </a:lnTo>
                <a:lnTo>
                  <a:pt x="612260" y="505763"/>
                </a:lnTo>
                <a:lnTo>
                  <a:pt x="618892" y="494756"/>
                </a:lnTo>
                <a:lnTo>
                  <a:pt x="625058" y="483504"/>
                </a:lnTo>
                <a:lnTo>
                  <a:pt x="630751" y="472021"/>
                </a:lnTo>
                <a:lnTo>
                  <a:pt x="635967" y="460321"/>
                </a:lnTo>
                <a:lnTo>
                  <a:pt x="640699" y="448417"/>
                </a:lnTo>
                <a:lnTo>
                  <a:pt x="644943" y="436323"/>
                </a:lnTo>
                <a:lnTo>
                  <a:pt x="648692" y="424052"/>
                </a:lnTo>
                <a:lnTo>
                  <a:pt x="651941" y="411618"/>
                </a:lnTo>
                <a:lnTo>
                  <a:pt x="654684" y="399034"/>
                </a:lnTo>
                <a:lnTo>
                  <a:pt x="659383" y="351790"/>
                </a:lnTo>
                <a:lnTo>
                  <a:pt x="697483" y="351790"/>
                </a:lnTo>
                <a:lnTo>
                  <a:pt x="704088" y="345186"/>
                </a:lnTo>
                <a:lnTo>
                  <a:pt x="704088" y="329438"/>
                </a:lnTo>
                <a:lnTo>
                  <a:pt x="697483" y="322834"/>
                </a:lnTo>
                <a:lnTo>
                  <a:pt x="659383" y="322834"/>
                </a:lnTo>
                <a:lnTo>
                  <a:pt x="654684" y="275463"/>
                </a:lnTo>
                <a:lnTo>
                  <a:pt x="650805" y="258356"/>
                </a:lnTo>
                <a:lnTo>
                  <a:pt x="647364" y="246003"/>
                </a:lnTo>
                <a:lnTo>
                  <a:pt x="643424" y="233816"/>
                </a:lnTo>
                <a:lnTo>
                  <a:pt x="638989" y="221808"/>
                </a:lnTo>
                <a:lnTo>
                  <a:pt x="634066" y="209992"/>
                </a:lnTo>
                <a:lnTo>
                  <a:pt x="628660" y="198382"/>
                </a:lnTo>
                <a:lnTo>
                  <a:pt x="622777" y="186991"/>
                </a:lnTo>
                <a:lnTo>
                  <a:pt x="616422" y="175834"/>
                </a:lnTo>
                <a:lnTo>
                  <a:pt x="609601" y="164924"/>
                </a:lnTo>
                <a:lnTo>
                  <a:pt x="602320" y="154275"/>
                </a:lnTo>
                <a:lnTo>
                  <a:pt x="594584" y="143899"/>
                </a:lnTo>
                <a:lnTo>
                  <a:pt x="586399" y="133811"/>
                </a:lnTo>
                <a:lnTo>
                  <a:pt x="577771" y="124025"/>
                </a:lnTo>
                <a:lnTo>
                  <a:pt x="568705" y="114554"/>
                </a:lnTo>
                <a:lnTo>
                  <a:pt x="555456" y="102099"/>
                </a:lnTo>
                <a:lnTo>
                  <a:pt x="545569" y="93666"/>
                </a:lnTo>
                <a:lnTo>
                  <a:pt x="535385" y="85668"/>
                </a:lnTo>
                <a:lnTo>
                  <a:pt x="524918" y="78112"/>
                </a:lnTo>
                <a:lnTo>
                  <a:pt x="514181" y="71005"/>
                </a:lnTo>
                <a:lnTo>
                  <a:pt x="503187" y="64353"/>
                </a:lnTo>
                <a:lnTo>
                  <a:pt x="491949" y="58163"/>
                </a:lnTo>
                <a:lnTo>
                  <a:pt x="480480" y="52441"/>
                </a:lnTo>
                <a:lnTo>
                  <a:pt x="468793" y="47194"/>
                </a:lnTo>
                <a:lnTo>
                  <a:pt x="456900" y="42429"/>
                </a:lnTo>
                <a:lnTo>
                  <a:pt x="444816" y="38153"/>
                </a:lnTo>
                <a:lnTo>
                  <a:pt x="432553" y="34371"/>
                </a:lnTo>
                <a:lnTo>
                  <a:pt x="420124" y="31092"/>
                </a:lnTo>
                <a:lnTo>
                  <a:pt x="407542" y="28321"/>
                </a:lnTo>
                <a:lnTo>
                  <a:pt x="396113" y="85725"/>
                </a:lnTo>
                <a:lnTo>
                  <a:pt x="405067" y="87694"/>
                </a:lnTo>
                <a:lnTo>
                  <a:pt x="417471" y="90991"/>
                </a:lnTo>
                <a:lnTo>
                  <a:pt x="429673" y="94903"/>
                </a:lnTo>
                <a:lnTo>
                  <a:pt x="441655" y="99421"/>
                </a:lnTo>
                <a:lnTo>
                  <a:pt x="453396" y="104532"/>
                </a:lnTo>
                <a:lnTo>
                  <a:pt x="464877" y="110228"/>
                </a:lnTo>
                <a:lnTo>
                  <a:pt x="476078" y="116497"/>
                </a:lnTo>
                <a:lnTo>
                  <a:pt x="486978" y="123330"/>
                </a:lnTo>
                <a:lnTo>
                  <a:pt x="497558" y="130715"/>
                </a:lnTo>
                <a:lnTo>
                  <a:pt x="507797" y="138642"/>
                </a:lnTo>
                <a:lnTo>
                  <a:pt x="517677" y="147102"/>
                </a:lnTo>
                <a:lnTo>
                  <a:pt x="527176" y="156083"/>
                </a:lnTo>
                <a:lnTo>
                  <a:pt x="533499" y="162651"/>
                </a:lnTo>
                <a:lnTo>
                  <a:pt x="542145" y="172433"/>
                </a:lnTo>
                <a:lnTo>
                  <a:pt x="550247" y="182580"/>
                </a:lnTo>
                <a:lnTo>
                  <a:pt x="557797" y="193074"/>
                </a:lnTo>
                <a:lnTo>
                  <a:pt x="564786" y="203893"/>
                </a:lnTo>
                <a:lnTo>
                  <a:pt x="571205" y="215017"/>
                </a:lnTo>
                <a:lnTo>
                  <a:pt x="577047" y="226426"/>
                </a:lnTo>
                <a:lnTo>
                  <a:pt x="582301" y="238099"/>
                </a:lnTo>
                <a:lnTo>
                  <a:pt x="586960" y="250015"/>
                </a:lnTo>
                <a:lnTo>
                  <a:pt x="591016" y="262154"/>
                </a:lnTo>
                <a:lnTo>
                  <a:pt x="594459" y="274496"/>
                </a:lnTo>
                <a:lnTo>
                  <a:pt x="597280" y="287020"/>
                </a:lnTo>
                <a:lnTo>
                  <a:pt x="600837" y="323088"/>
                </a:lnTo>
                <a:lnTo>
                  <a:pt x="591312" y="327025"/>
                </a:lnTo>
                <a:lnTo>
                  <a:pt x="588771" y="329692"/>
                </a:lnTo>
                <a:lnTo>
                  <a:pt x="587247" y="333121"/>
                </a:lnTo>
                <a:lnTo>
                  <a:pt x="587247" y="340995"/>
                </a:lnTo>
                <a:lnTo>
                  <a:pt x="588771" y="344805"/>
                </a:lnTo>
                <a:lnTo>
                  <a:pt x="591312" y="347472"/>
                </a:lnTo>
                <a:lnTo>
                  <a:pt x="600837" y="351536"/>
                </a:lnTo>
                <a:lnTo>
                  <a:pt x="597280" y="387477"/>
                </a:lnTo>
                <a:lnTo>
                  <a:pt x="595313" y="396551"/>
                </a:lnTo>
                <a:lnTo>
                  <a:pt x="592051" y="408976"/>
                </a:lnTo>
                <a:lnTo>
                  <a:pt x="588178" y="421200"/>
                </a:lnTo>
                <a:lnTo>
                  <a:pt x="583701" y="433202"/>
                </a:lnTo>
                <a:lnTo>
                  <a:pt x="578628" y="444962"/>
                </a:lnTo>
                <a:lnTo>
                  <a:pt x="572970" y="456460"/>
                </a:lnTo>
                <a:lnTo>
                  <a:pt x="566733" y="467675"/>
                </a:lnTo>
                <a:lnTo>
                  <a:pt x="559926" y="478586"/>
                </a:lnTo>
                <a:lnTo>
                  <a:pt x="552559" y="489175"/>
                </a:lnTo>
                <a:lnTo>
                  <a:pt x="544639" y="499419"/>
                </a:lnTo>
                <a:lnTo>
                  <a:pt x="536176" y="509299"/>
                </a:lnTo>
                <a:lnTo>
                  <a:pt x="527176" y="518795"/>
                </a:lnTo>
                <a:lnTo>
                  <a:pt x="520528" y="525191"/>
                </a:lnTo>
                <a:lnTo>
                  <a:pt x="510751" y="533826"/>
                </a:lnTo>
                <a:lnTo>
                  <a:pt x="500607" y="541918"/>
                </a:lnTo>
                <a:lnTo>
                  <a:pt x="490117" y="549459"/>
                </a:lnTo>
                <a:lnTo>
                  <a:pt x="479300" y="556439"/>
                </a:lnTo>
                <a:lnTo>
                  <a:pt x="468176" y="562851"/>
                </a:lnTo>
                <a:lnTo>
                  <a:pt x="456766" y="568685"/>
                </a:lnTo>
                <a:lnTo>
                  <a:pt x="445089" y="573934"/>
                </a:lnTo>
                <a:lnTo>
                  <a:pt x="433165" y="578588"/>
                </a:lnTo>
                <a:lnTo>
                  <a:pt x="421014" y="582639"/>
                </a:lnTo>
                <a:lnTo>
                  <a:pt x="408657" y="586079"/>
                </a:lnTo>
                <a:lnTo>
                  <a:pt x="396113" y="588899"/>
                </a:lnTo>
                <a:lnTo>
                  <a:pt x="360171" y="592455"/>
                </a:lnTo>
                <a:lnTo>
                  <a:pt x="360171" y="5791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58438" y="2401828"/>
            <a:ext cx="76327" cy="116839"/>
          </a:xfrm>
          <a:custGeom>
            <a:avLst/>
            <a:gdLst/>
            <a:ahLst/>
            <a:cxnLst/>
            <a:rect l="l" t="t" r="r" b="b"/>
            <a:pathLst>
              <a:path w="76326" h="116839">
                <a:moveTo>
                  <a:pt x="28955" y="6603"/>
                </a:moveTo>
                <a:lnTo>
                  <a:pt x="22478" y="0"/>
                </a:lnTo>
                <a:lnTo>
                  <a:pt x="6476" y="0"/>
                </a:lnTo>
                <a:lnTo>
                  <a:pt x="0" y="6603"/>
                </a:lnTo>
                <a:lnTo>
                  <a:pt x="0" y="14731"/>
                </a:lnTo>
                <a:lnTo>
                  <a:pt x="6476" y="116839"/>
                </a:lnTo>
                <a:lnTo>
                  <a:pt x="22478" y="116839"/>
                </a:lnTo>
                <a:lnTo>
                  <a:pt x="28955" y="110616"/>
                </a:lnTo>
                <a:lnTo>
                  <a:pt x="28955" y="96900"/>
                </a:lnTo>
                <a:lnTo>
                  <a:pt x="64897" y="100456"/>
                </a:lnTo>
                <a:lnTo>
                  <a:pt x="76326" y="43052"/>
                </a:lnTo>
                <a:lnTo>
                  <a:pt x="28955" y="38353"/>
                </a:lnTo>
                <a:lnTo>
                  <a:pt x="28955" y="66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70554" y="2651505"/>
            <a:ext cx="204724" cy="204724"/>
          </a:xfrm>
          <a:custGeom>
            <a:avLst/>
            <a:gdLst/>
            <a:ahLst/>
            <a:cxnLst/>
            <a:rect l="l" t="t" r="r" b="b"/>
            <a:pathLst>
              <a:path w="204724" h="204724">
                <a:moveTo>
                  <a:pt x="48387" y="156591"/>
                </a:moveTo>
                <a:lnTo>
                  <a:pt x="42842" y="150565"/>
                </a:lnTo>
                <a:lnTo>
                  <a:pt x="35639" y="140073"/>
                </a:lnTo>
                <a:lnTo>
                  <a:pt x="30324" y="128392"/>
                </a:lnTo>
                <a:lnTo>
                  <a:pt x="27035" y="115684"/>
                </a:lnTo>
                <a:lnTo>
                  <a:pt x="30225" y="174752"/>
                </a:lnTo>
                <a:lnTo>
                  <a:pt x="41655" y="184725"/>
                </a:lnTo>
                <a:lnTo>
                  <a:pt x="52564" y="191785"/>
                </a:lnTo>
                <a:lnTo>
                  <a:pt x="64271" y="197367"/>
                </a:lnTo>
                <a:lnTo>
                  <a:pt x="76607" y="201419"/>
                </a:lnTo>
                <a:lnTo>
                  <a:pt x="89403" y="203889"/>
                </a:lnTo>
                <a:lnTo>
                  <a:pt x="102488" y="204724"/>
                </a:lnTo>
                <a:lnTo>
                  <a:pt x="104614" y="204702"/>
                </a:lnTo>
                <a:lnTo>
                  <a:pt x="117740" y="203602"/>
                </a:lnTo>
                <a:lnTo>
                  <a:pt x="130492" y="200876"/>
                </a:lnTo>
                <a:lnTo>
                  <a:pt x="142719" y="196576"/>
                </a:lnTo>
                <a:lnTo>
                  <a:pt x="154271" y="190753"/>
                </a:lnTo>
                <a:lnTo>
                  <a:pt x="164998" y="183461"/>
                </a:lnTo>
                <a:lnTo>
                  <a:pt x="174751" y="174752"/>
                </a:lnTo>
                <a:lnTo>
                  <a:pt x="184899" y="162930"/>
                </a:lnTo>
                <a:lnTo>
                  <a:pt x="191898" y="151993"/>
                </a:lnTo>
                <a:lnTo>
                  <a:pt x="197432" y="140304"/>
                </a:lnTo>
                <a:lnTo>
                  <a:pt x="201449" y="128002"/>
                </a:lnTo>
                <a:lnTo>
                  <a:pt x="203896" y="115223"/>
                </a:lnTo>
                <a:lnTo>
                  <a:pt x="204724" y="102108"/>
                </a:lnTo>
                <a:lnTo>
                  <a:pt x="204704" y="100138"/>
                </a:lnTo>
                <a:lnTo>
                  <a:pt x="203617" y="87186"/>
                </a:lnTo>
                <a:lnTo>
                  <a:pt x="200897" y="74531"/>
                </a:lnTo>
                <a:lnTo>
                  <a:pt x="196599" y="62329"/>
                </a:lnTo>
                <a:lnTo>
                  <a:pt x="190773" y="50732"/>
                </a:lnTo>
                <a:lnTo>
                  <a:pt x="183473" y="39895"/>
                </a:lnTo>
                <a:lnTo>
                  <a:pt x="174751" y="29972"/>
                </a:lnTo>
                <a:lnTo>
                  <a:pt x="163344" y="20093"/>
                </a:lnTo>
                <a:lnTo>
                  <a:pt x="152474" y="13050"/>
                </a:lnTo>
                <a:lnTo>
                  <a:pt x="140804" y="7448"/>
                </a:lnTo>
                <a:lnTo>
                  <a:pt x="128483" y="3358"/>
                </a:lnTo>
                <a:lnTo>
                  <a:pt x="115661" y="851"/>
                </a:lnTo>
                <a:lnTo>
                  <a:pt x="102488" y="0"/>
                </a:lnTo>
                <a:lnTo>
                  <a:pt x="100382" y="22"/>
                </a:lnTo>
                <a:lnTo>
                  <a:pt x="87332" y="1143"/>
                </a:lnTo>
                <a:lnTo>
                  <a:pt x="74598" y="3908"/>
                </a:lnTo>
                <a:lnTo>
                  <a:pt x="62351" y="8245"/>
                </a:lnTo>
                <a:lnTo>
                  <a:pt x="50760" y="14082"/>
                </a:lnTo>
                <a:lnTo>
                  <a:pt x="39995" y="21348"/>
                </a:lnTo>
                <a:lnTo>
                  <a:pt x="30225" y="29972"/>
                </a:lnTo>
                <a:lnTo>
                  <a:pt x="20238" y="41540"/>
                </a:lnTo>
                <a:lnTo>
                  <a:pt x="13126" y="52493"/>
                </a:lnTo>
                <a:lnTo>
                  <a:pt x="7481" y="64179"/>
                </a:lnTo>
                <a:lnTo>
                  <a:pt x="3368" y="76446"/>
                </a:lnTo>
                <a:lnTo>
                  <a:pt x="853" y="89140"/>
                </a:lnTo>
                <a:lnTo>
                  <a:pt x="0" y="102108"/>
                </a:lnTo>
                <a:lnTo>
                  <a:pt x="32" y="104687"/>
                </a:lnTo>
                <a:lnTo>
                  <a:pt x="1201" y="117732"/>
                </a:lnTo>
                <a:lnTo>
                  <a:pt x="4001" y="130413"/>
                </a:lnTo>
                <a:lnTo>
                  <a:pt x="8367" y="142594"/>
                </a:lnTo>
                <a:lnTo>
                  <a:pt x="14236" y="154136"/>
                </a:lnTo>
                <a:lnTo>
                  <a:pt x="21544" y="164901"/>
                </a:lnTo>
                <a:lnTo>
                  <a:pt x="25908" y="102108"/>
                </a:lnTo>
                <a:lnTo>
                  <a:pt x="26328" y="94000"/>
                </a:lnTo>
                <a:lnTo>
                  <a:pt x="28816" y="81061"/>
                </a:lnTo>
                <a:lnTo>
                  <a:pt x="33416" y="68943"/>
                </a:lnTo>
                <a:lnTo>
                  <a:pt x="39986" y="57886"/>
                </a:lnTo>
                <a:lnTo>
                  <a:pt x="48387" y="48133"/>
                </a:lnTo>
                <a:lnTo>
                  <a:pt x="54131" y="42897"/>
                </a:lnTo>
                <a:lnTo>
                  <a:pt x="64601" y="35667"/>
                </a:lnTo>
                <a:lnTo>
                  <a:pt x="76275" y="30244"/>
                </a:lnTo>
                <a:lnTo>
                  <a:pt x="88966" y="26836"/>
                </a:lnTo>
                <a:lnTo>
                  <a:pt x="102488" y="25654"/>
                </a:lnTo>
                <a:lnTo>
                  <a:pt x="111183" y="26138"/>
                </a:lnTo>
                <a:lnTo>
                  <a:pt x="124113" y="28741"/>
                </a:lnTo>
                <a:lnTo>
                  <a:pt x="136146" y="33411"/>
                </a:lnTo>
                <a:lnTo>
                  <a:pt x="147145" y="39943"/>
                </a:lnTo>
                <a:lnTo>
                  <a:pt x="156972" y="48133"/>
                </a:lnTo>
                <a:lnTo>
                  <a:pt x="162104" y="53852"/>
                </a:lnTo>
                <a:lnTo>
                  <a:pt x="169342" y="64422"/>
                </a:lnTo>
                <a:lnTo>
                  <a:pt x="174802" y="76149"/>
                </a:lnTo>
                <a:lnTo>
                  <a:pt x="178249" y="88791"/>
                </a:lnTo>
                <a:lnTo>
                  <a:pt x="179450" y="102108"/>
                </a:lnTo>
                <a:lnTo>
                  <a:pt x="178959" y="110899"/>
                </a:lnTo>
                <a:lnTo>
                  <a:pt x="176333" y="123937"/>
                </a:lnTo>
                <a:lnTo>
                  <a:pt x="171640" y="136005"/>
                </a:lnTo>
                <a:lnTo>
                  <a:pt x="165110" y="146943"/>
                </a:lnTo>
                <a:lnTo>
                  <a:pt x="156972" y="156591"/>
                </a:lnTo>
                <a:lnTo>
                  <a:pt x="150817" y="162018"/>
                </a:lnTo>
                <a:lnTo>
                  <a:pt x="140223" y="169169"/>
                </a:lnTo>
                <a:lnTo>
                  <a:pt x="128546" y="174532"/>
                </a:lnTo>
                <a:lnTo>
                  <a:pt x="115922" y="177901"/>
                </a:lnTo>
                <a:lnTo>
                  <a:pt x="102488" y="179070"/>
                </a:lnTo>
                <a:lnTo>
                  <a:pt x="94110" y="178620"/>
                </a:lnTo>
                <a:lnTo>
                  <a:pt x="81075" y="176048"/>
                </a:lnTo>
                <a:lnTo>
                  <a:pt x="68986" y="171380"/>
                </a:lnTo>
                <a:lnTo>
                  <a:pt x="58027" y="164824"/>
                </a:lnTo>
                <a:lnTo>
                  <a:pt x="48387" y="1565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899150" y="3697224"/>
            <a:ext cx="3701796" cy="25831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3426" y="646942"/>
            <a:ext cx="176535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Κατ</a:t>
            </a:r>
            <a:r>
              <a:rPr sz="4200" b="1" spc="-50" baseline="2925" dirty="0" smtClean="0">
                <a:latin typeface="Calibri"/>
                <a:cs typeface="Calibri"/>
              </a:rPr>
              <a:t>η</a:t>
            </a:r>
            <a:r>
              <a:rPr sz="4200" b="1" spc="0" baseline="2925" dirty="0" smtClean="0">
                <a:latin typeface="Calibri"/>
                <a:cs typeface="Calibri"/>
              </a:rPr>
              <a:t>γο</a:t>
            </a:r>
            <a:r>
              <a:rPr sz="4200" b="1" spc="9" baseline="2925" dirty="0" smtClean="0">
                <a:latin typeface="Calibri"/>
                <a:cs typeface="Calibri"/>
              </a:rPr>
              <a:t>ρ</a:t>
            </a:r>
            <a:r>
              <a:rPr sz="4200" b="1" spc="0" baseline="2925" dirty="0" smtClean="0">
                <a:latin typeface="Calibri"/>
                <a:cs typeface="Calibri"/>
              </a:rPr>
              <a:t>ί</a:t>
            </a:r>
            <a:r>
              <a:rPr sz="4200" b="1" spc="9" baseline="2925" dirty="0" smtClean="0">
                <a:latin typeface="Calibri"/>
                <a:cs typeface="Calibri"/>
              </a:rPr>
              <a:t>ε</a:t>
            </a:r>
            <a:r>
              <a:rPr sz="4200" b="1" spc="0" baseline="2925" dirty="0" smtClean="0">
                <a:latin typeface="Calibri"/>
                <a:cs typeface="Calibri"/>
              </a:rPr>
              <a:t>ς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02139" y="646942"/>
            <a:ext cx="163006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α</a:t>
            </a:r>
            <a:r>
              <a:rPr sz="4200" b="1" spc="-14" baseline="2925" dirty="0" smtClean="0">
                <a:latin typeface="Calibri"/>
                <a:cs typeface="Calibri"/>
              </a:rPr>
              <a:t>θ</a:t>
            </a:r>
            <a:r>
              <a:rPr sz="4200" b="1" spc="0" baseline="2925" dirty="0" smtClean="0">
                <a:latin typeface="Calibri"/>
                <a:cs typeface="Calibri"/>
              </a:rPr>
              <a:t>λ</a:t>
            </a:r>
            <a:r>
              <a:rPr sz="4200" b="1" spc="-29" baseline="2925" dirty="0" smtClean="0">
                <a:latin typeface="Calibri"/>
                <a:cs typeface="Calibri"/>
              </a:rPr>
              <a:t>η</a:t>
            </a:r>
            <a:r>
              <a:rPr sz="4200" b="1" spc="0" baseline="2925" dirty="0" smtClean="0">
                <a:latin typeface="Calibri"/>
                <a:cs typeface="Calibri"/>
              </a:rPr>
              <a:t>τι</a:t>
            </a:r>
            <a:r>
              <a:rPr sz="4200" b="1" spc="-69" baseline="2925" dirty="0" smtClean="0">
                <a:latin typeface="Calibri"/>
                <a:cs typeface="Calibri"/>
              </a:rPr>
              <a:t>κ</a:t>
            </a:r>
            <a:r>
              <a:rPr sz="4200" b="1" spc="0" baseline="2925" dirty="0" smtClean="0">
                <a:latin typeface="Calibri"/>
                <a:cs typeface="Calibri"/>
              </a:rPr>
              <a:t>ού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35916" y="646942"/>
            <a:ext cx="169717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π</a:t>
            </a:r>
            <a:r>
              <a:rPr sz="4200" b="1" spc="9" baseline="2925" dirty="0" smtClean="0">
                <a:latin typeface="Calibri"/>
                <a:cs typeface="Calibri"/>
              </a:rPr>
              <a:t>ρ</a:t>
            </a:r>
            <a:r>
              <a:rPr sz="4200" b="1" spc="0" baseline="2925" dirty="0" smtClean="0">
                <a:latin typeface="Calibri"/>
                <a:cs typeface="Calibri"/>
              </a:rPr>
              <a:t>οϊό</a:t>
            </a:r>
            <a:r>
              <a:rPr sz="4200" b="1" spc="29" baseline="2925" dirty="0" smtClean="0">
                <a:latin typeface="Calibri"/>
                <a:cs typeface="Calibri"/>
              </a:rPr>
              <a:t>ν</a:t>
            </a:r>
            <a:r>
              <a:rPr sz="4200" b="1" spc="-29" baseline="2925" dirty="0" smtClean="0">
                <a:latin typeface="Calibri"/>
                <a:cs typeface="Calibri"/>
              </a:rPr>
              <a:t>τ</a:t>
            </a:r>
            <a:r>
              <a:rPr sz="4200" b="1" spc="0" baseline="2925" dirty="0" smtClean="0">
                <a:latin typeface="Calibri"/>
                <a:cs typeface="Calibri"/>
              </a:rPr>
              <a:t>ος: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8113" y="3375278"/>
            <a:ext cx="1659887" cy="1577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0822" marR="431344" algn="ctr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 smtClean="0">
                <a:solidFill>
                  <a:srgbClr val="00B0F0"/>
                </a:solidFill>
                <a:latin typeface="Calibri"/>
                <a:cs typeface="Calibri"/>
              </a:rPr>
              <a:t>Α</a:t>
            </a:r>
            <a:r>
              <a:rPr sz="2400" b="1" spc="0" baseline="3413" dirty="0" smtClean="0">
                <a:solidFill>
                  <a:srgbClr val="00B0F0"/>
                </a:solidFill>
                <a:latin typeface="Calibri"/>
                <a:cs typeface="Calibri"/>
              </a:rPr>
              <a:t>γαθά</a:t>
            </a:r>
            <a:endParaRPr sz="1600" b="1">
              <a:solidFill>
                <a:srgbClr val="00B0F0"/>
              </a:solidFill>
              <a:latin typeface="Calibri"/>
              <a:cs typeface="Calibri"/>
            </a:endParaRPr>
          </a:p>
          <a:p>
            <a:pPr indent="152" algn="ctr">
              <a:lnSpc>
                <a:spcPts val="1800"/>
              </a:lnSpc>
              <a:spcBef>
                <a:spcPts val="807"/>
              </a:spcBef>
            </a:pP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Μ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π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ά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λ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ε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ς,</a:t>
            </a:r>
            <a:r>
              <a:rPr sz="1200" b="1" spc="-1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 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θ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λ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η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τ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ι</a:t>
            </a:r>
            <a:r>
              <a:rPr sz="1200" b="1" spc="-2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ά π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π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ο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ύ</a:t>
            </a:r>
            <a:r>
              <a:rPr sz="1200" b="1" spc="-25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τ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σ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ι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, 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θ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λ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η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τ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ι</a:t>
            </a:r>
            <a:r>
              <a:rPr sz="1200" b="1" spc="-2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ά 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ό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ρ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γ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-1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ν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,</a:t>
            </a:r>
            <a:r>
              <a:rPr sz="1200" b="1" spc="-2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 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ε</a:t>
            </a:r>
            <a:r>
              <a:rPr sz="1200" b="1" spc="-2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ξ</a:t>
            </a:r>
            <a:r>
              <a:rPr sz="1200" b="1" spc="-1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ο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πλ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ι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σ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μ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ό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ς, 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θ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λη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τ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ι</a:t>
            </a:r>
            <a:r>
              <a:rPr sz="1200" b="1" spc="-2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ά</a:t>
            </a:r>
            <a:r>
              <a:rPr sz="1200" b="1" spc="-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 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ρ</a:t>
            </a:r>
            <a:r>
              <a:rPr sz="1200" b="1" spc="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ο</a:t>
            </a:r>
            <a:r>
              <a:rPr sz="1200" b="1" spc="-1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ύ</a:t>
            </a:r>
            <a:r>
              <a:rPr sz="1200" b="1" spc="-3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χ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α</a:t>
            </a:r>
            <a:r>
              <a:rPr sz="1200" b="1" spc="-19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 </a:t>
            </a:r>
            <a:r>
              <a:rPr sz="1200" b="1" spc="-4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/>
                <a:cs typeface="Segoe UI"/>
              </a:rPr>
              <a:t>τλ.</a:t>
            </a:r>
            <a:endParaRPr sz="12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/>
              <a:cs typeface="Segoe U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78710" y="3375278"/>
            <a:ext cx="1912490" cy="12729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 smtClean="0">
                <a:solidFill>
                  <a:srgbClr val="00B0F0"/>
                </a:solidFill>
                <a:latin typeface="Calibri"/>
                <a:cs typeface="Calibri"/>
              </a:rPr>
              <a:t>Α</a:t>
            </a:r>
            <a:r>
              <a:rPr sz="2400" b="1" spc="-19" baseline="3413" dirty="0" smtClean="0">
                <a:solidFill>
                  <a:srgbClr val="00B0F0"/>
                </a:solidFill>
                <a:latin typeface="Calibri"/>
                <a:cs typeface="Calibri"/>
              </a:rPr>
              <a:t>θ</a:t>
            </a:r>
            <a:r>
              <a:rPr sz="2400" b="1" spc="0" baseline="3413" dirty="0" smtClean="0">
                <a:solidFill>
                  <a:srgbClr val="00B0F0"/>
                </a:solidFill>
                <a:latin typeface="Calibri"/>
                <a:cs typeface="Calibri"/>
              </a:rPr>
              <a:t>λ</a:t>
            </a:r>
            <a:r>
              <a:rPr sz="2400" b="1" spc="-9" baseline="3413" dirty="0" smtClean="0">
                <a:solidFill>
                  <a:srgbClr val="00B0F0"/>
                </a:solidFill>
                <a:latin typeface="Calibri"/>
                <a:cs typeface="Calibri"/>
              </a:rPr>
              <a:t>η</a:t>
            </a:r>
            <a:r>
              <a:rPr sz="2400" b="1" spc="0" baseline="3413" dirty="0" smtClean="0">
                <a:solidFill>
                  <a:srgbClr val="00B0F0"/>
                </a:solidFill>
                <a:latin typeface="Calibri"/>
                <a:cs typeface="Calibri"/>
              </a:rPr>
              <a:t>τι</a:t>
            </a:r>
            <a:r>
              <a:rPr sz="2400" b="1" spc="-25" baseline="3413" dirty="0" smtClean="0">
                <a:solidFill>
                  <a:srgbClr val="00B0F0"/>
                </a:solidFill>
                <a:latin typeface="Calibri"/>
                <a:cs typeface="Calibri"/>
              </a:rPr>
              <a:t>κ</a:t>
            </a:r>
            <a:r>
              <a:rPr sz="2400" b="1" spc="0" baseline="3413" dirty="0" smtClean="0">
                <a:solidFill>
                  <a:srgbClr val="00B0F0"/>
                </a:solidFill>
                <a:latin typeface="Calibri"/>
                <a:cs typeface="Calibri"/>
              </a:rPr>
              <a:t>ές</a:t>
            </a:r>
            <a:r>
              <a:rPr sz="2400" b="1" spc="-47" baseline="3413" dirty="0" smtClean="0">
                <a:solidFill>
                  <a:srgbClr val="00B0F0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00B0F0"/>
                </a:solidFill>
                <a:latin typeface="Calibri"/>
                <a:cs typeface="Calibri"/>
              </a:rPr>
              <a:t>υπηρ</a:t>
            </a:r>
            <a:r>
              <a:rPr sz="2400" b="1" spc="-19" baseline="3413" dirty="0" smtClean="0">
                <a:solidFill>
                  <a:srgbClr val="00B0F0"/>
                </a:solidFill>
                <a:latin typeface="Calibri"/>
                <a:cs typeface="Calibri"/>
              </a:rPr>
              <a:t>ε</a:t>
            </a:r>
            <a:r>
              <a:rPr sz="2400" b="1" spc="0" baseline="3413" dirty="0" smtClean="0">
                <a:solidFill>
                  <a:srgbClr val="00B0F0"/>
                </a:solidFill>
                <a:latin typeface="Calibri"/>
                <a:cs typeface="Calibri"/>
              </a:rPr>
              <a:t>σίες</a:t>
            </a:r>
            <a:endParaRPr sz="1600">
              <a:solidFill>
                <a:srgbClr val="00B0F0"/>
              </a:solidFill>
              <a:latin typeface="Calibri"/>
              <a:cs typeface="Calibri"/>
            </a:endParaRPr>
          </a:p>
          <a:p>
            <a:pPr marL="8800" marR="24431" indent="-1930" algn="ctr">
              <a:lnSpc>
                <a:spcPts val="1800"/>
              </a:lnSpc>
              <a:spcBef>
                <a:spcPts val="807"/>
              </a:spcBef>
            </a:pPr>
            <a:r>
              <a:rPr sz="1200" b="1" spc="-4" dirty="0" smtClean="0">
                <a:solidFill>
                  <a:srgbClr val="FFFF00"/>
                </a:solidFill>
                <a:latin typeface="Segoe UI"/>
                <a:cs typeface="Segoe UI"/>
              </a:rPr>
              <a:t>Α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θ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λ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η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τ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ι</a:t>
            </a:r>
            <a:r>
              <a:rPr sz="1200" b="1" spc="-29" dirty="0" smtClean="0">
                <a:solidFill>
                  <a:srgbClr val="FFFF00"/>
                </a:solidFill>
                <a:latin typeface="Segoe UI"/>
                <a:cs typeface="Segoe UI"/>
              </a:rPr>
              <a:t>κ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ο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ί</a:t>
            </a:r>
            <a:r>
              <a:rPr sz="1200" b="1" spc="-24" dirty="0" smtClean="0">
                <a:solidFill>
                  <a:srgbClr val="FFFF00"/>
                </a:solidFill>
                <a:latin typeface="Segoe UI"/>
                <a:cs typeface="Segoe UI"/>
              </a:rPr>
              <a:t> </a:t>
            </a:r>
            <a:r>
              <a:rPr sz="1200" b="1" spc="-4" dirty="0" smtClean="0">
                <a:solidFill>
                  <a:srgbClr val="FFFF00"/>
                </a:solidFill>
                <a:latin typeface="Segoe UI"/>
                <a:cs typeface="Segoe UI"/>
              </a:rPr>
              <a:t>α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γώ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ν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ες, </a:t>
            </a:r>
            <a:r>
              <a:rPr sz="1200" b="1" spc="-4" dirty="0" smtClean="0">
                <a:solidFill>
                  <a:srgbClr val="FFFF00"/>
                </a:solidFill>
                <a:latin typeface="Segoe UI"/>
                <a:cs typeface="Segoe UI"/>
              </a:rPr>
              <a:t>α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θ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λ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η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τ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ι</a:t>
            </a:r>
            <a:r>
              <a:rPr sz="1200" b="1" spc="-29" dirty="0" smtClean="0">
                <a:solidFill>
                  <a:srgbClr val="FFFF00"/>
                </a:solidFill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ά camp,</a:t>
            </a:r>
            <a:r>
              <a:rPr sz="1200" b="1" spc="-9" dirty="0" smtClean="0">
                <a:solidFill>
                  <a:srgbClr val="FFFF00"/>
                </a:solidFill>
                <a:latin typeface="Segoe UI"/>
                <a:cs typeface="Segoe UI"/>
              </a:rPr>
              <a:t> </a:t>
            </a:r>
            <a:r>
              <a:rPr sz="1200" b="1" spc="-34" dirty="0" smtClean="0">
                <a:solidFill>
                  <a:srgbClr val="FFFF00"/>
                </a:solidFill>
                <a:latin typeface="Segoe UI"/>
                <a:cs typeface="Segoe UI"/>
              </a:rPr>
              <a:t>χ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ορη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γ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ι</a:t>
            </a:r>
            <a:r>
              <a:rPr sz="1200" b="1" spc="-29" dirty="0" smtClean="0">
                <a:solidFill>
                  <a:srgbClr val="FFFF00"/>
                </a:solidFill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ά π</a:t>
            </a:r>
            <a:r>
              <a:rPr sz="1200" b="1" spc="-4" dirty="0" smtClean="0">
                <a:solidFill>
                  <a:srgbClr val="FFFF00"/>
                </a:solidFill>
                <a:latin typeface="Segoe UI"/>
                <a:cs typeface="Segoe UI"/>
              </a:rPr>
              <a:t>ακ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έ</a:t>
            </a:r>
            <a:r>
              <a:rPr sz="1200" b="1" spc="-19" dirty="0" smtClean="0">
                <a:solidFill>
                  <a:srgbClr val="FFFF00"/>
                </a:solidFill>
                <a:latin typeface="Segoe UI"/>
                <a:cs typeface="Segoe UI"/>
              </a:rPr>
              <a:t>τ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α</a:t>
            </a:r>
            <a:r>
              <a:rPr sz="1200" b="1" spc="-9" dirty="0" smtClean="0">
                <a:solidFill>
                  <a:srgbClr val="FFFF00"/>
                </a:solidFill>
                <a:latin typeface="Segoe UI"/>
                <a:cs typeface="Segoe UI"/>
              </a:rPr>
              <a:t> </a:t>
            </a:r>
            <a:r>
              <a:rPr sz="1200" b="1" spc="-4" dirty="0" smtClean="0">
                <a:solidFill>
                  <a:srgbClr val="FFFF00"/>
                </a:solidFill>
                <a:latin typeface="Segoe UI"/>
                <a:cs typeface="Segoe UI"/>
              </a:rPr>
              <a:t>κ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τ</a:t>
            </a:r>
            <a:r>
              <a:rPr sz="1200" b="1" spc="4" dirty="0" smtClean="0">
                <a:solidFill>
                  <a:srgbClr val="FFFF00"/>
                </a:solidFill>
                <a:latin typeface="Segoe UI"/>
                <a:cs typeface="Segoe UI"/>
              </a:rPr>
              <a:t>λ</a:t>
            </a:r>
            <a:r>
              <a:rPr sz="1200" b="1" spc="0" dirty="0" smtClean="0">
                <a:solidFill>
                  <a:srgbClr val="FFFF00"/>
                </a:solidFill>
                <a:latin typeface="Segoe UI"/>
                <a:cs typeface="Segoe UI"/>
              </a:rPr>
              <a:t>.</a:t>
            </a:r>
            <a:endParaRPr sz="1200" b="1">
              <a:solidFill>
                <a:srgbClr val="FFFF00"/>
              </a:solidFill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bject 70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529074" y="5577840"/>
            <a:ext cx="1117092" cy="903732"/>
          </a:xfrm>
          <a:custGeom>
            <a:avLst/>
            <a:gdLst/>
            <a:ahLst/>
            <a:cxnLst/>
            <a:rect l="l" t="t" r="r" b="b"/>
            <a:pathLst>
              <a:path w="1117092" h="903732">
                <a:moveTo>
                  <a:pt x="22" y="337416"/>
                </a:moveTo>
                <a:lnTo>
                  <a:pt x="9866" y="380786"/>
                </a:lnTo>
                <a:lnTo>
                  <a:pt x="36259" y="412316"/>
                </a:lnTo>
                <a:lnTo>
                  <a:pt x="74370" y="429184"/>
                </a:lnTo>
                <a:lnTo>
                  <a:pt x="1026286" y="430733"/>
                </a:lnTo>
                <a:lnTo>
                  <a:pt x="1040856" y="429567"/>
                </a:lnTo>
                <a:lnTo>
                  <a:pt x="1079368" y="413542"/>
                </a:lnTo>
                <a:lnTo>
                  <a:pt x="1106366" y="382549"/>
                </a:lnTo>
                <a:lnTo>
                  <a:pt x="1117070" y="341508"/>
                </a:lnTo>
                <a:lnTo>
                  <a:pt x="1117092" y="339483"/>
                </a:lnTo>
                <a:lnTo>
                  <a:pt x="1115934" y="324875"/>
                </a:lnTo>
                <a:lnTo>
                  <a:pt x="1099995" y="286265"/>
                </a:lnTo>
                <a:lnTo>
                  <a:pt x="1069096" y="259225"/>
                </a:lnTo>
                <a:lnTo>
                  <a:pt x="1028042" y="248580"/>
                </a:lnTo>
                <a:lnTo>
                  <a:pt x="91186" y="248564"/>
                </a:lnTo>
                <a:lnTo>
                  <a:pt x="76579" y="249719"/>
                </a:lnTo>
                <a:lnTo>
                  <a:pt x="37930" y="265621"/>
                </a:lnTo>
                <a:lnTo>
                  <a:pt x="10800" y="296452"/>
                </a:lnTo>
                <a:lnTo>
                  <a:pt x="22" y="337416"/>
                </a:lnTo>
                <a:close/>
              </a:path>
              <a:path w="1117092" h="903732">
                <a:moveTo>
                  <a:pt x="965326" y="497471"/>
                </a:moveTo>
                <a:lnTo>
                  <a:pt x="151764" y="497471"/>
                </a:lnTo>
                <a:lnTo>
                  <a:pt x="153116" y="530815"/>
                </a:lnTo>
                <a:lnTo>
                  <a:pt x="157099" y="563412"/>
                </a:lnTo>
                <a:lnTo>
                  <a:pt x="163609" y="595158"/>
                </a:lnTo>
                <a:lnTo>
                  <a:pt x="172541" y="625949"/>
                </a:lnTo>
                <a:lnTo>
                  <a:pt x="183788" y="655681"/>
                </a:lnTo>
                <a:lnTo>
                  <a:pt x="197247" y="684249"/>
                </a:lnTo>
                <a:lnTo>
                  <a:pt x="212811" y="711550"/>
                </a:lnTo>
                <a:lnTo>
                  <a:pt x="230374" y="737480"/>
                </a:lnTo>
                <a:lnTo>
                  <a:pt x="249833" y="761933"/>
                </a:lnTo>
                <a:lnTo>
                  <a:pt x="271081" y="784807"/>
                </a:lnTo>
                <a:lnTo>
                  <a:pt x="294013" y="805997"/>
                </a:lnTo>
                <a:lnTo>
                  <a:pt x="318524" y="825398"/>
                </a:lnTo>
                <a:lnTo>
                  <a:pt x="344508" y="842907"/>
                </a:lnTo>
                <a:lnTo>
                  <a:pt x="371860" y="858419"/>
                </a:lnTo>
                <a:lnTo>
                  <a:pt x="400474" y="871830"/>
                </a:lnTo>
                <a:lnTo>
                  <a:pt x="430246" y="883037"/>
                </a:lnTo>
                <a:lnTo>
                  <a:pt x="461070" y="891935"/>
                </a:lnTo>
                <a:lnTo>
                  <a:pt x="492840" y="898419"/>
                </a:lnTo>
                <a:lnTo>
                  <a:pt x="525452" y="902386"/>
                </a:lnTo>
                <a:lnTo>
                  <a:pt x="558800" y="903732"/>
                </a:lnTo>
                <a:lnTo>
                  <a:pt x="592161" y="902386"/>
                </a:lnTo>
                <a:lnTo>
                  <a:pt x="624775" y="898419"/>
                </a:lnTo>
                <a:lnTo>
                  <a:pt x="656540" y="891935"/>
                </a:lnTo>
                <a:lnTo>
                  <a:pt x="687349" y="883037"/>
                </a:lnTo>
                <a:lnTo>
                  <a:pt x="717099" y="871830"/>
                </a:lnTo>
                <a:lnTo>
                  <a:pt x="745686" y="858419"/>
                </a:lnTo>
                <a:lnTo>
                  <a:pt x="773005" y="842907"/>
                </a:lnTo>
                <a:lnTo>
                  <a:pt x="798951" y="825398"/>
                </a:lnTo>
                <a:lnTo>
                  <a:pt x="823422" y="805997"/>
                </a:lnTo>
                <a:lnTo>
                  <a:pt x="846312" y="784807"/>
                </a:lnTo>
                <a:lnTo>
                  <a:pt x="867516" y="761933"/>
                </a:lnTo>
                <a:lnTo>
                  <a:pt x="886932" y="737480"/>
                </a:lnTo>
                <a:lnTo>
                  <a:pt x="904454" y="711550"/>
                </a:lnTo>
                <a:lnTo>
                  <a:pt x="919978" y="684249"/>
                </a:lnTo>
                <a:lnTo>
                  <a:pt x="933400" y="655681"/>
                </a:lnTo>
                <a:lnTo>
                  <a:pt x="944615" y="625949"/>
                </a:lnTo>
                <a:lnTo>
                  <a:pt x="953520" y="595158"/>
                </a:lnTo>
                <a:lnTo>
                  <a:pt x="960010" y="563412"/>
                </a:lnTo>
                <a:lnTo>
                  <a:pt x="963980" y="530815"/>
                </a:lnTo>
                <a:lnTo>
                  <a:pt x="965326" y="497471"/>
                </a:lnTo>
                <a:close/>
              </a:path>
              <a:path w="1117092" h="903732">
                <a:moveTo>
                  <a:pt x="22" y="88853"/>
                </a:moveTo>
                <a:lnTo>
                  <a:pt x="9900" y="132220"/>
                </a:lnTo>
                <a:lnTo>
                  <a:pt x="36379" y="163632"/>
                </a:lnTo>
                <a:lnTo>
                  <a:pt x="74600" y="180343"/>
                </a:lnTo>
                <a:lnTo>
                  <a:pt x="1026286" y="181838"/>
                </a:lnTo>
                <a:lnTo>
                  <a:pt x="1040882" y="180677"/>
                </a:lnTo>
                <a:lnTo>
                  <a:pt x="1079449" y="164702"/>
                </a:lnTo>
                <a:lnTo>
                  <a:pt x="1106449" y="133754"/>
                </a:lnTo>
                <a:lnTo>
                  <a:pt x="1117075" y="92674"/>
                </a:lnTo>
                <a:lnTo>
                  <a:pt x="1117092" y="90919"/>
                </a:lnTo>
                <a:lnTo>
                  <a:pt x="1115934" y="76320"/>
                </a:lnTo>
                <a:lnTo>
                  <a:pt x="1099995" y="37717"/>
                </a:lnTo>
                <a:lnTo>
                  <a:pt x="1069096" y="10668"/>
                </a:lnTo>
                <a:lnTo>
                  <a:pt x="1028042" y="16"/>
                </a:lnTo>
                <a:lnTo>
                  <a:pt x="91186" y="0"/>
                </a:lnTo>
                <a:lnTo>
                  <a:pt x="76579" y="1155"/>
                </a:lnTo>
                <a:lnTo>
                  <a:pt x="37930" y="17068"/>
                </a:lnTo>
                <a:lnTo>
                  <a:pt x="10800" y="47904"/>
                </a:lnTo>
                <a:lnTo>
                  <a:pt x="22" y="88853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72794" y="1399036"/>
            <a:ext cx="3843369" cy="1536191"/>
          </a:xfrm>
          <a:custGeom>
            <a:avLst/>
            <a:gdLst/>
            <a:ahLst/>
            <a:cxnLst/>
            <a:rect l="l" t="t" r="r" b="b"/>
            <a:pathLst>
              <a:path w="3843369" h="1536191">
                <a:moveTo>
                  <a:pt x="1770030" y="647162"/>
                </a:moveTo>
                <a:lnTo>
                  <a:pt x="1792283" y="646503"/>
                </a:lnTo>
                <a:lnTo>
                  <a:pt x="1806717" y="646254"/>
                </a:lnTo>
                <a:lnTo>
                  <a:pt x="1822958" y="646056"/>
                </a:lnTo>
                <a:lnTo>
                  <a:pt x="1840707" y="645911"/>
                </a:lnTo>
                <a:lnTo>
                  <a:pt x="1879540" y="645770"/>
                </a:lnTo>
                <a:lnTo>
                  <a:pt x="1941646" y="645926"/>
                </a:lnTo>
                <a:lnTo>
                  <a:pt x="1962183" y="646073"/>
                </a:lnTo>
                <a:lnTo>
                  <a:pt x="1982141" y="646266"/>
                </a:lnTo>
                <a:lnTo>
                  <a:pt x="2001221" y="646504"/>
                </a:lnTo>
                <a:lnTo>
                  <a:pt x="2019125" y="646787"/>
                </a:lnTo>
                <a:lnTo>
                  <a:pt x="2035555" y="647113"/>
                </a:lnTo>
                <a:lnTo>
                  <a:pt x="2050211" y="647483"/>
                </a:lnTo>
                <a:lnTo>
                  <a:pt x="2062797" y="647895"/>
                </a:lnTo>
                <a:lnTo>
                  <a:pt x="2080561" y="648842"/>
                </a:lnTo>
                <a:lnTo>
                  <a:pt x="2080561" y="158368"/>
                </a:lnTo>
                <a:lnTo>
                  <a:pt x="2078714" y="134133"/>
                </a:lnTo>
                <a:lnTo>
                  <a:pt x="2071869" y="106553"/>
                </a:lnTo>
                <a:lnTo>
                  <a:pt x="2060422" y="81118"/>
                </a:lnTo>
                <a:lnTo>
                  <a:pt x="2044849" y="58300"/>
                </a:lnTo>
                <a:lnTo>
                  <a:pt x="2025623" y="38571"/>
                </a:lnTo>
                <a:lnTo>
                  <a:pt x="2003219" y="22405"/>
                </a:lnTo>
                <a:lnTo>
                  <a:pt x="1978111" y="10272"/>
                </a:lnTo>
                <a:lnTo>
                  <a:pt x="1950775" y="2646"/>
                </a:lnTo>
                <a:lnTo>
                  <a:pt x="1921684" y="0"/>
                </a:lnTo>
                <a:lnTo>
                  <a:pt x="1911894" y="297"/>
                </a:lnTo>
                <a:lnTo>
                  <a:pt x="1883389" y="4648"/>
                </a:lnTo>
                <a:lnTo>
                  <a:pt x="1856766" y="13821"/>
                </a:lnTo>
                <a:lnTo>
                  <a:pt x="1832506" y="27344"/>
                </a:lnTo>
                <a:lnTo>
                  <a:pt x="1811089" y="44745"/>
                </a:lnTo>
                <a:lnTo>
                  <a:pt x="1792997" y="65551"/>
                </a:lnTo>
                <a:lnTo>
                  <a:pt x="1778711" y="89290"/>
                </a:lnTo>
                <a:lnTo>
                  <a:pt x="1768713" y="115489"/>
                </a:lnTo>
                <a:lnTo>
                  <a:pt x="1763484" y="143677"/>
                </a:lnTo>
                <a:lnTo>
                  <a:pt x="1762807" y="158368"/>
                </a:lnTo>
                <a:lnTo>
                  <a:pt x="1762807" y="647572"/>
                </a:lnTo>
                <a:lnTo>
                  <a:pt x="1770030" y="647162"/>
                </a:lnTo>
                <a:close/>
              </a:path>
              <a:path w="3843369" h="1536191">
                <a:moveTo>
                  <a:pt x="3219486" y="1273204"/>
                </a:moveTo>
                <a:lnTo>
                  <a:pt x="3229053" y="1286966"/>
                </a:lnTo>
                <a:lnTo>
                  <a:pt x="3238421" y="1300744"/>
                </a:lnTo>
                <a:lnTo>
                  <a:pt x="3247593" y="1314533"/>
                </a:lnTo>
                <a:lnTo>
                  <a:pt x="3256569" y="1328330"/>
                </a:lnTo>
                <a:lnTo>
                  <a:pt x="3265353" y="1342133"/>
                </a:lnTo>
                <a:lnTo>
                  <a:pt x="3273944" y="1355938"/>
                </a:lnTo>
                <a:lnTo>
                  <a:pt x="3282346" y="1369741"/>
                </a:lnTo>
                <a:lnTo>
                  <a:pt x="3290560" y="1383541"/>
                </a:lnTo>
                <a:lnTo>
                  <a:pt x="3298587" y="1397333"/>
                </a:lnTo>
                <a:lnTo>
                  <a:pt x="3306429" y="1411115"/>
                </a:lnTo>
                <a:lnTo>
                  <a:pt x="3314088" y="1424883"/>
                </a:lnTo>
                <a:lnTo>
                  <a:pt x="3321566" y="1438634"/>
                </a:lnTo>
                <a:lnTo>
                  <a:pt x="3328864" y="1452365"/>
                </a:lnTo>
                <a:lnTo>
                  <a:pt x="3335984" y="1466074"/>
                </a:lnTo>
                <a:lnTo>
                  <a:pt x="3342928" y="1479756"/>
                </a:lnTo>
                <a:lnTo>
                  <a:pt x="3349698" y="1493409"/>
                </a:lnTo>
                <a:lnTo>
                  <a:pt x="3356294" y="1507029"/>
                </a:lnTo>
                <a:lnTo>
                  <a:pt x="3362720" y="1520614"/>
                </a:lnTo>
                <a:lnTo>
                  <a:pt x="3368976" y="1534159"/>
                </a:lnTo>
                <a:lnTo>
                  <a:pt x="3764073" y="1306321"/>
                </a:lnTo>
                <a:lnTo>
                  <a:pt x="3775105" y="1299359"/>
                </a:lnTo>
                <a:lnTo>
                  <a:pt x="3785367" y="1291655"/>
                </a:lnTo>
                <a:lnTo>
                  <a:pt x="3794846" y="1283264"/>
                </a:lnTo>
                <a:lnTo>
                  <a:pt x="3803528" y="1274241"/>
                </a:lnTo>
                <a:lnTo>
                  <a:pt x="3811397" y="1264644"/>
                </a:lnTo>
                <a:lnTo>
                  <a:pt x="3818439" y="1254526"/>
                </a:lnTo>
                <a:lnTo>
                  <a:pt x="3824640" y="1243945"/>
                </a:lnTo>
                <a:lnTo>
                  <a:pt x="3829985" y="1232956"/>
                </a:lnTo>
                <a:lnTo>
                  <a:pt x="3834460" y="1221614"/>
                </a:lnTo>
                <a:lnTo>
                  <a:pt x="3838051" y="1209976"/>
                </a:lnTo>
                <a:lnTo>
                  <a:pt x="3840742" y="1198097"/>
                </a:lnTo>
                <a:lnTo>
                  <a:pt x="3842520" y="1186032"/>
                </a:lnTo>
                <a:lnTo>
                  <a:pt x="3843369" y="1173838"/>
                </a:lnTo>
                <a:lnTo>
                  <a:pt x="3843276" y="1161570"/>
                </a:lnTo>
                <a:lnTo>
                  <a:pt x="3842226" y="1149284"/>
                </a:lnTo>
                <a:lnTo>
                  <a:pt x="3840204" y="1137036"/>
                </a:lnTo>
                <a:lnTo>
                  <a:pt x="3837197" y="1124880"/>
                </a:lnTo>
                <a:lnTo>
                  <a:pt x="3833188" y="1112874"/>
                </a:lnTo>
                <a:lnTo>
                  <a:pt x="3828165" y="1101073"/>
                </a:lnTo>
                <a:lnTo>
                  <a:pt x="3822112" y="1089532"/>
                </a:lnTo>
                <a:lnTo>
                  <a:pt x="3811872" y="1073963"/>
                </a:lnTo>
                <a:lnTo>
                  <a:pt x="3803502" y="1063644"/>
                </a:lnTo>
                <a:lnTo>
                  <a:pt x="3794418" y="1054178"/>
                </a:lnTo>
                <a:lnTo>
                  <a:pt x="3784683" y="1045581"/>
                </a:lnTo>
                <a:lnTo>
                  <a:pt x="3774358" y="1037872"/>
                </a:lnTo>
                <a:lnTo>
                  <a:pt x="3763508" y="1031068"/>
                </a:lnTo>
                <a:lnTo>
                  <a:pt x="3752194" y="1025186"/>
                </a:lnTo>
                <a:lnTo>
                  <a:pt x="3740479" y="1020244"/>
                </a:lnTo>
                <a:lnTo>
                  <a:pt x="3728425" y="1016259"/>
                </a:lnTo>
                <a:lnTo>
                  <a:pt x="3716095" y="1013248"/>
                </a:lnTo>
                <a:lnTo>
                  <a:pt x="3703552" y="1011230"/>
                </a:lnTo>
                <a:lnTo>
                  <a:pt x="3690858" y="1010221"/>
                </a:lnTo>
                <a:lnTo>
                  <a:pt x="3678075" y="1010238"/>
                </a:lnTo>
                <a:lnTo>
                  <a:pt x="3665267" y="1011301"/>
                </a:lnTo>
                <a:lnTo>
                  <a:pt x="3653014" y="1013315"/>
                </a:lnTo>
                <a:lnTo>
                  <a:pt x="3640770" y="1016354"/>
                </a:lnTo>
                <a:lnTo>
                  <a:pt x="3628678" y="1020414"/>
                </a:lnTo>
                <a:lnTo>
                  <a:pt x="3616800" y="1025501"/>
                </a:lnTo>
                <a:lnTo>
                  <a:pt x="3605196" y="1031620"/>
                </a:lnTo>
                <a:lnTo>
                  <a:pt x="3602329" y="1033272"/>
                </a:lnTo>
                <a:lnTo>
                  <a:pt x="3594123" y="1038000"/>
                </a:lnTo>
                <a:lnTo>
                  <a:pt x="3581171" y="1045462"/>
                </a:lnTo>
                <a:lnTo>
                  <a:pt x="3564067" y="1055316"/>
                </a:lnTo>
                <a:lnTo>
                  <a:pt x="3543403" y="1067220"/>
                </a:lnTo>
                <a:lnTo>
                  <a:pt x="3519773" y="1080834"/>
                </a:lnTo>
                <a:lnTo>
                  <a:pt x="3493770" y="1095814"/>
                </a:lnTo>
                <a:lnTo>
                  <a:pt x="3465988" y="1111819"/>
                </a:lnTo>
                <a:lnTo>
                  <a:pt x="3437019" y="1128509"/>
                </a:lnTo>
                <a:lnTo>
                  <a:pt x="3407457" y="1145540"/>
                </a:lnTo>
                <a:lnTo>
                  <a:pt x="3377895" y="1162570"/>
                </a:lnTo>
                <a:lnTo>
                  <a:pt x="3348927" y="1179260"/>
                </a:lnTo>
                <a:lnTo>
                  <a:pt x="3321144" y="1195265"/>
                </a:lnTo>
                <a:lnTo>
                  <a:pt x="3295142" y="1210245"/>
                </a:lnTo>
                <a:lnTo>
                  <a:pt x="3271512" y="1223859"/>
                </a:lnTo>
                <a:lnTo>
                  <a:pt x="3250848" y="1235763"/>
                </a:lnTo>
                <a:lnTo>
                  <a:pt x="3233744" y="1245617"/>
                </a:lnTo>
                <a:lnTo>
                  <a:pt x="3220792" y="1253079"/>
                </a:lnTo>
                <a:lnTo>
                  <a:pt x="3212586" y="1257807"/>
                </a:lnTo>
                <a:lnTo>
                  <a:pt x="3209718" y="1259458"/>
                </a:lnTo>
                <a:lnTo>
                  <a:pt x="3219486" y="1273204"/>
                </a:lnTo>
                <a:close/>
              </a:path>
              <a:path w="3843369" h="1536191">
                <a:moveTo>
                  <a:pt x="849" y="1188001"/>
                </a:moveTo>
                <a:lnTo>
                  <a:pt x="5318" y="1211945"/>
                </a:lnTo>
                <a:lnTo>
                  <a:pt x="13383" y="1234924"/>
                </a:lnTo>
                <a:lnTo>
                  <a:pt x="24930" y="1256491"/>
                </a:lnTo>
                <a:lnTo>
                  <a:pt x="39841" y="1276196"/>
                </a:lnTo>
                <a:lnTo>
                  <a:pt x="58002" y="1293591"/>
                </a:lnTo>
                <a:lnTo>
                  <a:pt x="79295" y="1308227"/>
                </a:lnTo>
                <a:lnTo>
                  <a:pt x="474392" y="1536191"/>
                </a:lnTo>
                <a:lnTo>
                  <a:pt x="480649" y="1522646"/>
                </a:lnTo>
                <a:lnTo>
                  <a:pt x="487074" y="1509061"/>
                </a:lnTo>
                <a:lnTo>
                  <a:pt x="493671" y="1495441"/>
                </a:lnTo>
                <a:lnTo>
                  <a:pt x="500441" y="1481788"/>
                </a:lnTo>
                <a:lnTo>
                  <a:pt x="507385" y="1468106"/>
                </a:lnTo>
                <a:lnTo>
                  <a:pt x="514505" y="1454397"/>
                </a:lnTo>
                <a:lnTo>
                  <a:pt x="521803" y="1440666"/>
                </a:lnTo>
                <a:lnTo>
                  <a:pt x="529281" y="1426915"/>
                </a:lnTo>
                <a:lnTo>
                  <a:pt x="536940" y="1413147"/>
                </a:lnTo>
                <a:lnTo>
                  <a:pt x="544782" y="1399365"/>
                </a:lnTo>
                <a:lnTo>
                  <a:pt x="552809" y="1385573"/>
                </a:lnTo>
                <a:lnTo>
                  <a:pt x="561023" y="1371773"/>
                </a:lnTo>
                <a:lnTo>
                  <a:pt x="569424" y="1357970"/>
                </a:lnTo>
                <a:lnTo>
                  <a:pt x="578016" y="1344165"/>
                </a:lnTo>
                <a:lnTo>
                  <a:pt x="586799" y="1330362"/>
                </a:lnTo>
                <a:lnTo>
                  <a:pt x="595776" y="1316565"/>
                </a:lnTo>
                <a:lnTo>
                  <a:pt x="604948" y="1302776"/>
                </a:lnTo>
                <a:lnTo>
                  <a:pt x="614316" y="1288998"/>
                </a:lnTo>
                <a:lnTo>
                  <a:pt x="623883" y="1275236"/>
                </a:lnTo>
                <a:lnTo>
                  <a:pt x="633650" y="1261490"/>
                </a:lnTo>
                <a:lnTo>
                  <a:pt x="630783" y="1259838"/>
                </a:lnTo>
                <a:lnTo>
                  <a:pt x="622577" y="1255107"/>
                </a:lnTo>
                <a:lnTo>
                  <a:pt x="609625" y="1247642"/>
                </a:lnTo>
                <a:lnTo>
                  <a:pt x="592521" y="1237782"/>
                </a:lnTo>
                <a:lnTo>
                  <a:pt x="571857" y="1225871"/>
                </a:lnTo>
                <a:lnTo>
                  <a:pt x="548227" y="1212250"/>
                </a:lnTo>
                <a:lnTo>
                  <a:pt x="522224" y="1197261"/>
                </a:lnTo>
                <a:lnTo>
                  <a:pt x="494442" y="1181247"/>
                </a:lnTo>
                <a:lnTo>
                  <a:pt x="465473" y="1164548"/>
                </a:lnTo>
                <a:lnTo>
                  <a:pt x="435911" y="1147508"/>
                </a:lnTo>
                <a:lnTo>
                  <a:pt x="406349" y="1130468"/>
                </a:lnTo>
                <a:lnTo>
                  <a:pt x="377381" y="1113769"/>
                </a:lnTo>
                <a:lnTo>
                  <a:pt x="349598" y="1097755"/>
                </a:lnTo>
                <a:lnTo>
                  <a:pt x="323596" y="1082766"/>
                </a:lnTo>
                <a:lnTo>
                  <a:pt x="299966" y="1069145"/>
                </a:lnTo>
                <a:lnTo>
                  <a:pt x="279302" y="1057234"/>
                </a:lnTo>
                <a:lnTo>
                  <a:pt x="262198" y="1047374"/>
                </a:lnTo>
                <a:lnTo>
                  <a:pt x="249246" y="1039909"/>
                </a:lnTo>
                <a:lnTo>
                  <a:pt x="241040" y="1035178"/>
                </a:lnTo>
                <a:lnTo>
                  <a:pt x="238172" y="1033526"/>
                </a:lnTo>
                <a:lnTo>
                  <a:pt x="226678" y="1027519"/>
                </a:lnTo>
                <a:lnTo>
                  <a:pt x="214794" y="1022458"/>
                </a:lnTo>
                <a:lnTo>
                  <a:pt x="202696" y="1018406"/>
                </a:lnTo>
                <a:lnTo>
                  <a:pt x="190445" y="1015364"/>
                </a:lnTo>
                <a:lnTo>
                  <a:pt x="178101" y="1013332"/>
                </a:lnTo>
                <a:lnTo>
                  <a:pt x="160471" y="1012139"/>
                </a:lnTo>
                <a:lnTo>
                  <a:pt x="147714" y="1012505"/>
                </a:lnTo>
                <a:lnTo>
                  <a:pt x="135070" y="1013889"/>
                </a:lnTo>
                <a:lnTo>
                  <a:pt x="122600" y="1016275"/>
                </a:lnTo>
                <a:lnTo>
                  <a:pt x="110367" y="1019646"/>
                </a:lnTo>
                <a:lnTo>
                  <a:pt x="98433" y="1023985"/>
                </a:lnTo>
                <a:lnTo>
                  <a:pt x="86861" y="1029276"/>
                </a:lnTo>
                <a:lnTo>
                  <a:pt x="75715" y="1035503"/>
                </a:lnTo>
                <a:lnTo>
                  <a:pt x="65055" y="1042647"/>
                </a:lnTo>
                <a:lnTo>
                  <a:pt x="54945" y="1050694"/>
                </a:lnTo>
                <a:lnTo>
                  <a:pt x="45448" y="1059626"/>
                </a:lnTo>
                <a:lnTo>
                  <a:pt x="36626" y="1069426"/>
                </a:lnTo>
                <a:lnTo>
                  <a:pt x="28541" y="1080078"/>
                </a:lnTo>
                <a:lnTo>
                  <a:pt x="21256" y="1091564"/>
                </a:lnTo>
                <a:lnTo>
                  <a:pt x="15204" y="1103088"/>
                </a:lnTo>
                <a:lnTo>
                  <a:pt x="10180" y="1114875"/>
                </a:lnTo>
                <a:lnTo>
                  <a:pt x="6172" y="1126871"/>
                </a:lnTo>
                <a:lnTo>
                  <a:pt x="3164" y="1139018"/>
                </a:lnTo>
                <a:lnTo>
                  <a:pt x="1143" y="1151260"/>
                </a:lnTo>
                <a:lnTo>
                  <a:pt x="93" y="1163543"/>
                </a:lnTo>
                <a:lnTo>
                  <a:pt x="0" y="1175808"/>
                </a:lnTo>
                <a:lnTo>
                  <a:pt x="849" y="1188001"/>
                </a:lnTo>
                <a:close/>
              </a:path>
              <a:path w="3843369" h="1536191">
                <a:moveTo>
                  <a:pt x="993187" y="904113"/>
                </a:moveTo>
                <a:lnTo>
                  <a:pt x="1005506" y="895824"/>
                </a:lnTo>
                <a:lnTo>
                  <a:pt x="1018003" y="887612"/>
                </a:lnTo>
                <a:lnTo>
                  <a:pt x="1030679" y="879478"/>
                </a:lnTo>
                <a:lnTo>
                  <a:pt x="1043534" y="871427"/>
                </a:lnTo>
                <a:lnTo>
                  <a:pt x="1056570" y="863461"/>
                </a:lnTo>
                <a:lnTo>
                  <a:pt x="1069788" y="855583"/>
                </a:lnTo>
                <a:lnTo>
                  <a:pt x="1083188" y="847797"/>
                </a:lnTo>
                <a:lnTo>
                  <a:pt x="1096771" y="840107"/>
                </a:lnTo>
                <a:lnTo>
                  <a:pt x="1110538" y="832514"/>
                </a:lnTo>
                <a:lnTo>
                  <a:pt x="1124490" y="825023"/>
                </a:lnTo>
                <a:lnTo>
                  <a:pt x="1138627" y="817637"/>
                </a:lnTo>
                <a:lnTo>
                  <a:pt x="1152951" y="810359"/>
                </a:lnTo>
                <a:lnTo>
                  <a:pt x="1167463" y="803192"/>
                </a:lnTo>
                <a:lnTo>
                  <a:pt x="1182163" y="796140"/>
                </a:lnTo>
                <a:lnTo>
                  <a:pt x="1197052" y="789205"/>
                </a:lnTo>
                <a:lnTo>
                  <a:pt x="1212131" y="782392"/>
                </a:lnTo>
                <a:lnTo>
                  <a:pt x="1227401" y="775702"/>
                </a:lnTo>
                <a:lnTo>
                  <a:pt x="1242863" y="769140"/>
                </a:lnTo>
                <a:lnTo>
                  <a:pt x="1258518" y="762709"/>
                </a:lnTo>
                <a:lnTo>
                  <a:pt x="1274365" y="756412"/>
                </a:lnTo>
                <a:lnTo>
                  <a:pt x="1272657" y="753455"/>
                </a:lnTo>
                <a:lnTo>
                  <a:pt x="1267769" y="744993"/>
                </a:lnTo>
                <a:lnTo>
                  <a:pt x="1260054" y="731638"/>
                </a:lnTo>
                <a:lnTo>
                  <a:pt x="1249865" y="714001"/>
                </a:lnTo>
                <a:lnTo>
                  <a:pt x="1237555" y="692693"/>
                </a:lnTo>
                <a:lnTo>
                  <a:pt x="1223479" y="668327"/>
                </a:lnTo>
                <a:lnTo>
                  <a:pt x="1207989" y="641515"/>
                </a:lnTo>
                <a:lnTo>
                  <a:pt x="1191439" y="612867"/>
                </a:lnTo>
                <a:lnTo>
                  <a:pt x="1174183" y="582996"/>
                </a:lnTo>
                <a:lnTo>
                  <a:pt x="1156573" y="552513"/>
                </a:lnTo>
                <a:lnTo>
                  <a:pt x="1138963" y="522030"/>
                </a:lnTo>
                <a:lnTo>
                  <a:pt x="1121706" y="492159"/>
                </a:lnTo>
                <a:lnTo>
                  <a:pt x="1105156" y="463511"/>
                </a:lnTo>
                <a:lnTo>
                  <a:pt x="1089667" y="436699"/>
                </a:lnTo>
                <a:lnTo>
                  <a:pt x="1075591" y="412333"/>
                </a:lnTo>
                <a:lnTo>
                  <a:pt x="1063281" y="391025"/>
                </a:lnTo>
                <a:lnTo>
                  <a:pt x="1053092" y="373388"/>
                </a:lnTo>
                <a:lnTo>
                  <a:pt x="1045377" y="360033"/>
                </a:lnTo>
                <a:lnTo>
                  <a:pt x="1040488" y="351571"/>
                </a:lnTo>
                <a:lnTo>
                  <a:pt x="1038780" y="348614"/>
                </a:lnTo>
                <a:lnTo>
                  <a:pt x="1035953" y="343909"/>
                </a:lnTo>
                <a:lnTo>
                  <a:pt x="1028347" y="332795"/>
                </a:lnTo>
                <a:lnTo>
                  <a:pt x="1019963" y="322514"/>
                </a:lnTo>
                <a:lnTo>
                  <a:pt x="1010863" y="313082"/>
                </a:lnTo>
                <a:lnTo>
                  <a:pt x="1001110" y="304517"/>
                </a:lnTo>
                <a:lnTo>
                  <a:pt x="990768" y="296837"/>
                </a:lnTo>
                <a:lnTo>
                  <a:pt x="979900" y="290059"/>
                </a:lnTo>
                <a:lnTo>
                  <a:pt x="968568" y="284200"/>
                </a:lnTo>
                <a:lnTo>
                  <a:pt x="956835" y="279278"/>
                </a:lnTo>
                <a:lnTo>
                  <a:pt x="944765" y="275310"/>
                </a:lnTo>
                <a:lnTo>
                  <a:pt x="932420" y="272312"/>
                </a:lnTo>
                <a:lnTo>
                  <a:pt x="919863" y="270304"/>
                </a:lnTo>
                <a:lnTo>
                  <a:pt x="907158" y="269301"/>
                </a:lnTo>
                <a:lnTo>
                  <a:pt x="894368" y="269321"/>
                </a:lnTo>
                <a:lnTo>
                  <a:pt x="881554" y="270382"/>
                </a:lnTo>
                <a:lnTo>
                  <a:pt x="869715" y="272320"/>
                </a:lnTo>
                <a:lnTo>
                  <a:pt x="857475" y="275355"/>
                </a:lnTo>
                <a:lnTo>
                  <a:pt x="845420" y="279426"/>
                </a:lnTo>
                <a:lnTo>
                  <a:pt x="833582" y="284540"/>
                </a:lnTo>
                <a:lnTo>
                  <a:pt x="821991" y="290702"/>
                </a:lnTo>
                <a:lnTo>
                  <a:pt x="810994" y="297647"/>
                </a:lnTo>
                <a:lnTo>
                  <a:pt x="800759" y="305338"/>
                </a:lnTo>
                <a:lnTo>
                  <a:pt x="791301" y="313719"/>
                </a:lnTo>
                <a:lnTo>
                  <a:pt x="782635" y="322733"/>
                </a:lnTo>
                <a:lnTo>
                  <a:pt x="774775" y="332325"/>
                </a:lnTo>
                <a:lnTo>
                  <a:pt x="767738" y="342438"/>
                </a:lnTo>
                <a:lnTo>
                  <a:pt x="761537" y="353017"/>
                </a:lnTo>
                <a:lnTo>
                  <a:pt x="756189" y="364005"/>
                </a:lnTo>
                <a:lnTo>
                  <a:pt x="751708" y="375346"/>
                </a:lnTo>
                <a:lnTo>
                  <a:pt x="748109" y="386984"/>
                </a:lnTo>
                <a:lnTo>
                  <a:pt x="745407" y="398864"/>
                </a:lnTo>
                <a:lnTo>
                  <a:pt x="743618" y="410928"/>
                </a:lnTo>
                <a:lnTo>
                  <a:pt x="742756" y="423121"/>
                </a:lnTo>
                <a:lnTo>
                  <a:pt x="742837" y="435386"/>
                </a:lnTo>
                <a:lnTo>
                  <a:pt x="743874" y="447669"/>
                </a:lnTo>
                <a:lnTo>
                  <a:pt x="745885" y="459911"/>
                </a:lnTo>
                <a:lnTo>
                  <a:pt x="748883" y="472058"/>
                </a:lnTo>
                <a:lnTo>
                  <a:pt x="752883" y="484054"/>
                </a:lnTo>
                <a:lnTo>
                  <a:pt x="757901" y="495841"/>
                </a:lnTo>
                <a:lnTo>
                  <a:pt x="763952" y="507364"/>
                </a:lnTo>
                <a:lnTo>
                  <a:pt x="993187" y="904113"/>
                </a:lnTo>
                <a:close/>
              </a:path>
              <a:path w="3843369" h="1536191">
                <a:moveTo>
                  <a:pt x="2584851" y="760694"/>
                </a:moveTo>
                <a:lnTo>
                  <a:pt x="2600506" y="767139"/>
                </a:lnTo>
                <a:lnTo>
                  <a:pt x="2615967" y="773711"/>
                </a:lnTo>
                <a:lnTo>
                  <a:pt x="2631237" y="780408"/>
                </a:lnTo>
                <a:lnTo>
                  <a:pt x="2646317" y="787227"/>
                </a:lnTo>
                <a:lnTo>
                  <a:pt x="2661206" y="794164"/>
                </a:lnTo>
                <a:lnTo>
                  <a:pt x="2675906" y="801217"/>
                </a:lnTo>
                <a:lnTo>
                  <a:pt x="2690417" y="808382"/>
                </a:lnTo>
                <a:lnTo>
                  <a:pt x="2704742" y="815657"/>
                </a:lnTo>
                <a:lnTo>
                  <a:pt x="2718879" y="823039"/>
                </a:lnTo>
                <a:lnTo>
                  <a:pt x="2732831" y="830525"/>
                </a:lnTo>
                <a:lnTo>
                  <a:pt x="2746598" y="838111"/>
                </a:lnTo>
                <a:lnTo>
                  <a:pt x="2760181" y="845796"/>
                </a:lnTo>
                <a:lnTo>
                  <a:pt x="2773581" y="853575"/>
                </a:lnTo>
                <a:lnTo>
                  <a:pt x="2786798" y="861446"/>
                </a:lnTo>
                <a:lnTo>
                  <a:pt x="2799835" y="869407"/>
                </a:lnTo>
                <a:lnTo>
                  <a:pt x="2812690" y="877454"/>
                </a:lnTo>
                <a:lnTo>
                  <a:pt x="2825366" y="885583"/>
                </a:lnTo>
                <a:lnTo>
                  <a:pt x="2837863" y="893793"/>
                </a:lnTo>
                <a:lnTo>
                  <a:pt x="2850181" y="902080"/>
                </a:lnTo>
                <a:lnTo>
                  <a:pt x="3079416" y="505459"/>
                </a:lnTo>
                <a:lnTo>
                  <a:pt x="3085467" y="493919"/>
                </a:lnTo>
                <a:lnTo>
                  <a:pt x="3090485" y="482118"/>
                </a:lnTo>
                <a:lnTo>
                  <a:pt x="3094486" y="470112"/>
                </a:lnTo>
                <a:lnTo>
                  <a:pt x="3097484" y="457956"/>
                </a:lnTo>
                <a:lnTo>
                  <a:pt x="3099494" y="445708"/>
                </a:lnTo>
                <a:lnTo>
                  <a:pt x="3100532" y="433422"/>
                </a:lnTo>
                <a:lnTo>
                  <a:pt x="3100613" y="421154"/>
                </a:lnTo>
                <a:lnTo>
                  <a:pt x="3099751" y="408960"/>
                </a:lnTo>
                <a:lnTo>
                  <a:pt x="3097961" y="396895"/>
                </a:lnTo>
                <a:lnTo>
                  <a:pt x="3095260" y="385016"/>
                </a:lnTo>
                <a:lnTo>
                  <a:pt x="3091661" y="373378"/>
                </a:lnTo>
                <a:lnTo>
                  <a:pt x="3087180" y="362036"/>
                </a:lnTo>
                <a:lnTo>
                  <a:pt x="3081831" y="351047"/>
                </a:lnTo>
                <a:lnTo>
                  <a:pt x="3075631" y="340466"/>
                </a:lnTo>
                <a:lnTo>
                  <a:pt x="3068594" y="330348"/>
                </a:lnTo>
                <a:lnTo>
                  <a:pt x="3060734" y="320751"/>
                </a:lnTo>
                <a:lnTo>
                  <a:pt x="3052068" y="311728"/>
                </a:lnTo>
                <a:lnTo>
                  <a:pt x="3042609" y="303337"/>
                </a:lnTo>
                <a:lnTo>
                  <a:pt x="3032374" y="295633"/>
                </a:lnTo>
                <a:lnTo>
                  <a:pt x="3021377" y="288670"/>
                </a:lnTo>
                <a:lnTo>
                  <a:pt x="3010309" y="282820"/>
                </a:lnTo>
                <a:lnTo>
                  <a:pt x="2998481" y="277691"/>
                </a:lnTo>
                <a:lnTo>
                  <a:pt x="2986435" y="273574"/>
                </a:lnTo>
                <a:lnTo>
                  <a:pt x="2974203" y="270463"/>
                </a:lnTo>
                <a:lnTo>
                  <a:pt x="2961814" y="268350"/>
                </a:lnTo>
                <a:lnTo>
                  <a:pt x="2943964" y="267188"/>
                </a:lnTo>
                <a:lnTo>
                  <a:pt x="2931190" y="267587"/>
                </a:lnTo>
                <a:lnTo>
                  <a:pt x="2918527" y="268998"/>
                </a:lnTo>
                <a:lnTo>
                  <a:pt x="2906038" y="271405"/>
                </a:lnTo>
                <a:lnTo>
                  <a:pt x="2893786" y="274790"/>
                </a:lnTo>
                <a:lnTo>
                  <a:pt x="2881833" y="279139"/>
                </a:lnTo>
                <a:lnTo>
                  <a:pt x="2870244" y="284433"/>
                </a:lnTo>
                <a:lnTo>
                  <a:pt x="2859081" y="290657"/>
                </a:lnTo>
                <a:lnTo>
                  <a:pt x="2848407" y="297793"/>
                </a:lnTo>
                <a:lnTo>
                  <a:pt x="2838286" y="305825"/>
                </a:lnTo>
                <a:lnTo>
                  <a:pt x="2828780" y="314737"/>
                </a:lnTo>
                <a:lnTo>
                  <a:pt x="2819953" y="324511"/>
                </a:lnTo>
                <a:lnTo>
                  <a:pt x="2811868" y="335132"/>
                </a:lnTo>
                <a:lnTo>
                  <a:pt x="2804588" y="346582"/>
                </a:lnTo>
                <a:lnTo>
                  <a:pt x="2802880" y="349539"/>
                </a:lnTo>
                <a:lnTo>
                  <a:pt x="2797992" y="358001"/>
                </a:lnTo>
                <a:lnTo>
                  <a:pt x="2790277" y="371356"/>
                </a:lnTo>
                <a:lnTo>
                  <a:pt x="2780088" y="388993"/>
                </a:lnTo>
                <a:lnTo>
                  <a:pt x="2767778" y="410301"/>
                </a:lnTo>
                <a:lnTo>
                  <a:pt x="2753702" y="434667"/>
                </a:lnTo>
                <a:lnTo>
                  <a:pt x="2738212" y="461479"/>
                </a:lnTo>
                <a:lnTo>
                  <a:pt x="2721662" y="490127"/>
                </a:lnTo>
                <a:lnTo>
                  <a:pt x="2704406" y="519998"/>
                </a:lnTo>
                <a:lnTo>
                  <a:pt x="2686796" y="550481"/>
                </a:lnTo>
                <a:lnTo>
                  <a:pt x="2669186" y="580964"/>
                </a:lnTo>
                <a:lnTo>
                  <a:pt x="2651929" y="610835"/>
                </a:lnTo>
                <a:lnTo>
                  <a:pt x="2635379" y="639483"/>
                </a:lnTo>
                <a:lnTo>
                  <a:pt x="2619890" y="666295"/>
                </a:lnTo>
                <a:lnTo>
                  <a:pt x="2605814" y="690661"/>
                </a:lnTo>
                <a:lnTo>
                  <a:pt x="2593504" y="711969"/>
                </a:lnTo>
                <a:lnTo>
                  <a:pt x="2583315" y="729606"/>
                </a:lnTo>
                <a:lnTo>
                  <a:pt x="2575600" y="742961"/>
                </a:lnTo>
                <a:lnTo>
                  <a:pt x="2570711" y="751423"/>
                </a:lnTo>
                <a:lnTo>
                  <a:pt x="2569003" y="754379"/>
                </a:lnTo>
                <a:lnTo>
                  <a:pt x="2584851" y="76069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55894" y="2651764"/>
            <a:ext cx="725375" cy="1222247"/>
          </a:xfrm>
          <a:custGeom>
            <a:avLst/>
            <a:gdLst/>
            <a:ahLst/>
            <a:cxnLst/>
            <a:rect l="l" t="t" r="r" b="b"/>
            <a:pathLst>
              <a:path w="725374" h="1222247">
                <a:moveTo>
                  <a:pt x="683513" y="1222247"/>
                </a:moveTo>
                <a:lnTo>
                  <a:pt x="696141" y="1173309"/>
                </a:lnTo>
                <a:lnTo>
                  <a:pt x="706938" y="1123368"/>
                </a:lnTo>
                <a:lnTo>
                  <a:pt x="715564" y="1072520"/>
                </a:lnTo>
                <a:lnTo>
                  <a:pt x="721681" y="1020860"/>
                </a:lnTo>
                <a:lnTo>
                  <a:pt x="724947" y="968484"/>
                </a:lnTo>
                <a:lnTo>
                  <a:pt x="725374" y="933215"/>
                </a:lnTo>
                <a:lnTo>
                  <a:pt x="725025" y="915486"/>
                </a:lnTo>
                <a:lnTo>
                  <a:pt x="719617" y="841262"/>
                </a:lnTo>
                <a:lnTo>
                  <a:pt x="714741" y="801278"/>
                </a:lnTo>
                <a:lnTo>
                  <a:pt x="708462" y="760040"/>
                </a:lnTo>
                <a:lnTo>
                  <a:pt x="700737" y="717686"/>
                </a:lnTo>
                <a:lnTo>
                  <a:pt x="691518" y="674352"/>
                </a:lnTo>
                <a:lnTo>
                  <a:pt x="680762" y="630175"/>
                </a:lnTo>
                <a:lnTo>
                  <a:pt x="668422" y="585293"/>
                </a:lnTo>
                <a:lnTo>
                  <a:pt x="654452" y="539843"/>
                </a:lnTo>
                <a:lnTo>
                  <a:pt x="638807" y="493961"/>
                </a:lnTo>
                <a:lnTo>
                  <a:pt x="621442" y="447786"/>
                </a:lnTo>
                <a:lnTo>
                  <a:pt x="602311" y="401453"/>
                </a:lnTo>
                <a:lnTo>
                  <a:pt x="581369" y="355100"/>
                </a:lnTo>
                <a:lnTo>
                  <a:pt x="558570" y="308864"/>
                </a:lnTo>
                <a:lnTo>
                  <a:pt x="533868" y="262881"/>
                </a:lnTo>
                <a:lnTo>
                  <a:pt x="507218" y="217291"/>
                </a:lnTo>
                <a:lnTo>
                  <a:pt x="478574" y="172228"/>
                </a:lnTo>
                <a:lnTo>
                  <a:pt x="447891" y="127830"/>
                </a:lnTo>
                <a:lnTo>
                  <a:pt x="415124" y="84235"/>
                </a:lnTo>
                <a:lnTo>
                  <a:pt x="380227" y="41579"/>
                </a:lnTo>
                <a:lnTo>
                  <a:pt x="343153" y="0"/>
                </a:lnTo>
                <a:lnTo>
                  <a:pt x="0" y="344550"/>
                </a:lnTo>
                <a:lnTo>
                  <a:pt x="19869" y="369667"/>
                </a:lnTo>
                <a:lnTo>
                  <a:pt x="38723" y="395256"/>
                </a:lnTo>
                <a:lnTo>
                  <a:pt x="56575" y="421259"/>
                </a:lnTo>
                <a:lnTo>
                  <a:pt x="73443" y="447619"/>
                </a:lnTo>
                <a:lnTo>
                  <a:pt x="89342" y="474275"/>
                </a:lnTo>
                <a:lnTo>
                  <a:pt x="104288" y="501170"/>
                </a:lnTo>
                <a:lnTo>
                  <a:pt x="118297" y="528245"/>
                </a:lnTo>
                <a:lnTo>
                  <a:pt x="131385" y="555442"/>
                </a:lnTo>
                <a:lnTo>
                  <a:pt x="143567" y="582701"/>
                </a:lnTo>
                <a:lnTo>
                  <a:pt x="154860" y="609965"/>
                </a:lnTo>
                <a:lnTo>
                  <a:pt x="165280" y="637174"/>
                </a:lnTo>
                <a:lnTo>
                  <a:pt x="174842" y="664270"/>
                </a:lnTo>
                <a:lnTo>
                  <a:pt x="183562" y="691195"/>
                </a:lnTo>
                <a:lnTo>
                  <a:pt x="191457" y="717890"/>
                </a:lnTo>
                <a:lnTo>
                  <a:pt x="204833" y="770356"/>
                </a:lnTo>
                <a:lnTo>
                  <a:pt x="215097" y="821199"/>
                </a:lnTo>
                <a:lnTo>
                  <a:pt x="222376" y="869950"/>
                </a:lnTo>
                <a:lnTo>
                  <a:pt x="225802" y="907044"/>
                </a:lnTo>
                <a:lnTo>
                  <a:pt x="227122" y="943969"/>
                </a:lnTo>
                <a:lnTo>
                  <a:pt x="227044" y="962340"/>
                </a:lnTo>
                <a:lnTo>
                  <a:pt x="225513" y="998840"/>
                </a:lnTo>
                <a:lnTo>
                  <a:pt x="222287" y="1034941"/>
                </a:lnTo>
                <a:lnTo>
                  <a:pt x="217532" y="1070552"/>
                </a:lnTo>
                <a:lnTo>
                  <a:pt x="211411" y="1105578"/>
                </a:lnTo>
                <a:lnTo>
                  <a:pt x="204088" y="1139930"/>
                </a:lnTo>
                <a:lnTo>
                  <a:pt x="195730" y="1173513"/>
                </a:lnTo>
                <a:lnTo>
                  <a:pt x="186500" y="1206237"/>
                </a:lnTo>
                <a:lnTo>
                  <a:pt x="181609" y="1222247"/>
                </a:lnTo>
                <a:lnTo>
                  <a:pt x="683513" y="1222247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68826" y="2238755"/>
            <a:ext cx="1016508" cy="757428"/>
          </a:xfrm>
          <a:custGeom>
            <a:avLst/>
            <a:gdLst/>
            <a:ahLst/>
            <a:cxnLst/>
            <a:rect l="l" t="t" r="r" b="b"/>
            <a:pathLst>
              <a:path w="1016508" h="757428">
                <a:moveTo>
                  <a:pt x="314212" y="166466"/>
                </a:moveTo>
                <a:lnTo>
                  <a:pt x="268701" y="192630"/>
                </a:lnTo>
                <a:lnTo>
                  <a:pt x="225038" y="220276"/>
                </a:lnTo>
                <a:lnTo>
                  <a:pt x="183189" y="249316"/>
                </a:lnTo>
                <a:lnTo>
                  <a:pt x="143121" y="279664"/>
                </a:lnTo>
                <a:lnTo>
                  <a:pt x="104802" y="311230"/>
                </a:lnTo>
                <a:lnTo>
                  <a:pt x="68197" y="343928"/>
                </a:lnTo>
                <a:lnTo>
                  <a:pt x="33274" y="377670"/>
                </a:lnTo>
                <a:lnTo>
                  <a:pt x="0" y="412369"/>
                </a:lnTo>
                <a:lnTo>
                  <a:pt x="345566" y="757428"/>
                </a:lnTo>
                <a:lnTo>
                  <a:pt x="367290" y="731970"/>
                </a:lnTo>
                <a:lnTo>
                  <a:pt x="390146" y="707152"/>
                </a:lnTo>
                <a:lnTo>
                  <a:pt x="414151" y="683040"/>
                </a:lnTo>
                <a:lnTo>
                  <a:pt x="439326" y="659702"/>
                </a:lnTo>
                <a:lnTo>
                  <a:pt x="465689" y="637202"/>
                </a:lnTo>
                <a:lnTo>
                  <a:pt x="493258" y="615609"/>
                </a:lnTo>
                <a:lnTo>
                  <a:pt x="522053" y="594987"/>
                </a:lnTo>
                <a:lnTo>
                  <a:pt x="552093" y="575405"/>
                </a:lnTo>
                <a:lnTo>
                  <a:pt x="583396" y="556928"/>
                </a:lnTo>
                <a:lnTo>
                  <a:pt x="615981" y="539623"/>
                </a:lnTo>
                <a:lnTo>
                  <a:pt x="649868" y="523555"/>
                </a:lnTo>
                <a:lnTo>
                  <a:pt x="685074" y="508793"/>
                </a:lnTo>
                <a:lnTo>
                  <a:pt x="721619" y="495402"/>
                </a:lnTo>
                <a:lnTo>
                  <a:pt x="759522" y="483448"/>
                </a:lnTo>
                <a:lnTo>
                  <a:pt x="798802" y="472999"/>
                </a:lnTo>
                <a:lnTo>
                  <a:pt x="839477" y="464120"/>
                </a:lnTo>
                <a:lnTo>
                  <a:pt x="881566" y="456879"/>
                </a:lnTo>
                <a:lnTo>
                  <a:pt x="925088" y="451341"/>
                </a:lnTo>
                <a:lnTo>
                  <a:pt x="970062" y="447574"/>
                </a:lnTo>
                <a:lnTo>
                  <a:pt x="1016508" y="445643"/>
                </a:lnTo>
                <a:lnTo>
                  <a:pt x="1016508" y="0"/>
                </a:lnTo>
                <a:lnTo>
                  <a:pt x="946242" y="1543"/>
                </a:lnTo>
                <a:lnTo>
                  <a:pt x="878221" y="5621"/>
                </a:lnTo>
                <a:lnTo>
                  <a:pt x="812413" y="12144"/>
                </a:lnTo>
                <a:lnTo>
                  <a:pt x="748783" y="21026"/>
                </a:lnTo>
                <a:lnTo>
                  <a:pt x="687300" y="32178"/>
                </a:lnTo>
                <a:lnTo>
                  <a:pt x="627929" y="45514"/>
                </a:lnTo>
                <a:lnTo>
                  <a:pt x="570637" y="60945"/>
                </a:lnTo>
                <a:lnTo>
                  <a:pt x="515392" y="78384"/>
                </a:lnTo>
                <a:lnTo>
                  <a:pt x="462160" y="97743"/>
                </a:lnTo>
                <a:lnTo>
                  <a:pt x="410908" y="118935"/>
                </a:lnTo>
                <a:lnTo>
                  <a:pt x="361603" y="141872"/>
                </a:lnTo>
                <a:lnTo>
                  <a:pt x="314212" y="166466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687839" y="2247900"/>
            <a:ext cx="1220711" cy="1626108"/>
          </a:xfrm>
          <a:custGeom>
            <a:avLst/>
            <a:gdLst/>
            <a:ahLst/>
            <a:cxnLst/>
            <a:rect l="l" t="t" r="r" b="b"/>
            <a:pathLst>
              <a:path w="1220711" h="1626107">
                <a:moveTo>
                  <a:pt x="551294" y="249682"/>
                </a:moveTo>
                <a:lnTo>
                  <a:pt x="542796" y="256072"/>
                </a:lnTo>
                <a:lnTo>
                  <a:pt x="532640" y="263863"/>
                </a:lnTo>
                <a:lnTo>
                  <a:pt x="522602" y="271731"/>
                </a:lnTo>
                <a:lnTo>
                  <a:pt x="512679" y="279679"/>
                </a:lnTo>
                <a:lnTo>
                  <a:pt x="511837" y="280368"/>
                </a:lnTo>
                <a:lnTo>
                  <a:pt x="520904" y="273096"/>
                </a:lnTo>
                <a:lnTo>
                  <a:pt x="530936" y="265214"/>
                </a:lnTo>
                <a:lnTo>
                  <a:pt x="541068" y="257410"/>
                </a:lnTo>
                <a:lnTo>
                  <a:pt x="551294" y="249682"/>
                </a:lnTo>
                <a:close/>
              </a:path>
              <a:path w="1220711" h="1626107">
                <a:moveTo>
                  <a:pt x="511837" y="280368"/>
                </a:moveTo>
                <a:lnTo>
                  <a:pt x="501164" y="289100"/>
                </a:lnTo>
                <a:lnTo>
                  <a:pt x="491469" y="297225"/>
                </a:lnTo>
                <a:lnTo>
                  <a:pt x="481899" y="305434"/>
                </a:lnTo>
                <a:lnTo>
                  <a:pt x="474078" y="312292"/>
                </a:lnTo>
                <a:lnTo>
                  <a:pt x="483571" y="304013"/>
                </a:lnTo>
                <a:lnTo>
                  <a:pt x="493167" y="295818"/>
                </a:lnTo>
                <a:lnTo>
                  <a:pt x="502868" y="287707"/>
                </a:lnTo>
                <a:lnTo>
                  <a:pt x="511837" y="280368"/>
                </a:lnTo>
                <a:close/>
              </a:path>
              <a:path w="1220711" h="1626107">
                <a:moveTo>
                  <a:pt x="3757" y="1424656"/>
                </a:moveTo>
                <a:lnTo>
                  <a:pt x="7544" y="1459182"/>
                </a:lnTo>
                <a:lnTo>
                  <a:pt x="12488" y="1493361"/>
                </a:lnTo>
                <a:lnTo>
                  <a:pt x="18493" y="1527168"/>
                </a:lnTo>
                <a:lnTo>
                  <a:pt x="25461" y="1560579"/>
                </a:lnTo>
                <a:lnTo>
                  <a:pt x="33295" y="1593567"/>
                </a:lnTo>
                <a:lnTo>
                  <a:pt x="41897" y="1626108"/>
                </a:lnTo>
                <a:lnTo>
                  <a:pt x="544309" y="1626108"/>
                </a:lnTo>
                <a:lnTo>
                  <a:pt x="539419" y="1610080"/>
                </a:lnTo>
                <a:lnTo>
                  <a:pt x="534705" y="1593817"/>
                </a:lnTo>
                <a:lnTo>
                  <a:pt x="525891" y="1560634"/>
                </a:lnTo>
                <a:lnTo>
                  <a:pt x="518033" y="1526648"/>
                </a:lnTo>
                <a:lnTo>
                  <a:pt x="511295" y="1491949"/>
                </a:lnTo>
                <a:lnTo>
                  <a:pt x="505844" y="1456626"/>
                </a:lnTo>
                <a:lnTo>
                  <a:pt x="501844" y="1420770"/>
                </a:lnTo>
                <a:lnTo>
                  <a:pt x="499462" y="1384470"/>
                </a:lnTo>
                <a:lnTo>
                  <a:pt x="498861" y="1347817"/>
                </a:lnTo>
                <a:lnTo>
                  <a:pt x="499281" y="1329386"/>
                </a:lnTo>
                <a:lnTo>
                  <a:pt x="501664" y="1292371"/>
                </a:lnTo>
                <a:lnTo>
                  <a:pt x="506944" y="1249707"/>
                </a:lnTo>
                <a:lnTo>
                  <a:pt x="515700" y="1199821"/>
                </a:lnTo>
                <a:lnTo>
                  <a:pt x="527505" y="1148085"/>
                </a:lnTo>
                <a:lnTo>
                  <a:pt x="542489" y="1094969"/>
                </a:lnTo>
                <a:lnTo>
                  <a:pt x="551212" y="1068039"/>
                </a:lnTo>
                <a:lnTo>
                  <a:pt x="560777" y="1040940"/>
                </a:lnTo>
                <a:lnTo>
                  <a:pt x="571201" y="1013729"/>
                </a:lnTo>
                <a:lnTo>
                  <a:pt x="582500" y="986467"/>
                </a:lnTo>
                <a:lnTo>
                  <a:pt x="594688" y="959210"/>
                </a:lnTo>
                <a:lnTo>
                  <a:pt x="607784" y="932018"/>
                </a:lnTo>
                <a:lnTo>
                  <a:pt x="621801" y="904950"/>
                </a:lnTo>
                <a:lnTo>
                  <a:pt x="636757" y="878064"/>
                </a:lnTo>
                <a:lnTo>
                  <a:pt x="652667" y="851418"/>
                </a:lnTo>
                <a:lnTo>
                  <a:pt x="669548" y="825071"/>
                </a:lnTo>
                <a:lnTo>
                  <a:pt x="687415" y="799082"/>
                </a:lnTo>
                <a:lnTo>
                  <a:pt x="706285" y="773509"/>
                </a:lnTo>
                <a:lnTo>
                  <a:pt x="726173" y="748411"/>
                </a:lnTo>
                <a:lnTo>
                  <a:pt x="380606" y="403098"/>
                </a:lnTo>
                <a:lnTo>
                  <a:pt x="343633" y="444919"/>
                </a:lnTo>
                <a:lnTo>
                  <a:pt x="308843" y="487803"/>
                </a:lnTo>
                <a:lnTo>
                  <a:pt x="276189" y="531613"/>
                </a:lnTo>
                <a:lnTo>
                  <a:pt x="245624" y="576209"/>
                </a:lnTo>
                <a:lnTo>
                  <a:pt x="217101" y="621452"/>
                </a:lnTo>
                <a:lnTo>
                  <a:pt x="190573" y="667205"/>
                </a:lnTo>
                <a:lnTo>
                  <a:pt x="165992" y="713328"/>
                </a:lnTo>
                <a:lnTo>
                  <a:pt x="143311" y="759683"/>
                </a:lnTo>
                <a:lnTo>
                  <a:pt x="122483" y="806131"/>
                </a:lnTo>
                <a:lnTo>
                  <a:pt x="103460" y="852535"/>
                </a:lnTo>
                <a:lnTo>
                  <a:pt x="86196" y="898754"/>
                </a:lnTo>
                <a:lnTo>
                  <a:pt x="70643" y="944651"/>
                </a:lnTo>
                <a:lnTo>
                  <a:pt x="56753" y="990087"/>
                </a:lnTo>
                <a:lnTo>
                  <a:pt x="44480" y="1034923"/>
                </a:lnTo>
                <a:lnTo>
                  <a:pt x="33777" y="1079021"/>
                </a:lnTo>
                <a:lnTo>
                  <a:pt x="24596" y="1122243"/>
                </a:lnTo>
                <a:lnTo>
                  <a:pt x="16889" y="1164449"/>
                </a:lnTo>
                <a:lnTo>
                  <a:pt x="10610" y="1205501"/>
                </a:lnTo>
                <a:lnTo>
                  <a:pt x="5712" y="1245260"/>
                </a:lnTo>
                <a:lnTo>
                  <a:pt x="2146" y="1283589"/>
                </a:lnTo>
                <a:lnTo>
                  <a:pt x="324" y="1319250"/>
                </a:lnTo>
                <a:lnTo>
                  <a:pt x="0" y="1336990"/>
                </a:lnTo>
                <a:lnTo>
                  <a:pt x="50" y="1354665"/>
                </a:lnTo>
                <a:lnTo>
                  <a:pt x="463" y="1372272"/>
                </a:lnTo>
                <a:lnTo>
                  <a:pt x="1227" y="1389809"/>
                </a:lnTo>
                <a:lnTo>
                  <a:pt x="2329" y="1407271"/>
                </a:lnTo>
                <a:lnTo>
                  <a:pt x="3757" y="1424656"/>
                </a:lnTo>
                <a:close/>
              </a:path>
              <a:path w="1220711" h="1626107">
                <a:moveTo>
                  <a:pt x="1175658" y="6281"/>
                </a:moveTo>
                <a:lnTo>
                  <a:pt x="1168441" y="7427"/>
                </a:lnTo>
                <a:lnTo>
                  <a:pt x="1170297" y="7136"/>
                </a:lnTo>
                <a:lnTo>
                  <a:pt x="1177491" y="5993"/>
                </a:lnTo>
                <a:lnTo>
                  <a:pt x="1175658" y="6281"/>
                </a:lnTo>
                <a:close/>
              </a:path>
              <a:path w="1220711" h="1626107">
                <a:moveTo>
                  <a:pt x="1168441" y="7427"/>
                </a:moveTo>
                <a:lnTo>
                  <a:pt x="1161244" y="8557"/>
                </a:lnTo>
                <a:lnTo>
                  <a:pt x="1163244" y="8252"/>
                </a:lnTo>
                <a:lnTo>
                  <a:pt x="1168441" y="7427"/>
                </a:lnTo>
                <a:close/>
              </a:path>
              <a:path w="1220711" h="1626107">
                <a:moveTo>
                  <a:pt x="1184692" y="4862"/>
                </a:moveTo>
                <a:lnTo>
                  <a:pt x="1182703" y="5166"/>
                </a:lnTo>
                <a:lnTo>
                  <a:pt x="1177491" y="5993"/>
                </a:lnTo>
                <a:lnTo>
                  <a:pt x="1184692" y="4862"/>
                </a:lnTo>
                <a:close/>
              </a:path>
              <a:path w="1220711" h="1626107">
                <a:moveTo>
                  <a:pt x="1191069" y="3890"/>
                </a:moveTo>
                <a:lnTo>
                  <a:pt x="1188079" y="4330"/>
                </a:lnTo>
                <a:lnTo>
                  <a:pt x="1184692" y="4862"/>
                </a:lnTo>
                <a:lnTo>
                  <a:pt x="1191069" y="3890"/>
                </a:lnTo>
                <a:close/>
              </a:path>
              <a:path w="1220711" h="1626107">
                <a:moveTo>
                  <a:pt x="1197547" y="2935"/>
                </a:moveTo>
                <a:lnTo>
                  <a:pt x="1195173" y="3264"/>
                </a:lnTo>
                <a:lnTo>
                  <a:pt x="1191069" y="3890"/>
                </a:lnTo>
                <a:lnTo>
                  <a:pt x="1197547" y="2935"/>
                </a:lnTo>
                <a:close/>
              </a:path>
              <a:path w="1220711" h="1626107">
                <a:moveTo>
                  <a:pt x="1203879" y="2058"/>
                </a:moveTo>
                <a:lnTo>
                  <a:pt x="1200608" y="2484"/>
                </a:lnTo>
                <a:lnTo>
                  <a:pt x="1197547" y="2935"/>
                </a:lnTo>
                <a:lnTo>
                  <a:pt x="1203879" y="2058"/>
                </a:lnTo>
                <a:close/>
              </a:path>
              <a:path w="1220711" h="1626107">
                <a:moveTo>
                  <a:pt x="1210354" y="1215"/>
                </a:moveTo>
                <a:lnTo>
                  <a:pt x="1207808" y="1514"/>
                </a:lnTo>
                <a:lnTo>
                  <a:pt x="1203879" y="2058"/>
                </a:lnTo>
                <a:lnTo>
                  <a:pt x="1210354" y="1215"/>
                </a:lnTo>
                <a:close/>
              </a:path>
              <a:path w="1220711" h="1626107">
                <a:moveTo>
                  <a:pt x="1220711" y="0"/>
                </a:moveTo>
                <a:lnTo>
                  <a:pt x="1213347" y="825"/>
                </a:lnTo>
                <a:lnTo>
                  <a:pt x="1210354" y="1215"/>
                </a:lnTo>
                <a:lnTo>
                  <a:pt x="1220711" y="0"/>
                </a:lnTo>
                <a:close/>
              </a:path>
              <a:path w="1220711" h="1626107">
                <a:moveTo>
                  <a:pt x="392174" y="390789"/>
                </a:moveTo>
                <a:lnTo>
                  <a:pt x="389183" y="393919"/>
                </a:lnTo>
                <a:lnTo>
                  <a:pt x="387835" y="395362"/>
                </a:lnTo>
                <a:lnTo>
                  <a:pt x="392174" y="390789"/>
                </a:lnTo>
                <a:close/>
              </a:path>
              <a:path w="1220711" h="1626107">
                <a:moveTo>
                  <a:pt x="396520" y="386241"/>
                </a:moveTo>
                <a:lnTo>
                  <a:pt x="395119" y="387685"/>
                </a:lnTo>
                <a:lnTo>
                  <a:pt x="392174" y="390789"/>
                </a:lnTo>
                <a:lnTo>
                  <a:pt x="396520" y="386241"/>
                </a:lnTo>
                <a:close/>
              </a:path>
              <a:path w="1220711" h="1626107">
                <a:moveTo>
                  <a:pt x="400922" y="381703"/>
                </a:moveTo>
                <a:lnTo>
                  <a:pt x="397888" y="384809"/>
                </a:lnTo>
                <a:lnTo>
                  <a:pt x="396520" y="386241"/>
                </a:lnTo>
                <a:lnTo>
                  <a:pt x="400922" y="381703"/>
                </a:lnTo>
                <a:close/>
              </a:path>
              <a:path w="1220711" h="1626107">
                <a:moveTo>
                  <a:pt x="405330" y="377189"/>
                </a:moveTo>
                <a:lnTo>
                  <a:pt x="403910" y="378623"/>
                </a:lnTo>
                <a:lnTo>
                  <a:pt x="400922" y="381703"/>
                </a:lnTo>
                <a:lnTo>
                  <a:pt x="405330" y="377189"/>
                </a:lnTo>
                <a:close/>
              </a:path>
              <a:path w="1220711" h="1626107">
                <a:moveTo>
                  <a:pt x="409793" y="372685"/>
                </a:moveTo>
                <a:lnTo>
                  <a:pt x="406718" y="375768"/>
                </a:lnTo>
                <a:lnTo>
                  <a:pt x="405330" y="377189"/>
                </a:lnTo>
                <a:lnTo>
                  <a:pt x="409793" y="372685"/>
                </a:lnTo>
                <a:close/>
              </a:path>
              <a:path w="1220711" h="1626107">
                <a:moveTo>
                  <a:pt x="414261" y="368205"/>
                </a:moveTo>
                <a:lnTo>
                  <a:pt x="412822" y="369628"/>
                </a:lnTo>
                <a:lnTo>
                  <a:pt x="409793" y="372685"/>
                </a:lnTo>
                <a:lnTo>
                  <a:pt x="414261" y="368205"/>
                </a:lnTo>
                <a:close/>
              </a:path>
              <a:path w="1220711" h="1626107">
                <a:moveTo>
                  <a:pt x="418784" y="363734"/>
                </a:moveTo>
                <a:lnTo>
                  <a:pt x="415668" y="366795"/>
                </a:lnTo>
                <a:lnTo>
                  <a:pt x="414261" y="368205"/>
                </a:lnTo>
                <a:lnTo>
                  <a:pt x="418784" y="363734"/>
                </a:lnTo>
                <a:close/>
              </a:path>
              <a:path w="1220711" h="1626107">
                <a:moveTo>
                  <a:pt x="423311" y="359287"/>
                </a:moveTo>
                <a:lnTo>
                  <a:pt x="421853" y="360700"/>
                </a:lnTo>
                <a:lnTo>
                  <a:pt x="418784" y="363734"/>
                </a:lnTo>
                <a:lnTo>
                  <a:pt x="423311" y="359287"/>
                </a:lnTo>
                <a:close/>
              </a:path>
              <a:path w="1220711" h="1626107">
                <a:moveTo>
                  <a:pt x="427891" y="354848"/>
                </a:moveTo>
                <a:lnTo>
                  <a:pt x="424736" y="357887"/>
                </a:lnTo>
                <a:lnTo>
                  <a:pt x="423311" y="359287"/>
                </a:lnTo>
                <a:lnTo>
                  <a:pt x="427891" y="354848"/>
                </a:lnTo>
                <a:close/>
              </a:path>
              <a:path w="1220711" h="1626107">
                <a:moveTo>
                  <a:pt x="432475" y="350434"/>
                </a:moveTo>
                <a:lnTo>
                  <a:pt x="430999" y="351837"/>
                </a:lnTo>
                <a:lnTo>
                  <a:pt x="427891" y="354848"/>
                </a:lnTo>
                <a:lnTo>
                  <a:pt x="432475" y="350434"/>
                </a:lnTo>
                <a:close/>
              </a:path>
              <a:path w="1220711" h="1626107">
                <a:moveTo>
                  <a:pt x="437112" y="346027"/>
                </a:moveTo>
                <a:lnTo>
                  <a:pt x="433917" y="349044"/>
                </a:lnTo>
                <a:lnTo>
                  <a:pt x="432475" y="350434"/>
                </a:lnTo>
                <a:lnTo>
                  <a:pt x="437112" y="346027"/>
                </a:lnTo>
                <a:close/>
              </a:path>
              <a:path w="1220711" h="1626107">
                <a:moveTo>
                  <a:pt x="441750" y="341645"/>
                </a:moveTo>
                <a:lnTo>
                  <a:pt x="440256" y="343038"/>
                </a:lnTo>
                <a:lnTo>
                  <a:pt x="437112" y="346027"/>
                </a:lnTo>
                <a:lnTo>
                  <a:pt x="441750" y="341645"/>
                </a:lnTo>
                <a:close/>
              </a:path>
              <a:path w="1220711" h="1626107">
                <a:moveTo>
                  <a:pt x="446441" y="337269"/>
                </a:moveTo>
                <a:lnTo>
                  <a:pt x="443209" y="340266"/>
                </a:lnTo>
                <a:lnTo>
                  <a:pt x="441750" y="341645"/>
                </a:lnTo>
                <a:lnTo>
                  <a:pt x="446441" y="337269"/>
                </a:lnTo>
                <a:close/>
              </a:path>
              <a:path w="1220711" h="1626107">
                <a:moveTo>
                  <a:pt x="451132" y="332918"/>
                </a:moveTo>
                <a:lnTo>
                  <a:pt x="449622" y="334302"/>
                </a:lnTo>
                <a:lnTo>
                  <a:pt x="446441" y="337269"/>
                </a:lnTo>
                <a:lnTo>
                  <a:pt x="451132" y="332918"/>
                </a:lnTo>
                <a:close/>
              </a:path>
              <a:path w="1220711" h="1626107">
                <a:moveTo>
                  <a:pt x="459092" y="325627"/>
                </a:moveTo>
                <a:lnTo>
                  <a:pt x="452609" y="331549"/>
                </a:lnTo>
                <a:lnTo>
                  <a:pt x="451132" y="332918"/>
                </a:lnTo>
                <a:lnTo>
                  <a:pt x="459092" y="325627"/>
                </a:lnTo>
                <a:close/>
              </a:path>
              <a:path w="1220711" h="1626107">
                <a:moveTo>
                  <a:pt x="630726" y="195410"/>
                </a:moveTo>
                <a:lnTo>
                  <a:pt x="630445" y="195587"/>
                </a:lnTo>
                <a:lnTo>
                  <a:pt x="630726" y="195410"/>
                </a:lnTo>
                <a:close/>
              </a:path>
              <a:path w="1220711" h="1626107">
                <a:moveTo>
                  <a:pt x="640199" y="189493"/>
                </a:moveTo>
                <a:lnTo>
                  <a:pt x="636916" y="191512"/>
                </a:lnTo>
                <a:lnTo>
                  <a:pt x="630726" y="195410"/>
                </a:lnTo>
                <a:lnTo>
                  <a:pt x="640199" y="189493"/>
                </a:lnTo>
                <a:close/>
              </a:path>
              <a:path w="1220711" h="1626107">
                <a:moveTo>
                  <a:pt x="643468" y="187484"/>
                </a:moveTo>
                <a:lnTo>
                  <a:pt x="641372" y="188761"/>
                </a:lnTo>
                <a:lnTo>
                  <a:pt x="640199" y="189493"/>
                </a:lnTo>
                <a:lnTo>
                  <a:pt x="643468" y="187484"/>
                </a:lnTo>
                <a:close/>
              </a:path>
              <a:path w="1220711" h="1626107">
                <a:moveTo>
                  <a:pt x="650361" y="183283"/>
                </a:moveTo>
                <a:lnTo>
                  <a:pt x="647831" y="184801"/>
                </a:lnTo>
                <a:lnTo>
                  <a:pt x="643468" y="187484"/>
                </a:lnTo>
                <a:lnTo>
                  <a:pt x="650361" y="183283"/>
                </a:lnTo>
                <a:close/>
              </a:path>
              <a:path w="1220711" h="1626107">
                <a:moveTo>
                  <a:pt x="658863" y="178180"/>
                </a:moveTo>
                <a:lnTo>
                  <a:pt x="652323" y="182087"/>
                </a:lnTo>
                <a:lnTo>
                  <a:pt x="650361" y="183283"/>
                </a:lnTo>
                <a:lnTo>
                  <a:pt x="658863" y="178180"/>
                </a:lnTo>
                <a:close/>
              </a:path>
              <a:path w="1220711" h="1626107">
                <a:moveTo>
                  <a:pt x="761668" y="124121"/>
                </a:moveTo>
                <a:lnTo>
                  <a:pt x="761361" y="124264"/>
                </a:lnTo>
                <a:lnTo>
                  <a:pt x="761162" y="124360"/>
                </a:lnTo>
                <a:lnTo>
                  <a:pt x="761668" y="124121"/>
                </a:lnTo>
                <a:close/>
              </a:path>
              <a:path w="1220711" h="1626107">
                <a:moveTo>
                  <a:pt x="770806" y="119853"/>
                </a:moveTo>
                <a:lnTo>
                  <a:pt x="767011" y="121596"/>
                </a:lnTo>
                <a:lnTo>
                  <a:pt x="761668" y="124121"/>
                </a:lnTo>
                <a:lnTo>
                  <a:pt x="770806" y="119853"/>
                </a:lnTo>
                <a:close/>
              </a:path>
              <a:path w="1220711" h="1626107">
                <a:moveTo>
                  <a:pt x="778751" y="116204"/>
                </a:moveTo>
                <a:lnTo>
                  <a:pt x="773026" y="118816"/>
                </a:lnTo>
                <a:lnTo>
                  <a:pt x="770806" y="119853"/>
                </a:lnTo>
                <a:lnTo>
                  <a:pt x="778751" y="116204"/>
                </a:lnTo>
                <a:close/>
              </a:path>
              <a:path w="1220711" h="1626107">
                <a:moveTo>
                  <a:pt x="387835" y="395362"/>
                </a:moveTo>
                <a:lnTo>
                  <a:pt x="386454" y="396817"/>
                </a:lnTo>
                <a:lnTo>
                  <a:pt x="380606" y="403098"/>
                </a:lnTo>
                <a:lnTo>
                  <a:pt x="387835" y="395362"/>
                </a:lnTo>
                <a:close/>
              </a:path>
              <a:path w="1220711" h="1626107">
                <a:moveTo>
                  <a:pt x="1161244" y="8557"/>
                </a:moveTo>
                <a:lnTo>
                  <a:pt x="1150734" y="10160"/>
                </a:lnTo>
                <a:lnTo>
                  <a:pt x="1157854" y="9089"/>
                </a:lnTo>
                <a:lnTo>
                  <a:pt x="1161244" y="8557"/>
                </a:lnTo>
                <a:close/>
              </a:path>
              <a:path w="1220711" h="1626107">
                <a:moveTo>
                  <a:pt x="981316" y="45085"/>
                </a:moveTo>
                <a:lnTo>
                  <a:pt x="982208" y="44845"/>
                </a:lnTo>
                <a:lnTo>
                  <a:pt x="994343" y="41537"/>
                </a:lnTo>
                <a:lnTo>
                  <a:pt x="1006462" y="38195"/>
                </a:lnTo>
                <a:lnTo>
                  <a:pt x="1018625" y="34884"/>
                </a:lnTo>
                <a:lnTo>
                  <a:pt x="1030893" y="31668"/>
                </a:lnTo>
                <a:lnTo>
                  <a:pt x="1043329" y="28612"/>
                </a:lnTo>
                <a:lnTo>
                  <a:pt x="1055992" y="25780"/>
                </a:lnTo>
                <a:lnTo>
                  <a:pt x="1055055" y="25974"/>
                </a:lnTo>
                <a:lnTo>
                  <a:pt x="1042410" y="28783"/>
                </a:lnTo>
                <a:lnTo>
                  <a:pt x="1029989" y="31842"/>
                </a:lnTo>
                <a:lnTo>
                  <a:pt x="1017731" y="35077"/>
                </a:lnTo>
                <a:lnTo>
                  <a:pt x="1005573" y="38412"/>
                </a:lnTo>
                <a:lnTo>
                  <a:pt x="993455" y="41773"/>
                </a:lnTo>
                <a:lnTo>
                  <a:pt x="981316" y="45085"/>
                </a:lnTo>
                <a:close/>
              </a:path>
              <a:path w="1220711" h="1626107">
                <a:moveTo>
                  <a:pt x="909688" y="65150"/>
                </a:moveTo>
                <a:lnTo>
                  <a:pt x="898300" y="68960"/>
                </a:lnTo>
                <a:lnTo>
                  <a:pt x="886206" y="73238"/>
                </a:lnTo>
                <a:lnTo>
                  <a:pt x="874269" y="77664"/>
                </a:lnTo>
                <a:lnTo>
                  <a:pt x="873440" y="77983"/>
                </a:lnTo>
                <a:lnTo>
                  <a:pt x="885371" y="73553"/>
                </a:lnTo>
                <a:lnTo>
                  <a:pt x="897453" y="69263"/>
                </a:lnTo>
                <a:lnTo>
                  <a:pt x="909688" y="65150"/>
                </a:lnTo>
                <a:close/>
              </a:path>
              <a:path w="1220711" h="1626107">
                <a:moveTo>
                  <a:pt x="873440" y="77983"/>
                </a:moveTo>
                <a:lnTo>
                  <a:pt x="861588" y="82543"/>
                </a:lnTo>
                <a:lnTo>
                  <a:pt x="849845" y="87184"/>
                </a:lnTo>
                <a:lnTo>
                  <a:pt x="838174" y="91882"/>
                </a:lnTo>
                <a:lnTo>
                  <a:pt x="827392" y="96265"/>
                </a:lnTo>
                <a:lnTo>
                  <a:pt x="839049" y="91541"/>
                </a:lnTo>
                <a:lnTo>
                  <a:pt x="850725" y="86846"/>
                </a:lnTo>
                <a:lnTo>
                  <a:pt x="862453" y="82210"/>
                </a:lnTo>
                <a:lnTo>
                  <a:pt x="873440" y="77983"/>
                </a:lnTo>
                <a:close/>
              </a:path>
              <a:path w="1220711" h="1626107">
                <a:moveTo>
                  <a:pt x="761162" y="124360"/>
                </a:moveTo>
                <a:lnTo>
                  <a:pt x="755402" y="127082"/>
                </a:lnTo>
                <a:lnTo>
                  <a:pt x="743917" y="132664"/>
                </a:lnTo>
                <a:lnTo>
                  <a:pt x="732552" y="138341"/>
                </a:lnTo>
                <a:lnTo>
                  <a:pt x="721302" y="144113"/>
                </a:lnTo>
                <a:lnTo>
                  <a:pt x="710160" y="149980"/>
                </a:lnTo>
                <a:lnTo>
                  <a:pt x="699121" y="155942"/>
                </a:lnTo>
                <a:lnTo>
                  <a:pt x="693788" y="158876"/>
                </a:lnTo>
                <a:lnTo>
                  <a:pt x="704817" y="152906"/>
                </a:lnTo>
                <a:lnTo>
                  <a:pt x="715924" y="147009"/>
                </a:lnTo>
                <a:lnTo>
                  <a:pt x="727121" y="141191"/>
                </a:lnTo>
                <a:lnTo>
                  <a:pt x="738419" y="135457"/>
                </a:lnTo>
                <a:lnTo>
                  <a:pt x="749829" y="129813"/>
                </a:lnTo>
                <a:lnTo>
                  <a:pt x="761162" y="124360"/>
                </a:lnTo>
                <a:close/>
              </a:path>
              <a:path w="1220711" h="1626107">
                <a:moveTo>
                  <a:pt x="630445" y="195587"/>
                </a:moveTo>
                <a:lnTo>
                  <a:pt x="626117" y="198312"/>
                </a:lnTo>
                <a:lnTo>
                  <a:pt x="615432" y="205200"/>
                </a:lnTo>
                <a:lnTo>
                  <a:pt x="604858" y="212173"/>
                </a:lnTo>
                <a:lnTo>
                  <a:pt x="594395" y="219230"/>
                </a:lnTo>
                <a:lnTo>
                  <a:pt x="584040" y="226369"/>
                </a:lnTo>
                <a:lnTo>
                  <a:pt x="577964" y="230632"/>
                </a:lnTo>
                <a:lnTo>
                  <a:pt x="588293" y="223445"/>
                </a:lnTo>
                <a:lnTo>
                  <a:pt x="598708" y="216339"/>
                </a:lnTo>
                <a:lnTo>
                  <a:pt x="609217" y="209316"/>
                </a:lnTo>
                <a:lnTo>
                  <a:pt x="619826" y="202377"/>
                </a:lnTo>
                <a:lnTo>
                  <a:pt x="630445" y="195587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85332" y="2238755"/>
            <a:ext cx="1014984" cy="757428"/>
          </a:xfrm>
          <a:custGeom>
            <a:avLst/>
            <a:gdLst/>
            <a:ahLst/>
            <a:cxnLst/>
            <a:rect l="l" t="t" r="r" b="b"/>
            <a:pathLst>
              <a:path w="1014984" h="757428">
                <a:moveTo>
                  <a:pt x="46370" y="447574"/>
                </a:moveTo>
                <a:lnTo>
                  <a:pt x="91274" y="451341"/>
                </a:lnTo>
                <a:lnTo>
                  <a:pt x="134729" y="456879"/>
                </a:lnTo>
                <a:lnTo>
                  <a:pt x="176754" y="464120"/>
                </a:lnTo>
                <a:lnTo>
                  <a:pt x="217368" y="472999"/>
                </a:lnTo>
                <a:lnTo>
                  <a:pt x="256589" y="483448"/>
                </a:lnTo>
                <a:lnTo>
                  <a:pt x="294437" y="495402"/>
                </a:lnTo>
                <a:lnTo>
                  <a:pt x="330929" y="508793"/>
                </a:lnTo>
                <a:lnTo>
                  <a:pt x="366085" y="523555"/>
                </a:lnTo>
                <a:lnTo>
                  <a:pt x="399922" y="539623"/>
                </a:lnTo>
                <a:lnTo>
                  <a:pt x="432461" y="556928"/>
                </a:lnTo>
                <a:lnTo>
                  <a:pt x="463719" y="575405"/>
                </a:lnTo>
                <a:lnTo>
                  <a:pt x="493715" y="594987"/>
                </a:lnTo>
                <a:lnTo>
                  <a:pt x="522468" y="615609"/>
                </a:lnTo>
                <a:lnTo>
                  <a:pt x="549997" y="637202"/>
                </a:lnTo>
                <a:lnTo>
                  <a:pt x="576319" y="659702"/>
                </a:lnTo>
                <a:lnTo>
                  <a:pt x="601455" y="683040"/>
                </a:lnTo>
                <a:lnTo>
                  <a:pt x="625422" y="707152"/>
                </a:lnTo>
                <a:lnTo>
                  <a:pt x="648239" y="731970"/>
                </a:lnTo>
                <a:lnTo>
                  <a:pt x="669924" y="757428"/>
                </a:lnTo>
                <a:lnTo>
                  <a:pt x="1014984" y="412369"/>
                </a:lnTo>
                <a:lnTo>
                  <a:pt x="981749" y="377670"/>
                </a:lnTo>
                <a:lnTo>
                  <a:pt x="946870" y="343928"/>
                </a:lnTo>
                <a:lnTo>
                  <a:pt x="910313" y="311230"/>
                </a:lnTo>
                <a:lnTo>
                  <a:pt x="872044" y="279664"/>
                </a:lnTo>
                <a:lnTo>
                  <a:pt x="832032" y="249316"/>
                </a:lnTo>
                <a:lnTo>
                  <a:pt x="790242" y="220276"/>
                </a:lnTo>
                <a:lnTo>
                  <a:pt x="746642" y="192630"/>
                </a:lnTo>
                <a:lnTo>
                  <a:pt x="701198" y="166466"/>
                </a:lnTo>
                <a:lnTo>
                  <a:pt x="653877" y="141872"/>
                </a:lnTo>
                <a:lnTo>
                  <a:pt x="604646" y="118935"/>
                </a:lnTo>
                <a:lnTo>
                  <a:pt x="553473" y="97743"/>
                </a:lnTo>
                <a:lnTo>
                  <a:pt x="500323" y="78384"/>
                </a:lnTo>
                <a:lnTo>
                  <a:pt x="445163" y="60945"/>
                </a:lnTo>
                <a:lnTo>
                  <a:pt x="387961" y="45514"/>
                </a:lnTo>
                <a:lnTo>
                  <a:pt x="328683" y="32178"/>
                </a:lnTo>
                <a:lnTo>
                  <a:pt x="267297" y="21026"/>
                </a:lnTo>
                <a:lnTo>
                  <a:pt x="203768" y="12144"/>
                </a:lnTo>
                <a:lnTo>
                  <a:pt x="138065" y="5621"/>
                </a:lnTo>
                <a:lnTo>
                  <a:pt x="70153" y="1543"/>
                </a:lnTo>
                <a:lnTo>
                  <a:pt x="0" y="0"/>
                </a:lnTo>
                <a:lnTo>
                  <a:pt x="0" y="445643"/>
                </a:lnTo>
                <a:lnTo>
                  <a:pt x="46370" y="447574"/>
                </a:lnTo>
                <a:close/>
              </a:path>
            </a:pathLst>
          </a:custGeom>
          <a:solidFill>
            <a:srgbClr val="6C24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687815" y="3521964"/>
            <a:ext cx="839732" cy="1226820"/>
          </a:xfrm>
          <a:custGeom>
            <a:avLst/>
            <a:gdLst/>
            <a:ahLst/>
            <a:cxnLst/>
            <a:rect l="l" t="t" r="r" b="b"/>
            <a:pathLst>
              <a:path w="839732" h="1226819">
                <a:moveTo>
                  <a:pt x="545219" y="352425"/>
                </a:moveTo>
                <a:lnTo>
                  <a:pt x="41918" y="352425"/>
                </a:lnTo>
                <a:lnTo>
                  <a:pt x="53784" y="392728"/>
                </a:lnTo>
                <a:lnTo>
                  <a:pt x="66685" y="432086"/>
                </a:lnTo>
                <a:lnTo>
                  <a:pt x="80463" y="470413"/>
                </a:lnTo>
                <a:lnTo>
                  <a:pt x="94960" y="507626"/>
                </a:lnTo>
                <a:lnTo>
                  <a:pt x="110017" y="543639"/>
                </a:lnTo>
                <a:lnTo>
                  <a:pt x="125478" y="578368"/>
                </a:lnTo>
                <a:lnTo>
                  <a:pt x="141183" y="611729"/>
                </a:lnTo>
                <a:lnTo>
                  <a:pt x="156976" y="643637"/>
                </a:lnTo>
                <a:lnTo>
                  <a:pt x="172697" y="674006"/>
                </a:lnTo>
                <a:lnTo>
                  <a:pt x="188190" y="702754"/>
                </a:lnTo>
                <a:lnTo>
                  <a:pt x="203296" y="729795"/>
                </a:lnTo>
                <a:lnTo>
                  <a:pt x="217857" y="755044"/>
                </a:lnTo>
                <a:lnTo>
                  <a:pt x="231716" y="778417"/>
                </a:lnTo>
                <a:lnTo>
                  <a:pt x="244715" y="799830"/>
                </a:lnTo>
                <a:lnTo>
                  <a:pt x="256694" y="819197"/>
                </a:lnTo>
                <a:lnTo>
                  <a:pt x="267498" y="836435"/>
                </a:lnTo>
                <a:lnTo>
                  <a:pt x="276967" y="851458"/>
                </a:lnTo>
                <a:lnTo>
                  <a:pt x="284945" y="864182"/>
                </a:lnTo>
                <a:lnTo>
                  <a:pt x="291272" y="874523"/>
                </a:lnTo>
                <a:lnTo>
                  <a:pt x="295791" y="882396"/>
                </a:lnTo>
                <a:lnTo>
                  <a:pt x="300808" y="891171"/>
                </a:lnTo>
                <a:lnTo>
                  <a:pt x="307009" y="901154"/>
                </a:lnTo>
                <a:lnTo>
                  <a:pt x="314322" y="912292"/>
                </a:lnTo>
                <a:lnTo>
                  <a:pt x="322674" y="924531"/>
                </a:lnTo>
                <a:lnTo>
                  <a:pt x="331992" y="937819"/>
                </a:lnTo>
                <a:lnTo>
                  <a:pt x="342202" y="952102"/>
                </a:lnTo>
                <a:lnTo>
                  <a:pt x="353233" y="967328"/>
                </a:lnTo>
                <a:lnTo>
                  <a:pt x="365011" y="983443"/>
                </a:lnTo>
                <a:lnTo>
                  <a:pt x="377463" y="1000393"/>
                </a:lnTo>
                <a:lnTo>
                  <a:pt x="390517" y="1018127"/>
                </a:lnTo>
                <a:lnTo>
                  <a:pt x="404099" y="1036590"/>
                </a:lnTo>
                <a:lnTo>
                  <a:pt x="418137" y="1055729"/>
                </a:lnTo>
                <a:lnTo>
                  <a:pt x="432558" y="1075492"/>
                </a:lnTo>
                <a:lnTo>
                  <a:pt x="447290" y="1095825"/>
                </a:lnTo>
                <a:lnTo>
                  <a:pt x="462258" y="1116675"/>
                </a:lnTo>
                <a:lnTo>
                  <a:pt x="477390" y="1137989"/>
                </a:lnTo>
                <a:lnTo>
                  <a:pt x="492615" y="1159713"/>
                </a:lnTo>
                <a:lnTo>
                  <a:pt x="507857" y="1181795"/>
                </a:lnTo>
                <a:lnTo>
                  <a:pt x="523045" y="1204182"/>
                </a:lnTo>
                <a:lnTo>
                  <a:pt x="538107" y="1226820"/>
                </a:lnTo>
                <a:lnTo>
                  <a:pt x="839732" y="925576"/>
                </a:lnTo>
                <a:lnTo>
                  <a:pt x="829753" y="909230"/>
                </a:lnTo>
                <a:lnTo>
                  <a:pt x="819757" y="892962"/>
                </a:lnTo>
                <a:lnTo>
                  <a:pt x="809762" y="876777"/>
                </a:lnTo>
                <a:lnTo>
                  <a:pt x="799786" y="860681"/>
                </a:lnTo>
                <a:lnTo>
                  <a:pt x="789846" y="844678"/>
                </a:lnTo>
                <a:lnTo>
                  <a:pt x="779963" y="828776"/>
                </a:lnTo>
                <a:lnTo>
                  <a:pt x="770154" y="812978"/>
                </a:lnTo>
                <a:lnTo>
                  <a:pt x="760437" y="797291"/>
                </a:lnTo>
                <a:lnTo>
                  <a:pt x="750831" y="781720"/>
                </a:lnTo>
                <a:lnTo>
                  <a:pt x="741354" y="766270"/>
                </a:lnTo>
                <a:lnTo>
                  <a:pt x="732025" y="750946"/>
                </a:lnTo>
                <a:lnTo>
                  <a:pt x="722862" y="735755"/>
                </a:lnTo>
                <a:lnTo>
                  <a:pt x="713884" y="720701"/>
                </a:lnTo>
                <a:lnTo>
                  <a:pt x="705108" y="705791"/>
                </a:lnTo>
                <a:lnTo>
                  <a:pt x="696553" y="691028"/>
                </a:lnTo>
                <a:lnTo>
                  <a:pt x="688238" y="676420"/>
                </a:lnTo>
                <a:lnTo>
                  <a:pt x="680181" y="661971"/>
                </a:lnTo>
                <a:lnTo>
                  <a:pt x="672400" y="647686"/>
                </a:lnTo>
                <a:lnTo>
                  <a:pt x="664914" y="633571"/>
                </a:lnTo>
                <a:lnTo>
                  <a:pt x="657741" y="619633"/>
                </a:lnTo>
                <a:lnTo>
                  <a:pt x="648966" y="602248"/>
                </a:lnTo>
                <a:lnTo>
                  <a:pt x="639089" y="582418"/>
                </a:lnTo>
                <a:lnTo>
                  <a:pt x="628315" y="560283"/>
                </a:lnTo>
                <a:lnTo>
                  <a:pt x="616853" y="535981"/>
                </a:lnTo>
                <a:lnTo>
                  <a:pt x="604909" y="509651"/>
                </a:lnTo>
                <a:lnTo>
                  <a:pt x="598821" y="495768"/>
                </a:lnTo>
                <a:lnTo>
                  <a:pt x="592690" y="481430"/>
                </a:lnTo>
                <a:lnTo>
                  <a:pt x="586543" y="466655"/>
                </a:lnTo>
                <a:lnTo>
                  <a:pt x="580405" y="451459"/>
                </a:lnTo>
                <a:lnTo>
                  <a:pt x="574302" y="435860"/>
                </a:lnTo>
                <a:lnTo>
                  <a:pt x="568259" y="419875"/>
                </a:lnTo>
                <a:lnTo>
                  <a:pt x="562304" y="403521"/>
                </a:lnTo>
                <a:lnTo>
                  <a:pt x="556462" y="386817"/>
                </a:lnTo>
                <a:lnTo>
                  <a:pt x="550758" y="369779"/>
                </a:lnTo>
                <a:lnTo>
                  <a:pt x="545219" y="352425"/>
                </a:lnTo>
                <a:close/>
              </a:path>
              <a:path w="839732" h="1226819">
                <a:moveTo>
                  <a:pt x="505361" y="166460"/>
                </a:moveTo>
                <a:lnTo>
                  <a:pt x="504902" y="159608"/>
                </a:lnTo>
                <a:lnTo>
                  <a:pt x="504452" y="154431"/>
                </a:lnTo>
                <a:lnTo>
                  <a:pt x="505361" y="166460"/>
                </a:lnTo>
                <a:close/>
              </a:path>
              <a:path w="839732" h="1226819">
                <a:moveTo>
                  <a:pt x="506992" y="184912"/>
                </a:moveTo>
                <a:lnTo>
                  <a:pt x="506000" y="174814"/>
                </a:lnTo>
                <a:lnTo>
                  <a:pt x="506380" y="179788"/>
                </a:lnTo>
                <a:lnTo>
                  <a:pt x="506992" y="184912"/>
                </a:lnTo>
                <a:close/>
              </a:path>
              <a:path w="839732" h="1226819">
                <a:moveTo>
                  <a:pt x="499514" y="85196"/>
                </a:moveTo>
                <a:lnTo>
                  <a:pt x="499477" y="78880"/>
                </a:lnTo>
                <a:lnTo>
                  <a:pt x="499514" y="85196"/>
                </a:lnTo>
                <a:close/>
              </a:path>
              <a:path w="839732" h="1226819">
                <a:moveTo>
                  <a:pt x="499569" y="66241"/>
                </a:moveTo>
                <a:lnTo>
                  <a:pt x="499501" y="72572"/>
                </a:lnTo>
                <a:lnTo>
                  <a:pt x="499569" y="66241"/>
                </a:lnTo>
                <a:close/>
              </a:path>
              <a:path w="839732" h="1226819">
                <a:moveTo>
                  <a:pt x="499626" y="94106"/>
                </a:moveTo>
                <a:lnTo>
                  <a:pt x="499514" y="85196"/>
                </a:lnTo>
                <a:lnTo>
                  <a:pt x="499626" y="94106"/>
                </a:lnTo>
                <a:close/>
              </a:path>
              <a:path w="839732" h="1226819">
                <a:moveTo>
                  <a:pt x="499700" y="59917"/>
                </a:moveTo>
                <a:lnTo>
                  <a:pt x="499569" y="66241"/>
                </a:lnTo>
                <a:lnTo>
                  <a:pt x="499700" y="59917"/>
                </a:lnTo>
                <a:close/>
              </a:path>
              <a:path w="839732" h="1226819">
                <a:moveTo>
                  <a:pt x="499879" y="53572"/>
                </a:moveTo>
                <a:lnTo>
                  <a:pt x="499700" y="59917"/>
                </a:lnTo>
                <a:lnTo>
                  <a:pt x="499879" y="53572"/>
                </a:lnTo>
                <a:close/>
              </a:path>
              <a:path w="839732" h="1226819">
                <a:moveTo>
                  <a:pt x="500124" y="47236"/>
                </a:moveTo>
                <a:lnTo>
                  <a:pt x="499956" y="50860"/>
                </a:lnTo>
                <a:lnTo>
                  <a:pt x="499879" y="53572"/>
                </a:lnTo>
                <a:lnTo>
                  <a:pt x="500124" y="47236"/>
                </a:lnTo>
                <a:close/>
              </a:path>
              <a:path w="839732" h="1226819">
                <a:moveTo>
                  <a:pt x="500419" y="40880"/>
                </a:moveTo>
                <a:lnTo>
                  <a:pt x="500267" y="43530"/>
                </a:lnTo>
                <a:lnTo>
                  <a:pt x="500124" y="47236"/>
                </a:lnTo>
                <a:lnTo>
                  <a:pt x="500419" y="40880"/>
                </a:lnTo>
                <a:close/>
              </a:path>
              <a:path w="839732" h="1226819">
                <a:moveTo>
                  <a:pt x="500783" y="34534"/>
                </a:moveTo>
                <a:lnTo>
                  <a:pt x="500545" y="38164"/>
                </a:lnTo>
                <a:lnTo>
                  <a:pt x="500419" y="40880"/>
                </a:lnTo>
                <a:lnTo>
                  <a:pt x="500783" y="34534"/>
                </a:lnTo>
                <a:close/>
              </a:path>
              <a:path w="839732" h="1226819">
                <a:moveTo>
                  <a:pt x="501200" y="28170"/>
                </a:moveTo>
                <a:lnTo>
                  <a:pt x="500996" y="30824"/>
                </a:lnTo>
                <a:lnTo>
                  <a:pt x="500783" y="34534"/>
                </a:lnTo>
                <a:lnTo>
                  <a:pt x="501200" y="28170"/>
                </a:lnTo>
                <a:close/>
              </a:path>
              <a:path w="839732" h="1226819">
                <a:moveTo>
                  <a:pt x="501688" y="21817"/>
                </a:moveTo>
                <a:lnTo>
                  <a:pt x="501378" y="25452"/>
                </a:lnTo>
                <a:lnTo>
                  <a:pt x="501200" y="28170"/>
                </a:lnTo>
                <a:lnTo>
                  <a:pt x="501688" y="21817"/>
                </a:lnTo>
                <a:close/>
              </a:path>
              <a:path w="839732" h="1226819">
                <a:moveTo>
                  <a:pt x="502232" y="15448"/>
                </a:moveTo>
                <a:lnTo>
                  <a:pt x="501974" y="18105"/>
                </a:lnTo>
                <a:lnTo>
                  <a:pt x="501688" y="21817"/>
                </a:lnTo>
                <a:lnTo>
                  <a:pt x="502232" y="15448"/>
                </a:lnTo>
                <a:close/>
              </a:path>
              <a:path w="839732" h="1226819">
                <a:moveTo>
                  <a:pt x="502851" y="9091"/>
                </a:moveTo>
                <a:lnTo>
                  <a:pt x="502464" y="12729"/>
                </a:lnTo>
                <a:lnTo>
                  <a:pt x="502232" y="15448"/>
                </a:lnTo>
                <a:lnTo>
                  <a:pt x="502851" y="9091"/>
                </a:lnTo>
                <a:close/>
              </a:path>
              <a:path w="839732" h="1226819">
                <a:moveTo>
                  <a:pt x="503817" y="0"/>
                </a:moveTo>
                <a:lnTo>
                  <a:pt x="503212" y="5377"/>
                </a:lnTo>
                <a:lnTo>
                  <a:pt x="502851" y="9091"/>
                </a:lnTo>
                <a:lnTo>
                  <a:pt x="503817" y="0"/>
                </a:lnTo>
                <a:close/>
              </a:path>
              <a:path w="839732" h="1226819">
                <a:moveTo>
                  <a:pt x="499501" y="72572"/>
                </a:moveTo>
                <a:lnTo>
                  <a:pt x="499477" y="78880"/>
                </a:lnTo>
                <a:lnTo>
                  <a:pt x="499501" y="72572"/>
                </a:lnTo>
                <a:close/>
              </a:path>
              <a:path w="839732" h="1226819">
                <a:moveTo>
                  <a:pt x="0" y="73423"/>
                </a:moveTo>
                <a:lnTo>
                  <a:pt x="170" y="86034"/>
                </a:lnTo>
                <a:lnTo>
                  <a:pt x="516" y="98425"/>
                </a:lnTo>
                <a:lnTo>
                  <a:pt x="207" y="85816"/>
                </a:lnTo>
                <a:lnTo>
                  <a:pt x="54" y="73188"/>
                </a:lnTo>
                <a:lnTo>
                  <a:pt x="73" y="60535"/>
                </a:lnTo>
                <a:lnTo>
                  <a:pt x="280" y="47853"/>
                </a:lnTo>
                <a:lnTo>
                  <a:pt x="690" y="35138"/>
                </a:lnTo>
                <a:lnTo>
                  <a:pt x="1318" y="22385"/>
                </a:lnTo>
                <a:lnTo>
                  <a:pt x="2167" y="9778"/>
                </a:lnTo>
                <a:lnTo>
                  <a:pt x="1301" y="22579"/>
                </a:lnTo>
                <a:lnTo>
                  <a:pt x="660" y="35346"/>
                </a:lnTo>
                <a:lnTo>
                  <a:pt x="235" y="48077"/>
                </a:lnTo>
                <a:lnTo>
                  <a:pt x="18" y="60770"/>
                </a:lnTo>
                <a:lnTo>
                  <a:pt x="0" y="73423"/>
                </a:lnTo>
                <a:close/>
              </a:path>
              <a:path w="839732" h="1226819">
                <a:moveTo>
                  <a:pt x="505412" y="167126"/>
                </a:moveTo>
                <a:lnTo>
                  <a:pt x="505361" y="166460"/>
                </a:lnTo>
                <a:lnTo>
                  <a:pt x="505754" y="172309"/>
                </a:lnTo>
                <a:lnTo>
                  <a:pt x="506000" y="174814"/>
                </a:lnTo>
                <a:lnTo>
                  <a:pt x="505412" y="167126"/>
                </a:lnTo>
                <a:close/>
              </a:path>
            </a:pathLst>
          </a:custGeom>
          <a:solidFill>
            <a:srgbClr val="6C778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25796" y="4142231"/>
            <a:ext cx="212216" cy="1368552"/>
          </a:xfrm>
          <a:custGeom>
            <a:avLst/>
            <a:gdLst/>
            <a:ahLst/>
            <a:cxnLst/>
            <a:rect l="l" t="t" r="r" b="b"/>
            <a:pathLst>
              <a:path w="212216" h="1368552">
                <a:moveTo>
                  <a:pt x="123326" y="7714"/>
                </a:moveTo>
                <a:lnTo>
                  <a:pt x="119379" y="0"/>
                </a:lnTo>
                <a:lnTo>
                  <a:pt x="122985" y="7060"/>
                </a:lnTo>
                <a:lnTo>
                  <a:pt x="123326" y="7714"/>
                </a:lnTo>
                <a:close/>
              </a:path>
              <a:path w="212216" h="1368552">
                <a:moveTo>
                  <a:pt x="123326" y="7714"/>
                </a:moveTo>
                <a:lnTo>
                  <a:pt x="130190" y="20880"/>
                </a:lnTo>
                <a:lnTo>
                  <a:pt x="135865" y="31480"/>
                </a:lnTo>
                <a:lnTo>
                  <a:pt x="141708" y="42181"/>
                </a:lnTo>
                <a:lnTo>
                  <a:pt x="147709" y="52978"/>
                </a:lnTo>
                <a:lnTo>
                  <a:pt x="153861" y="63868"/>
                </a:lnTo>
                <a:lnTo>
                  <a:pt x="160153" y="74847"/>
                </a:lnTo>
                <a:lnTo>
                  <a:pt x="166577" y="85910"/>
                </a:lnTo>
                <a:lnTo>
                  <a:pt x="173125" y="97054"/>
                </a:lnTo>
                <a:lnTo>
                  <a:pt x="179787" y="108274"/>
                </a:lnTo>
                <a:lnTo>
                  <a:pt x="186554" y="119566"/>
                </a:lnTo>
                <a:lnTo>
                  <a:pt x="193418" y="130926"/>
                </a:lnTo>
                <a:lnTo>
                  <a:pt x="200369" y="142350"/>
                </a:lnTo>
                <a:lnTo>
                  <a:pt x="207399" y="153834"/>
                </a:lnTo>
                <a:lnTo>
                  <a:pt x="212216" y="161671"/>
                </a:lnTo>
                <a:lnTo>
                  <a:pt x="205140" y="150127"/>
                </a:lnTo>
                <a:lnTo>
                  <a:pt x="198139" y="138650"/>
                </a:lnTo>
                <a:lnTo>
                  <a:pt x="191221" y="127242"/>
                </a:lnTo>
                <a:lnTo>
                  <a:pt x="184395" y="115905"/>
                </a:lnTo>
                <a:lnTo>
                  <a:pt x="177669" y="104643"/>
                </a:lnTo>
                <a:lnTo>
                  <a:pt x="171052" y="93457"/>
                </a:lnTo>
                <a:lnTo>
                  <a:pt x="164550" y="82352"/>
                </a:lnTo>
                <a:lnTo>
                  <a:pt x="158173" y="71328"/>
                </a:lnTo>
                <a:lnTo>
                  <a:pt x="151929" y="60389"/>
                </a:lnTo>
                <a:lnTo>
                  <a:pt x="145826" y="49538"/>
                </a:lnTo>
                <a:lnTo>
                  <a:pt x="139871" y="38776"/>
                </a:lnTo>
                <a:lnTo>
                  <a:pt x="134074" y="28108"/>
                </a:lnTo>
                <a:lnTo>
                  <a:pt x="128443" y="17535"/>
                </a:lnTo>
                <a:lnTo>
                  <a:pt x="123326" y="7714"/>
                </a:lnTo>
                <a:close/>
              </a:path>
              <a:path w="212216" h="1368552">
                <a:moveTo>
                  <a:pt x="278501" y="1311604"/>
                </a:moveTo>
                <a:lnTo>
                  <a:pt x="312253" y="1323552"/>
                </a:lnTo>
                <a:lnTo>
                  <a:pt x="331387" y="1328921"/>
                </a:lnTo>
                <a:lnTo>
                  <a:pt x="352120" y="1334226"/>
                </a:lnTo>
                <a:lnTo>
                  <a:pt x="374523" y="1339723"/>
                </a:lnTo>
                <a:lnTo>
                  <a:pt x="401915" y="1345190"/>
                </a:lnTo>
                <a:lnTo>
                  <a:pt x="436186" y="1350085"/>
                </a:lnTo>
                <a:lnTo>
                  <a:pt x="476571" y="1354407"/>
                </a:lnTo>
                <a:lnTo>
                  <a:pt x="498817" y="1356352"/>
                </a:lnTo>
                <a:lnTo>
                  <a:pt x="522306" y="1358155"/>
                </a:lnTo>
                <a:lnTo>
                  <a:pt x="546941" y="1359813"/>
                </a:lnTo>
                <a:lnTo>
                  <a:pt x="572627" y="1361328"/>
                </a:lnTo>
                <a:lnTo>
                  <a:pt x="599268" y="1362699"/>
                </a:lnTo>
                <a:lnTo>
                  <a:pt x="626769" y="1363927"/>
                </a:lnTo>
                <a:lnTo>
                  <a:pt x="655034" y="1365010"/>
                </a:lnTo>
                <a:lnTo>
                  <a:pt x="683968" y="1365949"/>
                </a:lnTo>
                <a:lnTo>
                  <a:pt x="713476" y="1366744"/>
                </a:lnTo>
                <a:lnTo>
                  <a:pt x="743461" y="1367394"/>
                </a:lnTo>
                <a:lnTo>
                  <a:pt x="773828" y="1367900"/>
                </a:lnTo>
                <a:lnTo>
                  <a:pt x="804481" y="1368262"/>
                </a:lnTo>
                <a:lnTo>
                  <a:pt x="835326" y="1368479"/>
                </a:lnTo>
                <a:lnTo>
                  <a:pt x="866266" y="1368552"/>
                </a:lnTo>
                <a:lnTo>
                  <a:pt x="870838" y="1368298"/>
                </a:lnTo>
                <a:lnTo>
                  <a:pt x="873251" y="1368298"/>
                </a:lnTo>
                <a:lnTo>
                  <a:pt x="873251" y="1013206"/>
                </a:lnTo>
                <a:lnTo>
                  <a:pt x="839606" y="1013129"/>
                </a:lnTo>
                <a:lnTo>
                  <a:pt x="826232" y="1012981"/>
                </a:lnTo>
                <a:lnTo>
                  <a:pt x="812742" y="1012715"/>
                </a:lnTo>
                <a:lnTo>
                  <a:pt x="799165" y="1012295"/>
                </a:lnTo>
                <a:lnTo>
                  <a:pt x="785531" y="1011686"/>
                </a:lnTo>
                <a:lnTo>
                  <a:pt x="771871" y="1010856"/>
                </a:lnTo>
                <a:lnTo>
                  <a:pt x="758214" y="1009767"/>
                </a:lnTo>
                <a:lnTo>
                  <a:pt x="744589" y="1008387"/>
                </a:lnTo>
                <a:lnTo>
                  <a:pt x="731027" y="1006681"/>
                </a:lnTo>
                <a:lnTo>
                  <a:pt x="717558" y="1004613"/>
                </a:lnTo>
                <a:lnTo>
                  <a:pt x="704210" y="1002150"/>
                </a:lnTo>
                <a:lnTo>
                  <a:pt x="691015" y="999257"/>
                </a:lnTo>
                <a:lnTo>
                  <a:pt x="678002" y="995899"/>
                </a:lnTo>
                <a:lnTo>
                  <a:pt x="665200" y="992042"/>
                </a:lnTo>
                <a:lnTo>
                  <a:pt x="652639" y="987651"/>
                </a:lnTo>
                <a:lnTo>
                  <a:pt x="640350" y="982692"/>
                </a:lnTo>
                <a:lnTo>
                  <a:pt x="628362" y="977129"/>
                </a:lnTo>
                <a:lnTo>
                  <a:pt x="616705" y="970929"/>
                </a:lnTo>
                <a:lnTo>
                  <a:pt x="605408" y="964057"/>
                </a:lnTo>
                <a:lnTo>
                  <a:pt x="593652" y="955672"/>
                </a:lnTo>
                <a:lnTo>
                  <a:pt x="582844" y="946551"/>
                </a:lnTo>
                <a:lnTo>
                  <a:pt x="572929" y="936742"/>
                </a:lnTo>
                <a:lnTo>
                  <a:pt x="563852" y="926290"/>
                </a:lnTo>
                <a:lnTo>
                  <a:pt x="555557" y="915243"/>
                </a:lnTo>
                <a:lnTo>
                  <a:pt x="547989" y="903648"/>
                </a:lnTo>
                <a:lnTo>
                  <a:pt x="541092" y="891552"/>
                </a:lnTo>
                <a:lnTo>
                  <a:pt x="534811" y="879001"/>
                </a:lnTo>
                <a:lnTo>
                  <a:pt x="529090" y="866043"/>
                </a:lnTo>
                <a:lnTo>
                  <a:pt x="523874" y="852725"/>
                </a:lnTo>
                <a:lnTo>
                  <a:pt x="519108" y="839094"/>
                </a:lnTo>
                <a:lnTo>
                  <a:pt x="514737" y="825196"/>
                </a:lnTo>
                <a:lnTo>
                  <a:pt x="510703" y="811078"/>
                </a:lnTo>
                <a:lnTo>
                  <a:pt x="506954" y="796788"/>
                </a:lnTo>
                <a:lnTo>
                  <a:pt x="503431" y="782373"/>
                </a:lnTo>
                <a:lnTo>
                  <a:pt x="500082" y="767879"/>
                </a:lnTo>
                <a:lnTo>
                  <a:pt x="496849" y="753353"/>
                </a:lnTo>
                <a:lnTo>
                  <a:pt x="493678" y="738843"/>
                </a:lnTo>
                <a:lnTo>
                  <a:pt x="490513" y="724395"/>
                </a:lnTo>
                <a:lnTo>
                  <a:pt x="482319" y="689661"/>
                </a:lnTo>
                <a:lnTo>
                  <a:pt x="476698" y="669245"/>
                </a:lnTo>
                <a:lnTo>
                  <a:pt x="470467" y="648816"/>
                </a:lnTo>
                <a:lnTo>
                  <a:pt x="463656" y="628379"/>
                </a:lnTo>
                <a:lnTo>
                  <a:pt x="456297" y="607943"/>
                </a:lnTo>
                <a:lnTo>
                  <a:pt x="448419" y="587512"/>
                </a:lnTo>
                <a:lnTo>
                  <a:pt x="440055" y="567094"/>
                </a:lnTo>
                <a:lnTo>
                  <a:pt x="431236" y="546696"/>
                </a:lnTo>
                <a:lnTo>
                  <a:pt x="421991" y="526323"/>
                </a:lnTo>
                <a:lnTo>
                  <a:pt x="412353" y="505983"/>
                </a:lnTo>
                <a:lnTo>
                  <a:pt x="402351" y="485682"/>
                </a:lnTo>
                <a:lnTo>
                  <a:pt x="392018" y="465427"/>
                </a:lnTo>
                <a:lnTo>
                  <a:pt x="381384" y="445224"/>
                </a:lnTo>
                <a:lnTo>
                  <a:pt x="370479" y="425080"/>
                </a:lnTo>
                <a:lnTo>
                  <a:pt x="359336" y="405001"/>
                </a:lnTo>
                <a:lnTo>
                  <a:pt x="347985" y="384993"/>
                </a:lnTo>
                <a:lnTo>
                  <a:pt x="336456" y="365065"/>
                </a:lnTo>
                <a:lnTo>
                  <a:pt x="324781" y="345221"/>
                </a:lnTo>
                <a:lnTo>
                  <a:pt x="312991" y="325469"/>
                </a:lnTo>
                <a:lnTo>
                  <a:pt x="301116" y="305816"/>
                </a:lnTo>
                <a:lnTo>
                  <a:pt x="0" y="606806"/>
                </a:lnTo>
                <a:lnTo>
                  <a:pt x="12476" y="625939"/>
                </a:lnTo>
                <a:lnTo>
                  <a:pt x="24766" y="645181"/>
                </a:lnTo>
                <a:lnTo>
                  <a:pt x="36827" y="664503"/>
                </a:lnTo>
                <a:lnTo>
                  <a:pt x="48613" y="683872"/>
                </a:lnTo>
                <a:lnTo>
                  <a:pt x="60080" y="703260"/>
                </a:lnTo>
                <a:lnTo>
                  <a:pt x="71184" y="722636"/>
                </a:lnTo>
                <a:lnTo>
                  <a:pt x="81881" y="741970"/>
                </a:lnTo>
                <a:lnTo>
                  <a:pt x="92124" y="761231"/>
                </a:lnTo>
                <a:lnTo>
                  <a:pt x="101871" y="780390"/>
                </a:lnTo>
                <a:lnTo>
                  <a:pt x="111077" y="799417"/>
                </a:lnTo>
                <a:lnTo>
                  <a:pt x="119697" y="818280"/>
                </a:lnTo>
                <a:lnTo>
                  <a:pt x="127686" y="836951"/>
                </a:lnTo>
                <a:lnTo>
                  <a:pt x="135001" y="855398"/>
                </a:lnTo>
                <a:lnTo>
                  <a:pt x="141597" y="873592"/>
                </a:lnTo>
                <a:lnTo>
                  <a:pt x="147429" y="891502"/>
                </a:lnTo>
                <a:lnTo>
                  <a:pt x="152452" y="909098"/>
                </a:lnTo>
                <a:lnTo>
                  <a:pt x="156623" y="926350"/>
                </a:lnTo>
                <a:lnTo>
                  <a:pt x="159897" y="943228"/>
                </a:lnTo>
                <a:lnTo>
                  <a:pt x="162229" y="959702"/>
                </a:lnTo>
                <a:lnTo>
                  <a:pt x="163575" y="975741"/>
                </a:lnTo>
                <a:lnTo>
                  <a:pt x="166269" y="1021160"/>
                </a:lnTo>
                <a:lnTo>
                  <a:pt x="169369" y="1062186"/>
                </a:lnTo>
                <a:lnTo>
                  <a:pt x="172944" y="1099073"/>
                </a:lnTo>
                <a:lnTo>
                  <a:pt x="177065" y="1132076"/>
                </a:lnTo>
                <a:lnTo>
                  <a:pt x="181802" y="1161450"/>
                </a:lnTo>
                <a:lnTo>
                  <a:pt x="187225" y="1187449"/>
                </a:lnTo>
                <a:lnTo>
                  <a:pt x="193405" y="1210328"/>
                </a:lnTo>
                <a:lnTo>
                  <a:pt x="200412" y="1230342"/>
                </a:lnTo>
                <a:lnTo>
                  <a:pt x="208315" y="1247745"/>
                </a:lnTo>
                <a:lnTo>
                  <a:pt x="217185" y="1262792"/>
                </a:lnTo>
                <a:lnTo>
                  <a:pt x="227093" y="1275738"/>
                </a:lnTo>
                <a:lnTo>
                  <a:pt x="238108" y="1286838"/>
                </a:lnTo>
                <a:lnTo>
                  <a:pt x="250301" y="1296345"/>
                </a:lnTo>
                <a:lnTo>
                  <a:pt x="263742" y="1304516"/>
                </a:lnTo>
                <a:lnTo>
                  <a:pt x="278501" y="1311604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70094" y="4142231"/>
            <a:ext cx="873252" cy="1368552"/>
          </a:xfrm>
          <a:custGeom>
            <a:avLst/>
            <a:gdLst/>
            <a:ahLst/>
            <a:cxnLst/>
            <a:rect l="l" t="t" r="r" b="b"/>
            <a:pathLst>
              <a:path w="873252" h="1368552">
                <a:moveTo>
                  <a:pt x="7366" y="1013206"/>
                </a:moveTo>
                <a:lnTo>
                  <a:pt x="0" y="1013206"/>
                </a:lnTo>
                <a:lnTo>
                  <a:pt x="0" y="1368298"/>
                </a:lnTo>
                <a:lnTo>
                  <a:pt x="2412" y="1368298"/>
                </a:lnTo>
                <a:lnTo>
                  <a:pt x="6985" y="1368552"/>
                </a:lnTo>
                <a:lnTo>
                  <a:pt x="37925" y="1368479"/>
                </a:lnTo>
                <a:lnTo>
                  <a:pt x="68770" y="1368262"/>
                </a:lnTo>
                <a:lnTo>
                  <a:pt x="99423" y="1367900"/>
                </a:lnTo>
                <a:lnTo>
                  <a:pt x="129790" y="1367394"/>
                </a:lnTo>
                <a:lnTo>
                  <a:pt x="159775" y="1366744"/>
                </a:lnTo>
                <a:lnTo>
                  <a:pt x="189283" y="1365949"/>
                </a:lnTo>
                <a:lnTo>
                  <a:pt x="218217" y="1365010"/>
                </a:lnTo>
                <a:lnTo>
                  <a:pt x="246482" y="1363927"/>
                </a:lnTo>
                <a:lnTo>
                  <a:pt x="273983" y="1362699"/>
                </a:lnTo>
                <a:lnTo>
                  <a:pt x="300624" y="1361328"/>
                </a:lnTo>
                <a:lnTo>
                  <a:pt x="326310" y="1359813"/>
                </a:lnTo>
                <a:lnTo>
                  <a:pt x="350945" y="1358155"/>
                </a:lnTo>
                <a:lnTo>
                  <a:pt x="374434" y="1356352"/>
                </a:lnTo>
                <a:lnTo>
                  <a:pt x="417589" y="1352317"/>
                </a:lnTo>
                <a:lnTo>
                  <a:pt x="455013" y="1347709"/>
                </a:lnTo>
                <a:lnTo>
                  <a:pt x="485940" y="1342528"/>
                </a:lnTo>
                <a:lnTo>
                  <a:pt x="521131" y="1334226"/>
                </a:lnTo>
                <a:lnTo>
                  <a:pt x="560998" y="1323552"/>
                </a:lnTo>
                <a:lnTo>
                  <a:pt x="594750" y="1311604"/>
                </a:lnTo>
                <a:lnTo>
                  <a:pt x="622950" y="1296345"/>
                </a:lnTo>
                <a:lnTo>
                  <a:pt x="646158" y="1275738"/>
                </a:lnTo>
                <a:lnTo>
                  <a:pt x="664936" y="1247745"/>
                </a:lnTo>
                <a:lnTo>
                  <a:pt x="679846" y="1210328"/>
                </a:lnTo>
                <a:lnTo>
                  <a:pt x="686026" y="1187449"/>
                </a:lnTo>
                <a:lnTo>
                  <a:pt x="691449" y="1161450"/>
                </a:lnTo>
                <a:lnTo>
                  <a:pt x="696186" y="1132076"/>
                </a:lnTo>
                <a:lnTo>
                  <a:pt x="700307" y="1099073"/>
                </a:lnTo>
                <a:lnTo>
                  <a:pt x="703882" y="1062186"/>
                </a:lnTo>
                <a:lnTo>
                  <a:pt x="706982" y="1021160"/>
                </a:lnTo>
                <a:lnTo>
                  <a:pt x="709676" y="975741"/>
                </a:lnTo>
                <a:lnTo>
                  <a:pt x="711022" y="959702"/>
                </a:lnTo>
                <a:lnTo>
                  <a:pt x="713354" y="943228"/>
                </a:lnTo>
                <a:lnTo>
                  <a:pt x="716628" y="926350"/>
                </a:lnTo>
                <a:lnTo>
                  <a:pt x="720799" y="909098"/>
                </a:lnTo>
                <a:lnTo>
                  <a:pt x="725822" y="891502"/>
                </a:lnTo>
                <a:lnTo>
                  <a:pt x="731654" y="873592"/>
                </a:lnTo>
                <a:lnTo>
                  <a:pt x="738250" y="855398"/>
                </a:lnTo>
                <a:lnTo>
                  <a:pt x="745565" y="836951"/>
                </a:lnTo>
                <a:lnTo>
                  <a:pt x="753554" y="818280"/>
                </a:lnTo>
                <a:lnTo>
                  <a:pt x="762174" y="799417"/>
                </a:lnTo>
                <a:lnTo>
                  <a:pt x="771380" y="780390"/>
                </a:lnTo>
                <a:lnTo>
                  <a:pt x="781127" y="761231"/>
                </a:lnTo>
                <a:lnTo>
                  <a:pt x="791370" y="741970"/>
                </a:lnTo>
                <a:lnTo>
                  <a:pt x="802067" y="722636"/>
                </a:lnTo>
                <a:lnTo>
                  <a:pt x="813171" y="703260"/>
                </a:lnTo>
                <a:lnTo>
                  <a:pt x="824638" y="683872"/>
                </a:lnTo>
                <a:lnTo>
                  <a:pt x="836424" y="664503"/>
                </a:lnTo>
                <a:lnTo>
                  <a:pt x="848485" y="645181"/>
                </a:lnTo>
                <a:lnTo>
                  <a:pt x="860775" y="625939"/>
                </a:lnTo>
                <a:lnTo>
                  <a:pt x="873252" y="606806"/>
                </a:lnTo>
                <a:lnTo>
                  <a:pt x="572135" y="305816"/>
                </a:lnTo>
                <a:lnTo>
                  <a:pt x="560260" y="325469"/>
                </a:lnTo>
                <a:lnTo>
                  <a:pt x="548470" y="345221"/>
                </a:lnTo>
                <a:lnTo>
                  <a:pt x="536795" y="365065"/>
                </a:lnTo>
                <a:lnTo>
                  <a:pt x="525266" y="384993"/>
                </a:lnTo>
                <a:lnTo>
                  <a:pt x="513915" y="405001"/>
                </a:lnTo>
                <a:lnTo>
                  <a:pt x="502772" y="425080"/>
                </a:lnTo>
                <a:lnTo>
                  <a:pt x="491867" y="445224"/>
                </a:lnTo>
                <a:lnTo>
                  <a:pt x="481233" y="465427"/>
                </a:lnTo>
                <a:lnTo>
                  <a:pt x="470900" y="485682"/>
                </a:lnTo>
                <a:lnTo>
                  <a:pt x="460898" y="505983"/>
                </a:lnTo>
                <a:lnTo>
                  <a:pt x="451260" y="526323"/>
                </a:lnTo>
                <a:lnTo>
                  <a:pt x="442015" y="546696"/>
                </a:lnTo>
                <a:lnTo>
                  <a:pt x="433196" y="567094"/>
                </a:lnTo>
                <a:lnTo>
                  <a:pt x="424832" y="587512"/>
                </a:lnTo>
                <a:lnTo>
                  <a:pt x="416954" y="607943"/>
                </a:lnTo>
                <a:lnTo>
                  <a:pt x="409595" y="628379"/>
                </a:lnTo>
                <a:lnTo>
                  <a:pt x="402784" y="648816"/>
                </a:lnTo>
                <a:lnTo>
                  <a:pt x="396553" y="669245"/>
                </a:lnTo>
                <a:lnTo>
                  <a:pt x="390932" y="689661"/>
                </a:lnTo>
                <a:lnTo>
                  <a:pt x="385953" y="710057"/>
                </a:lnTo>
                <a:lnTo>
                  <a:pt x="379573" y="738843"/>
                </a:lnTo>
                <a:lnTo>
                  <a:pt x="376402" y="753353"/>
                </a:lnTo>
                <a:lnTo>
                  <a:pt x="373169" y="767879"/>
                </a:lnTo>
                <a:lnTo>
                  <a:pt x="369820" y="782373"/>
                </a:lnTo>
                <a:lnTo>
                  <a:pt x="366297" y="796788"/>
                </a:lnTo>
                <a:lnTo>
                  <a:pt x="362548" y="811078"/>
                </a:lnTo>
                <a:lnTo>
                  <a:pt x="358514" y="825196"/>
                </a:lnTo>
                <a:lnTo>
                  <a:pt x="354143" y="839094"/>
                </a:lnTo>
                <a:lnTo>
                  <a:pt x="349376" y="852725"/>
                </a:lnTo>
                <a:lnTo>
                  <a:pt x="344161" y="866043"/>
                </a:lnTo>
                <a:lnTo>
                  <a:pt x="338440" y="879001"/>
                </a:lnTo>
                <a:lnTo>
                  <a:pt x="332159" y="891552"/>
                </a:lnTo>
                <a:lnTo>
                  <a:pt x="325262" y="903648"/>
                </a:lnTo>
                <a:lnTo>
                  <a:pt x="317694" y="915243"/>
                </a:lnTo>
                <a:lnTo>
                  <a:pt x="309399" y="926290"/>
                </a:lnTo>
                <a:lnTo>
                  <a:pt x="300322" y="936742"/>
                </a:lnTo>
                <a:lnTo>
                  <a:pt x="290407" y="946551"/>
                </a:lnTo>
                <a:lnTo>
                  <a:pt x="279599" y="955672"/>
                </a:lnTo>
                <a:lnTo>
                  <a:pt x="267843" y="964057"/>
                </a:lnTo>
                <a:lnTo>
                  <a:pt x="256546" y="970929"/>
                </a:lnTo>
                <a:lnTo>
                  <a:pt x="244889" y="977129"/>
                </a:lnTo>
                <a:lnTo>
                  <a:pt x="232901" y="982692"/>
                </a:lnTo>
                <a:lnTo>
                  <a:pt x="220612" y="987651"/>
                </a:lnTo>
                <a:lnTo>
                  <a:pt x="208051" y="992042"/>
                </a:lnTo>
                <a:lnTo>
                  <a:pt x="195249" y="995899"/>
                </a:lnTo>
                <a:lnTo>
                  <a:pt x="182236" y="999257"/>
                </a:lnTo>
                <a:lnTo>
                  <a:pt x="169041" y="1002150"/>
                </a:lnTo>
                <a:lnTo>
                  <a:pt x="155693" y="1004613"/>
                </a:lnTo>
                <a:lnTo>
                  <a:pt x="142224" y="1006681"/>
                </a:lnTo>
                <a:lnTo>
                  <a:pt x="128662" y="1008387"/>
                </a:lnTo>
                <a:lnTo>
                  <a:pt x="115037" y="1009767"/>
                </a:lnTo>
                <a:lnTo>
                  <a:pt x="101380" y="1010856"/>
                </a:lnTo>
                <a:lnTo>
                  <a:pt x="87720" y="1011686"/>
                </a:lnTo>
                <a:lnTo>
                  <a:pt x="74086" y="1012295"/>
                </a:lnTo>
                <a:lnTo>
                  <a:pt x="60509" y="1012715"/>
                </a:lnTo>
                <a:lnTo>
                  <a:pt x="47019" y="1012981"/>
                </a:lnTo>
                <a:lnTo>
                  <a:pt x="33645" y="1013129"/>
                </a:lnTo>
                <a:lnTo>
                  <a:pt x="7366" y="1013206"/>
                </a:lnTo>
                <a:close/>
              </a:path>
              <a:path w="873252" h="1368552">
                <a:moveTo>
                  <a:pt x="753872" y="0"/>
                </a:moveTo>
                <a:lnTo>
                  <a:pt x="749925" y="7714"/>
                </a:lnTo>
                <a:lnTo>
                  <a:pt x="750266" y="7060"/>
                </a:lnTo>
                <a:lnTo>
                  <a:pt x="753872" y="0"/>
                </a:lnTo>
                <a:close/>
              </a:path>
              <a:path w="873252" h="1368552">
                <a:moveTo>
                  <a:pt x="661035" y="161671"/>
                </a:moveTo>
                <a:lnTo>
                  <a:pt x="665852" y="153834"/>
                </a:lnTo>
                <a:lnTo>
                  <a:pt x="672882" y="142350"/>
                </a:lnTo>
                <a:lnTo>
                  <a:pt x="679833" y="130926"/>
                </a:lnTo>
                <a:lnTo>
                  <a:pt x="686697" y="119566"/>
                </a:lnTo>
                <a:lnTo>
                  <a:pt x="693464" y="108274"/>
                </a:lnTo>
                <a:lnTo>
                  <a:pt x="700126" y="97054"/>
                </a:lnTo>
                <a:lnTo>
                  <a:pt x="706674" y="85910"/>
                </a:lnTo>
                <a:lnTo>
                  <a:pt x="713098" y="74847"/>
                </a:lnTo>
                <a:lnTo>
                  <a:pt x="719390" y="63868"/>
                </a:lnTo>
                <a:lnTo>
                  <a:pt x="725542" y="52978"/>
                </a:lnTo>
                <a:lnTo>
                  <a:pt x="731543" y="42181"/>
                </a:lnTo>
                <a:lnTo>
                  <a:pt x="737386" y="31480"/>
                </a:lnTo>
                <a:lnTo>
                  <a:pt x="743061" y="20880"/>
                </a:lnTo>
                <a:lnTo>
                  <a:pt x="748559" y="10385"/>
                </a:lnTo>
                <a:lnTo>
                  <a:pt x="749925" y="7714"/>
                </a:lnTo>
                <a:lnTo>
                  <a:pt x="744808" y="17535"/>
                </a:lnTo>
                <a:lnTo>
                  <a:pt x="739177" y="28108"/>
                </a:lnTo>
                <a:lnTo>
                  <a:pt x="733380" y="38776"/>
                </a:lnTo>
                <a:lnTo>
                  <a:pt x="727425" y="49538"/>
                </a:lnTo>
                <a:lnTo>
                  <a:pt x="721322" y="60389"/>
                </a:lnTo>
                <a:lnTo>
                  <a:pt x="715078" y="71328"/>
                </a:lnTo>
                <a:lnTo>
                  <a:pt x="708701" y="82352"/>
                </a:lnTo>
                <a:lnTo>
                  <a:pt x="702199" y="93457"/>
                </a:lnTo>
                <a:lnTo>
                  <a:pt x="695582" y="104643"/>
                </a:lnTo>
                <a:lnTo>
                  <a:pt x="688856" y="115905"/>
                </a:lnTo>
                <a:lnTo>
                  <a:pt x="682030" y="127242"/>
                </a:lnTo>
                <a:lnTo>
                  <a:pt x="675112" y="138650"/>
                </a:lnTo>
                <a:lnTo>
                  <a:pt x="668111" y="150127"/>
                </a:lnTo>
                <a:lnTo>
                  <a:pt x="661035" y="161671"/>
                </a:lnTo>
                <a:close/>
              </a:path>
            </a:pathLst>
          </a:custGeom>
          <a:solidFill>
            <a:srgbClr val="85253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641594" y="3521964"/>
            <a:ext cx="839732" cy="1226820"/>
          </a:xfrm>
          <a:custGeom>
            <a:avLst/>
            <a:gdLst/>
            <a:ahLst/>
            <a:cxnLst/>
            <a:rect l="l" t="t" r="r" b="b"/>
            <a:pathLst>
              <a:path w="839732" h="1226819">
                <a:moveTo>
                  <a:pt x="797813" y="352425"/>
                </a:moveTo>
                <a:lnTo>
                  <a:pt x="294512" y="352425"/>
                </a:lnTo>
                <a:lnTo>
                  <a:pt x="288973" y="369779"/>
                </a:lnTo>
                <a:lnTo>
                  <a:pt x="283269" y="386817"/>
                </a:lnTo>
                <a:lnTo>
                  <a:pt x="277427" y="403521"/>
                </a:lnTo>
                <a:lnTo>
                  <a:pt x="271472" y="419875"/>
                </a:lnTo>
                <a:lnTo>
                  <a:pt x="265429" y="435860"/>
                </a:lnTo>
                <a:lnTo>
                  <a:pt x="259326" y="451459"/>
                </a:lnTo>
                <a:lnTo>
                  <a:pt x="253188" y="466655"/>
                </a:lnTo>
                <a:lnTo>
                  <a:pt x="247041" y="481430"/>
                </a:lnTo>
                <a:lnTo>
                  <a:pt x="240910" y="495768"/>
                </a:lnTo>
                <a:lnTo>
                  <a:pt x="228803" y="523061"/>
                </a:lnTo>
                <a:lnTo>
                  <a:pt x="217074" y="548394"/>
                </a:lnTo>
                <a:lnTo>
                  <a:pt x="205930" y="571630"/>
                </a:lnTo>
                <a:lnTo>
                  <a:pt x="195578" y="592630"/>
                </a:lnTo>
                <a:lnTo>
                  <a:pt x="186227" y="611254"/>
                </a:lnTo>
                <a:lnTo>
                  <a:pt x="174817" y="633571"/>
                </a:lnTo>
                <a:lnTo>
                  <a:pt x="167331" y="647686"/>
                </a:lnTo>
                <a:lnTo>
                  <a:pt x="159550" y="661971"/>
                </a:lnTo>
                <a:lnTo>
                  <a:pt x="151493" y="676420"/>
                </a:lnTo>
                <a:lnTo>
                  <a:pt x="143178" y="691028"/>
                </a:lnTo>
                <a:lnTo>
                  <a:pt x="134623" y="705791"/>
                </a:lnTo>
                <a:lnTo>
                  <a:pt x="125848" y="720701"/>
                </a:lnTo>
                <a:lnTo>
                  <a:pt x="116869" y="735755"/>
                </a:lnTo>
                <a:lnTo>
                  <a:pt x="107706" y="750946"/>
                </a:lnTo>
                <a:lnTo>
                  <a:pt x="98377" y="766270"/>
                </a:lnTo>
                <a:lnTo>
                  <a:pt x="88900" y="781720"/>
                </a:lnTo>
                <a:lnTo>
                  <a:pt x="79294" y="797291"/>
                </a:lnTo>
                <a:lnTo>
                  <a:pt x="69577" y="812978"/>
                </a:lnTo>
                <a:lnTo>
                  <a:pt x="59768" y="828776"/>
                </a:lnTo>
                <a:lnTo>
                  <a:pt x="49885" y="844678"/>
                </a:lnTo>
                <a:lnTo>
                  <a:pt x="39946" y="860681"/>
                </a:lnTo>
                <a:lnTo>
                  <a:pt x="29969" y="876777"/>
                </a:lnTo>
                <a:lnTo>
                  <a:pt x="19974" y="892962"/>
                </a:lnTo>
                <a:lnTo>
                  <a:pt x="9978" y="909230"/>
                </a:lnTo>
                <a:lnTo>
                  <a:pt x="0" y="925576"/>
                </a:lnTo>
                <a:lnTo>
                  <a:pt x="301625" y="1226820"/>
                </a:lnTo>
                <a:lnTo>
                  <a:pt x="316686" y="1204182"/>
                </a:lnTo>
                <a:lnTo>
                  <a:pt x="331874" y="1181795"/>
                </a:lnTo>
                <a:lnTo>
                  <a:pt x="347117" y="1159713"/>
                </a:lnTo>
                <a:lnTo>
                  <a:pt x="362341" y="1137989"/>
                </a:lnTo>
                <a:lnTo>
                  <a:pt x="377473" y="1116675"/>
                </a:lnTo>
                <a:lnTo>
                  <a:pt x="392442" y="1095825"/>
                </a:lnTo>
                <a:lnTo>
                  <a:pt x="407173" y="1075492"/>
                </a:lnTo>
                <a:lnTo>
                  <a:pt x="421594" y="1055729"/>
                </a:lnTo>
                <a:lnTo>
                  <a:pt x="435632" y="1036590"/>
                </a:lnTo>
                <a:lnTo>
                  <a:pt x="449214" y="1018127"/>
                </a:lnTo>
                <a:lnTo>
                  <a:pt x="462268" y="1000393"/>
                </a:lnTo>
                <a:lnTo>
                  <a:pt x="474720" y="983443"/>
                </a:lnTo>
                <a:lnTo>
                  <a:pt x="486498" y="967328"/>
                </a:lnTo>
                <a:lnTo>
                  <a:pt x="497529" y="952102"/>
                </a:lnTo>
                <a:lnTo>
                  <a:pt x="507740" y="937819"/>
                </a:lnTo>
                <a:lnTo>
                  <a:pt x="517057" y="924531"/>
                </a:lnTo>
                <a:lnTo>
                  <a:pt x="525409" y="912292"/>
                </a:lnTo>
                <a:lnTo>
                  <a:pt x="532722" y="901154"/>
                </a:lnTo>
                <a:lnTo>
                  <a:pt x="538923" y="891171"/>
                </a:lnTo>
                <a:lnTo>
                  <a:pt x="543940" y="882396"/>
                </a:lnTo>
                <a:lnTo>
                  <a:pt x="548460" y="874523"/>
                </a:lnTo>
                <a:lnTo>
                  <a:pt x="554787" y="864182"/>
                </a:lnTo>
                <a:lnTo>
                  <a:pt x="562764" y="851458"/>
                </a:lnTo>
                <a:lnTo>
                  <a:pt x="572233" y="836435"/>
                </a:lnTo>
                <a:lnTo>
                  <a:pt x="583037" y="819197"/>
                </a:lnTo>
                <a:lnTo>
                  <a:pt x="595017" y="799830"/>
                </a:lnTo>
                <a:lnTo>
                  <a:pt x="608015" y="778417"/>
                </a:lnTo>
                <a:lnTo>
                  <a:pt x="621874" y="755044"/>
                </a:lnTo>
                <a:lnTo>
                  <a:pt x="636435" y="729795"/>
                </a:lnTo>
                <a:lnTo>
                  <a:pt x="651541" y="702754"/>
                </a:lnTo>
                <a:lnTo>
                  <a:pt x="667034" y="674006"/>
                </a:lnTo>
                <a:lnTo>
                  <a:pt x="682756" y="643637"/>
                </a:lnTo>
                <a:lnTo>
                  <a:pt x="698548" y="611729"/>
                </a:lnTo>
                <a:lnTo>
                  <a:pt x="714253" y="578368"/>
                </a:lnTo>
                <a:lnTo>
                  <a:pt x="729714" y="543639"/>
                </a:lnTo>
                <a:lnTo>
                  <a:pt x="744771" y="507626"/>
                </a:lnTo>
                <a:lnTo>
                  <a:pt x="759268" y="470413"/>
                </a:lnTo>
                <a:lnTo>
                  <a:pt x="773046" y="432086"/>
                </a:lnTo>
                <a:lnTo>
                  <a:pt x="785947" y="392728"/>
                </a:lnTo>
                <a:lnTo>
                  <a:pt x="797813" y="352425"/>
                </a:lnTo>
                <a:close/>
              </a:path>
              <a:path w="839732" h="1226819">
                <a:moveTo>
                  <a:pt x="335279" y="154431"/>
                </a:moveTo>
                <a:lnTo>
                  <a:pt x="334829" y="159608"/>
                </a:lnTo>
                <a:lnTo>
                  <a:pt x="334369" y="166460"/>
                </a:lnTo>
                <a:lnTo>
                  <a:pt x="335279" y="154431"/>
                </a:lnTo>
                <a:close/>
              </a:path>
              <a:path w="839732" h="1226819">
                <a:moveTo>
                  <a:pt x="337499" y="15448"/>
                </a:moveTo>
                <a:lnTo>
                  <a:pt x="337267" y="12729"/>
                </a:lnTo>
                <a:lnTo>
                  <a:pt x="336880" y="9091"/>
                </a:lnTo>
                <a:lnTo>
                  <a:pt x="337499" y="15448"/>
                </a:lnTo>
                <a:close/>
              </a:path>
              <a:path w="839732" h="1226819">
                <a:moveTo>
                  <a:pt x="338043" y="21817"/>
                </a:moveTo>
                <a:lnTo>
                  <a:pt x="337757" y="18105"/>
                </a:lnTo>
                <a:lnTo>
                  <a:pt x="337499" y="15448"/>
                </a:lnTo>
                <a:lnTo>
                  <a:pt x="338043" y="21817"/>
                </a:lnTo>
                <a:close/>
              </a:path>
              <a:path w="839732" h="1226819">
                <a:moveTo>
                  <a:pt x="338531" y="28170"/>
                </a:moveTo>
                <a:lnTo>
                  <a:pt x="338353" y="25452"/>
                </a:lnTo>
                <a:lnTo>
                  <a:pt x="338043" y="21817"/>
                </a:lnTo>
                <a:lnTo>
                  <a:pt x="338531" y="28170"/>
                </a:lnTo>
                <a:close/>
              </a:path>
              <a:path w="839732" h="1226819">
                <a:moveTo>
                  <a:pt x="338948" y="34534"/>
                </a:moveTo>
                <a:lnTo>
                  <a:pt x="338735" y="30824"/>
                </a:lnTo>
                <a:lnTo>
                  <a:pt x="338531" y="28170"/>
                </a:lnTo>
                <a:lnTo>
                  <a:pt x="338948" y="34534"/>
                </a:lnTo>
                <a:close/>
              </a:path>
              <a:path w="839732" h="1226819">
                <a:moveTo>
                  <a:pt x="339312" y="40880"/>
                </a:moveTo>
                <a:lnTo>
                  <a:pt x="339186" y="38164"/>
                </a:lnTo>
                <a:lnTo>
                  <a:pt x="338948" y="34534"/>
                </a:lnTo>
                <a:lnTo>
                  <a:pt x="339312" y="40880"/>
                </a:lnTo>
                <a:close/>
              </a:path>
              <a:path w="839732" h="1226819">
                <a:moveTo>
                  <a:pt x="339607" y="47236"/>
                </a:moveTo>
                <a:lnTo>
                  <a:pt x="339464" y="43530"/>
                </a:lnTo>
                <a:lnTo>
                  <a:pt x="339312" y="40880"/>
                </a:lnTo>
                <a:lnTo>
                  <a:pt x="339607" y="47236"/>
                </a:lnTo>
                <a:close/>
              </a:path>
              <a:path w="839732" h="1226819">
                <a:moveTo>
                  <a:pt x="339852" y="53572"/>
                </a:moveTo>
                <a:lnTo>
                  <a:pt x="339775" y="50860"/>
                </a:lnTo>
                <a:lnTo>
                  <a:pt x="339607" y="47236"/>
                </a:lnTo>
                <a:lnTo>
                  <a:pt x="339852" y="53572"/>
                </a:lnTo>
                <a:close/>
              </a:path>
              <a:path w="839732" h="1226819">
                <a:moveTo>
                  <a:pt x="340031" y="59917"/>
                </a:moveTo>
                <a:lnTo>
                  <a:pt x="339852" y="53572"/>
                </a:lnTo>
                <a:lnTo>
                  <a:pt x="340031" y="59917"/>
                </a:lnTo>
                <a:close/>
              </a:path>
              <a:path w="839732" h="1226819">
                <a:moveTo>
                  <a:pt x="340162" y="66241"/>
                </a:moveTo>
                <a:lnTo>
                  <a:pt x="340031" y="59917"/>
                </a:lnTo>
                <a:lnTo>
                  <a:pt x="340162" y="66241"/>
                </a:lnTo>
                <a:close/>
              </a:path>
              <a:path w="839732" h="1226819">
                <a:moveTo>
                  <a:pt x="340263" y="81511"/>
                </a:moveTo>
                <a:lnTo>
                  <a:pt x="340254" y="78880"/>
                </a:lnTo>
                <a:lnTo>
                  <a:pt x="340217" y="85196"/>
                </a:lnTo>
                <a:lnTo>
                  <a:pt x="340263" y="81511"/>
                </a:lnTo>
                <a:close/>
              </a:path>
              <a:path w="839732" h="1226819">
                <a:moveTo>
                  <a:pt x="340269" y="76178"/>
                </a:moveTo>
                <a:lnTo>
                  <a:pt x="340230" y="72572"/>
                </a:lnTo>
                <a:lnTo>
                  <a:pt x="340254" y="78880"/>
                </a:lnTo>
                <a:lnTo>
                  <a:pt x="340269" y="76178"/>
                </a:lnTo>
                <a:close/>
              </a:path>
              <a:path w="839732" h="1226819">
                <a:moveTo>
                  <a:pt x="340230" y="72572"/>
                </a:moveTo>
                <a:lnTo>
                  <a:pt x="340162" y="66241"/>
                </a:lnTo>
                <a:lnTo>
                  <a:pt x="340230" y="72572"/>
                </a:lnTo>
                <a:close/>
              </a:path>
              <a:path w="839732" h="1226819">
                <a:moveTo>
                  <a:pt x="340217" y="85196"/>
                </a:moveTo>
                <a:lnTo>
                  <a:pt x="340105" y="94106"/>
                </a:lnTo>
                <a:lnTo>
                  <a:pt x="340217" y="85196"/>
                </a:lnTo>
                <a:close/>
              </a:path>
              <a:path w="839732" h="1226819">
                <a:moveTo>
                  <a:pt x="333731" y="174814"/>
                </a:moveTo>
                <a:lnTo>
                  <a:pt x="332739" y="184912"/>
                </a:lnTo>
                <a:lnTo>
                  <a:pt x="333351" y="179788"/>
                </a:lnTo>
                <a:lnTo>
                  <a:pt x="333731" y="174814"/>
                </a:lnTo>
                <a:close/>
              </a:path>
              <a:path w="839732" h="1226819">
                <a:moveTo>
                  <a:pt x="336880" y="9091"/>
                </a:moveTo>
                <a:lnTo>
                  <a:pt x="336519" y="5377"/>
                </a:lnTo>
                <a:lnTo>
                  <a:pt x="335914" y="0"/>
                </a:lnTo>
                <a:lnTo>
                  <a:pt x="336880" y="9091"/>
                </a:lnTo>
                <a:close/>
              </a:path>
              <a:path w="839732" h="1226819">
                <a:moveTo>
                  <a:pt x="837564" y="9778"/>
                </a:moveTo>
                <a:lnTo>
                  <a:pt x="838413" y="22385"/>
                </a:lnTo>
                <a:lnTo>
                  <a:pt x="839042" y="35138"/>
                </a:lnTo>
                <a:lnTo>
                  <a:pt x="839451" y="47853"/>
                </a:lnTo>
                <a:lnTo>
                  <a:pt x="839658" y="60535"/>
                </a:lnTo>
                <a:lnTo>
                  <a:pt x="839677" y="73188"/>
                </a:lnTo>
                <a:lnTo>
                  <a:pt x="839524" y="85816"/>
                </a:lnTo>
                <a:lnTo>
                  <a:pt x="839215" y="98425"/>
                </a:lnTo>
                <a:lnTo>
                  <a:pt x="839561" y="86034"/>
                </a:lnTo>
                <a:lnTo>
                  <a:pt x="839732" y="73423"/>
                </a:lnTo>
                <a:lnTo>
                  <a:pt x="839713" y="60770"/>
                </a:lnTo>
                <a:lnTo>
                  <a:pt x="839496" y="48077"/>
                </a:lnTo>
                <a:lnTo>
                  <a:pt x="839071" y="35346"/>
                </a:lnTo>
                <a:lnTo>
                  <a:pt x="838431" y="22579"/>
                </a:lnTo>
                <a:lnTo>
                  <a:pt x="837564" y="9778"/>
                </a:lnTo>
                <a:close/>
              </a:path>
              <a:path w="839732" h="1226819">
                <a:moveTo>
                  <a:pt x="334319" y="167126"/>
                </a:moveTo>
                <a:lnTo>
                  <a:pt x="333731" y="174814"/>
                </a:lnTo>
                <a:lnTo>
                  <a:pt x="333977" y="172309"/>
                </a:lnTo>
                <a:lnTo>
                  <a:pt x="334369" y="166460"/>
                </a:lnTo>
                <a:lnTo>
                  <a:pt x="334319" y="167126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899713" y="3163948"/>
            <a:ext cx="179907" cy="281819"/>
          </a:xfrm>
          <a:custGeom>
            <a:avLst/>
            <a:gdLst/>
            <a:ahLst/>
            <a:cxnLst/>
            <a:rect l="l" t="t" r="r" b="b"/>
            <a:pathLst>
              <a:path w="179907" h="281819">
                <a:moveTo>
                  <a:pt x="179907" y="277374"/>
                </a:moveTo>
                <a:lnTo>
                  <a:pt x="179907" y="275088"/>
                </a:lnTo>
                <a:lnTo>
                  <a:pt x="175716" y="273310"/>
                </a:lnTo>
                <a:lnTo>
                  <a:pt x="15188" y="273310"/>
                </a:lnTo>
                <a:lnTo>
                  <a:pt x="13156" y="277374"/>
                </a:lnTo>
                <a:lnTo>
                  <a:pt x="13156" y="280168"/>
                </a:lnTo>
                <a:lnTo>
                  <a:pt x="17474" y="281819"/>
                </a:lnTo>
                <a:lnTo>
                  <a:pt x="175716" y="281819"/>
                </a:lnTo>
                <a:lnTo>
                  <a:pt x="179907" y="280168"/>
                </a:lnTo>
                <a:lnTo>
                  <a:pt x="179907" y="277374"/>
                </a:lnTo>
                <a:close/>
              </a:path>
              <a:path w="179907" h="281819">
                <a:moveTo>
                  <a:pt x="150570" y="135007"/>
                </a:moveTo>
                <a:lnTo>
                  <a:pt x="130504" y="114687"/>
                </a:lnTo>
                <a:lnTo>
                  <a:pt x="127202" y="111385"/>
                </a:lnTo>
                <a:lnTo>
                  <a:pt x="134187" y="130308"/>
                </a:lnTo>
                <a:lnTo>
                  <a:pt x="131520" y="131324"/>
                </a:lnTo>
                <a:lnTo>
                  <a:pt x="128599" y="132721"/>
                </a:lnTo>
                <a:lnTo>
                  <a:pt x="124635" y="136865"/>
                </a:lnTo>
                <a:lnTo>
                  <a:pt x="121366" y="148398"/>
                </a:lnTo>
                <a:lnTo>
                  <a:pt x="126186" y="159645"/>
                </a:lnTo>
                <a:lnTo>
                  <a:pt x="140664" y="173996"/>
                </a:lnTo>
                <a:lnTo>
                  <a:pt x="135076" y="176917"/>
                </a:lnTo>
                <a:lnTo>
                  <a:pt x="129488" y="179584"/>
                </a:lnTo>
                <a:lnTo>
                  <a:pt x="123646" y="181616"/>
                </a:lnTo>
                <a:lnTo>
                  <a:pt x="97230" y="155327"/>
                </a:lnTo>
                <a:lnTo>
                  <a:pt x="95323" y="153567"/>
                </a:lnTo>
                <a:lnTo>
                  <a:pt x="88086" y="157994"/>
                </a:lnTo>
                <a:lnTo>
                  <a:pt x="91388" y="161296"/>
                </a:lnTo>
                <a:lnTo>
                  <a:pt x="114121" y="184283"/>
                </a:lnTo>
                <a:lnTo>
                  <a:pt x="106501" y="185934"/>
                </a:lnTo>
                <a:lnTo>
                  <a:pt x="111085" y="193459"/>
                </a:lnTo>
                <a:lnTo>
                  <a:pt x="123646" y="190633"/>
                </a:lnTo>
                <a:lnTo>
                  <a:pt x="126779" y="189652"/>
                </a:lnTo>
                <a:lnTo>
                  <a:pt x="138566" y="184746"/>
                </a:lnTo>
                <a:lnTo>
                  <a:pt x="149554" y="178314"/>
                </a:lnTo>
                <a:lnTo>
                  <a:pt x="151586" y="166376"/>
                </a:lnTo>
                <a:lnTo>
                  <a:pt x="147903" y="169297"/>
                </a:lnTo>
                <a:lnTo>
                  <a:pt x="132536" y="153295"/>
                </a:lnTo>
                <a:lnTo>
                  <a:pt x="128853" y="149993"/>
                </a:lnTo>
                <a:lnTo>
                  <a:pt x="128853" y="144405"/>
                </a:lnTo>
                <a:lnTo>
                  <a:pt x="132536" y="140976"/>
                </a:lnTo>
                <a:lnTo>
                  <a:pt x="133806" y="139325"/>
                </a:lnTo>
                <a:lnTo>
                  <a:pt x="138378" y="138309"/>
                </a:lnTo>
                <a:lnTo>
                  <a:pt x="142950" y="139325"/>
                </a:lnTo>
                <a:lnTo>
                  <a:pt x="146252" y="142627"/>
                </a:lnTo>
                <a:lnTo>
                  <a:pt x="148919" y="142627"/>
                </a:lnTo>
                <a:lnTo>
                  <a:pt x="152221" y="139325"/>
                </a:lnTo>
                <a:lnTo>
                  <a:pt x="152221" y="136658"/>
                </a:lnTo>
                <a:lnTo>
                  <a:pt x="150570" y="135007"/>
                </a:lnTo>
                <a:close/>
              </a:path>
              <a:path w="179907" h="281819">
                <a:moveTo>
                  <a:pt x="121614" y="99447"/>
                </a:moveTo>
                <a:lnTo>
                  <a:pt x="119709" y="104019"/>
                </a:lnTo>
                <a:lnTo>
                  <a:pt x="119709" y="113036"/>
                </a:lnTo>
                <a:lnTo>
                  <a:pt x="121614" y="117354"/>
                </a:lnTo>
                <a:lnTo>
                  <a:pt x="124535" y="120656"/>
                </a:lnTo>
                <a:lnTo>
                  <a:pt x="134187" y="130308"/>
                </a:lnTo>
                <a:lnTo>
                  <a:pt x="127202" y="111385"/>
                </a:lnTo>
                <a:lnTo>
                  <a:pt x="127202" y="105797"/>
                </a:lnTo>
                <a:lnTo>
                  <a:pt x="130504" y="102368"/>
                </a:lnTo>
                <a:lnTo>
                  <a:pt x="133806" y="99066"/>
                </a:lnTo>
                <a:lnTo>
                  <a:pt x="139775" y="99066"/>
                </a:lnTo>
                <a:lnTo>
                  <a:pt x="142950" y="102368"/>
                </a:lnTo>
                <a:lnTo>
                  <a:pt x="175589" y="135388"/>
                </a:lnTo>
                <a:lnTo>
                  <a:pt x="172287" y="142373"/>
                </a:lnTo>
                <a:lnTo>
                  <a:pt x="168350" y="148977"/>
                </a:lnTo>
                <a:lnTo>
                  <a:pt x="163397" y="154311"/>
                </a:lnTo>
                <a:lnTo>
                  <a:pt x="161746" y="156343"/>
                </a:lnTo>
                <a:lnTo>
                  <a:pt x="158444" y="160026"/>
                </a:lnTo>
                <a:lnTo>
                  <a:pt x="155142" y="163328"/>
                </a:lnTo>
                <a:lnTo>
                  <a:pt x="151586" y="166376"/>
                </a:lnTo>
                <a:lnTo>
                  <a:pt x="149554" y="178314"/>
                </a:lnTo>
                <a:lnTo>
                  <a:pt x="149935" y="177933"/>
                </a:lnTo>
                <a:lnTo>
                  <a:pt x="155142" y="174631"/>
                </a:lnTo>
                <a:lnTo>
                  <a:pt x="159841" y="170694"/>
                </a:lnTo>
                <a:lnTo>
                  <a:pt x="164413" y="166376"/>
                </a:lnTo>
                <a:lnTo>
                  <a:pt x="168350" y="161931"/>
                </a:lnTo>
                <a:lnTo>
                  <a:pt x="170964" y="158420"/>
                </a:lnTo>
                <a:lnTo>
                  <a:pt x="178313" y="148071"/>
                </a:lnTo>
                <a:lnTo>
                  <a:pt x="184098" y="136658"/>
                </a:lnTo>
                <a:lnTo>
                  <a:pt x="184923" y="135359"/>
                </a:lnTo>
                <a:lnTo>
                  <a:pt x="189084" y="123323"/>
                </a:lnTo>
                <a:lnTo>
                  <a:pt x="191645" y="111094"/>
                </a:lnTo>
                <a:lnTo>
                  <a:pt x="192637" y="98807"/>
                </a:lnTo>
                <a:lnTo>
                  <a:pt x="192089" y="86600"/>
                </a:lnTo>
                <a:lnTo>
                  <a:pt x="190034" y="74607"/>
                </a:lnTo>
                <a:lnTo>
                  <a:pt x="186500" y="62964"/>
                </a:lnTo>
                <a:lnTo>
                  <a:pt x="181518" y="51809"/>
                </a:lnTo>
                <a:lnTo>
                  <a:pt x="175120" y="41276"/>
                </a:lnTo>
                <a:lnTo>
                  <a:pt x="167334" y="31502"/>
                </a:lnTo>
                <a:lnTo>
                  <a:pt x="184733" y="13849"/>
                </a:lnTo>
                <a:lnTo>
                  <a:pt x="194289" y="25607"/>
                </a:lnTo>
                <a:lnTo>
                  <a:pt x="201030" y="36142"/>
                </a:lnTo>
                <a:lnTo>
                  <a:pt x="206595" y="47175"/>
                </a:lnTo>
                <a:lnTo>
                  <a:pt x="210984" y="58610"/>
                </a:lnTo>
                <a:lnTo>
                  <a:pt x="214196" y="70352"/>
                </a:lnTo>
                <a:lnTo>
                  <a:pt x="216231" y="82305"/>
                </a:lnTo>
                <a:lnTo>
                  <a:pt x="217090" y="94375"/>
                </a:lnTo>
                <a:lnTo>
                  <a:pt x="216771" y="106464"/>
                </a:lnTo>
                <a:lnTo>
                  <a:pt x="215274" y="118479"/>
                </a:lnTo>
                <a:lnTo>
                  <a:pt x="212600" y="130323"/>
                </a:lnTo>
                <a:lnTo>
                  <a:pt x="208749" y="141902"/>
                </a:lnTo>
                <a:lnTo>
                  <a:pt x="203719" y="153119"/>
                </a:lnTo>
                <a:lnTo>
                  <a:pt x="197510" y="163879"/>
                </a:lnTo>
                <a:lnTo>
                  <a:pt x="190124" y="174088"/>
                </a:lnTo>
                <a:lnTo>
                  <a:pt x="181558" y="183648"/>
                </a:lnTo>
                <a:lnTo>
                  <a:pt x="168882" y="194843"/>
                </a:lnTo>
                <a:lnTo>
                  <a:pt x="158144" y="202215"/>
                </a:lnTo>
                <a:lnTo>
                  <a:pt x="146752" y="208349"/>
                </a:lnTo>
                <a:lnTo>
                  <a:pt x="134791" y="213199"/>
                </a:lnTo>
                <a:lnTo>
                  <a:pt x="122346" y="216719"/>
                </a:lnTo>
                <a:lnTo>
                  <a:pt x="109501" y="218864"/>
                </a:lnTo>
                <a:lnTo>
                  <a:pt x="96341" y="219589"/>
                </a:lnTo>
                <a:lnTo>
                  <a:pt x="96209" y="219589"/>
                </a:lnTo>
                <a:lnTo>
                  <a:pt x="83086" y="218868"/>
                </a:lnTo>
                <a:lnTo>
                  <a:pt x="70285" y="216756"/>
                </a:lnTo>
                <a:lnTo>
                  <a:pt x="57879" y="213288"/>
                </a:lnTo>
                <a:lnTo>
                  <a:pt x="45941" y="208500"/>
                </a:lnTo>
                <a:lnTo>
                  <a:pt x="34544" y="202427"/>
                </a:lnTo>
                <a:lnTo>
                  <a:pt x="23761" y="195105"/>
                </a:lnTo>
                <a:lnTo>
                  <a:pt x="13664" y="186569"/>
                </a:lnTo>
                <a:lnTo>
                  <a:pt x="31190" y="169297"/>
                </a:lnTo>
                <a:lnTo>
                  <a:pt x="25221" y="162947"/>
                </a:lnTo>
                <a:lnTo>
                  <a:pt x="4901" y="183648"/>
                </a:lnTo>
                <a:lnTo>
                  <a:pt x="3250" y="185299"/>
                </a:lnTo>
                <a:lnTo>
                  <a:pt x="3250" y="187966"/>
                </a:lnTo>
                <a:lnTo>
                  <a:pt x="9572" y="194136"/>
                </a:lnTo>
                <a:lnTo>
                  <a:pt x="19656" y="202524"/>
                </a:lnTo>
                <a:lnTo>
                  <a:pt x="30444" y="209791"/>
                </a:lnTo>
                <a:lnTo>
                  <a:pt x="41852" y="215894"/>
                </a:lnTo>
                <a:lnTo>
                  <a:pt x="53798" y="220793"/>
                </a:lnTo>
                <a:lnTo>
                  <a:pt x="66197" y="224445"/>
                </a:lnTo>
                <a:lnTo>
                  <a:pt x="78966" y="226810"/>
                </a:lnTo>
                <a:lnTo>
                  <a:pt x="92023" y="227844"/>
                </a:lnTo>
                <a:lnTo>
                  <a:pt x="92023" y="251212"/>
                </a:lnTo>
                <a:lnTo>
                  <a:pt x="47954" y="251212"/>
                </a:lnTo>
                <a:lnTo>
                  <a:pt x="43636" y="253244"/>
                </a:lnTo>
                <a:lnTo>
                  <a:pt x="43636" y="257816"/>
                </a:lnTo>
                <a:lnTo>
                  <a:pt x="47954" y="259848"/>
                </a:lnTo>
                <a:lnTo>
                  <a:pt x="144601" y="259848"/>
                </a:lnTo>
                <a:lnTo>
                  <a:pt x="148665" y="257816"/>
                </a:lnTo>
                <a:lnTo>
                  <a:pt x="148665" y="253244"/>
                </a:lnTo>
                <a:lnTo>
                  <a:pt x="144601" y="251212"/>
                </a:lnTo>
                <a:lnTo>
                  <a:pt x="100532" y="251212"/>
                </a:lnTo>
                <a:lnTo>
                  <a:pt x="100532" y="227844"/>
                </a:lnTo>
                <a:lnTo>
                  <a:pt x="119962" y="225794"/>
                </a:lnTo>
                <a:lnTo>
                  <a:pt x="132498" y="222787"/>
                </a:lnTo>
                <a:lnTo>
                  <a:pt x="144627" y="218515"/>
                </a:lnTo>
                <a:lnTo>
                  <a:pt x="156285" y="213021"/>
                </a:lnTo>
                <a:lnTo>
                  <a:pt x="167407" y="206345"/>
                </a:lnTo>
                <a:lnTo>
                  <a:pt x="177927" y="198531"/>
                </a:lnTo>
                <a:lnTo>
                  <a:pt x="187781" y="189617"/>
                </a:lnTo>
                <a:lnTo>
                  <a:pt x="200695" y="174372"/>
                </a:lnTo>
                <a:lnTo>
                  <a:pt x="207531" y="163888"/>
                </a:lnTo>
                <a:lnTo>
                  <a:pt x="213267" y="152920"/>
                </a:lnTo>
                <a:lnTo>
                  <a:pt x="217904" y="141554"/>
                </a:lnTo>
                <a:lnTo>
                  <a:pt x="221441" y="129875"/>
                </a:lnTo>
                <a:lnTo>
                  <a:pt x="223879" y="117965"/>
                </a:lnTo>
                <a:lnTo>
                  <a:pt x="225218" y="105911"/>
                </a:lnTo>
                <a:lnTo>
                  <a:pt x="225456" y="93796"/>
                </a:lnTo>
                <a:lnTo>
                  <a:pt x="224595" y="81705"/>
                </a:lnTo>
                <a:lnTo>
                  <a:pt x="222635" y="69722"/>
                </a:lnTo>
                <a:lnTo>
                  <a:pt x="219575" y="57932"/>
                </a:lnTo>
                <a:lnTo>
                  <a:pt x="215415" y="46420"/>
                </a:lnTo>
                <a:lnTo>
                  <a:pt x="210156" y="35269"/>
                </a:lnTo>
                <a:lnTo>
                  <a:pt x="203797" y="24565"/>
                </a:lnTo>
                <a:lnTo>
                  <a:pt x="196339" y="14391"/>
                </a:lnTo>
                <a:lnTo>
                  <a:pt x="187781" y="4832"/>
                </a:lnTo>
                <a:lnTo>
                  <a:pt x="186130" y="3181"/>
                </a:lnTo>
                <a:lnTo>
                  <a:pt x="183082" y="3181"/>
                </a:lnTo>
                <a:lnTo>
                  <a:pt x="181558" y="4832"/>
                </a:lnTo>
                <a:lnTo>
                  <a:pt x="161492" y="25533"/>
                </a:lnTo>
                <a:lnTo>
                  <a:pt x="159284" y="23557"/>
                </a:lnTo>
                <a:lnTo>
                  <a:pt x="149021" y="15772"/>
                </a:lnTo>
                <a:lnTo>
                  <a:pt x="137907" y="9451"/>
                </a:lnTo>
                <a:lnTo>
                  <a:pt x="126111" y="4668"/>
                </a:lnTo>
                <a:lnTo>
                  <a:pt x="113805" y="1493"/>
                </a:lnTo>
                <a:lnTo>
                  <a:pt x="101158" y="0"/>
                </a:lnTo>
                <a:lnTo>
                  <a:pt x="88340" y="260"/>
                </a:lnTo>
                <a:lnTo>
                  <a:pt x="88086" y="260"/>
                </a:lnTo>
                <a:lnTo>
                  <a:pt x="82272" y="820"/>
                </a:lnTo>
                <a:lnTo>
                  <a:pt x="69801" y="3451"/>
                </a:lnTo>
                <a:lnTo>
                  <a:pt x="57860" y="7880"/>
                </a:lnTo>
                <a:lnTo>
                  <a:pt x="55573" y="8950"/>
                </a:lnTo>
                <a:lnTo>
                  <a:pt x="44411" y="15071"/>
                </a:lnTo>
                <a:lnTo>
                  <a:pt x="34111" y="22485"/>
                </a:lnTo>
                <a:lnTo>
                  <a:pt x="35762" y="32518"/>
                </a:lnTo>
                <a:lnTo>
                  <a:pt x="39699" y="29216"/>
                </a:lnTo>
                <a:lnTo>
                  <a:pt x="46303" y="23882"/>
                </a:lnTo>
                <a:lnTo>
                  <a:pt x="53161" y="19183"/>
                </a:lnTo>
                <a:lnTo>
                  <a:pt x="61035" y="15500"/>
                </a:lnTo>
                <a:lnTo>
                  <a:pt x="74662" y="11163"/>
                </a:lnTo>
                <a:lnTo>
                  <a:pt x="87070" y="8896"/>
                </a:lnTo>
                <a:lnTo>
                  <a:pt x="105231" y="27184"/>
                </a:lnTo>
                <a:lnTo>
                  <a:pt x="108406" y="30486"/>
                </a:lnTo>
                <a:lnTo>
                  <a:pt x="108406" y="36201"/>
                </a:lnTo>
                <a:lnTo>
                  <a:pt x="105231" y="39884"/>
                </a:lnTo>
                <a:lnTo>
                  <a:pt x="101929" y="43186"/>
                </a:lnTo>
                <a:lnTo>
                  <a:pt x="96341" y="43186"/>
                </a:lnTo>
                <a:lnTo>
                  <a:pt x="93039" y="39884"/>
                </a:lnTo>
                <a:lnTo>
                  <a:pt x="91388" y="37852"/>
                </a:lnTo>
                <a:lnTo>
                  <a:pt x="88721" y="37852"/>
                </a:lnTo>
                <a:lnTo>
                  <a:pt x="86816" y="39884"/>
                </a:lnTo>
                <a:lnTo>
                  <a:pt x="85800" y="42551"/>
                </a:lnTo>
                <a:lnTo>
                  <a:pt x="86816" y="45853"/>
                </a:lnTo>
                <a:lnTo>
                  <a:pt x="100278" y="59188"/>
                </a:lnTo>
                <a:lnTo>
                  <a:pt x="102818" y="62744"/>
                </a:lnTo>
                <a:lnTo>
                  <a:pt x="102818" y="67824"/>
                </a:lnTo>
                <a:lnTo>
                  <a:pt x="100278" y="71507"/>
                </a:lnTo>
                <a:lnTo>
                  <a:pt x="96976" y="74809"/>
                </a:lnTo>
                <a:lnTo>
                  <a:pt x="91007" y="74809"/>
                </a:lnTo>
                <a:lnTo>
                  <a:pt x="87705" y="71507"/>
                </a:lnTo>
                <a:lnTo>
                  <a:pt x="82117" y="77730"/>
                </a:lnTo>
                <a:lnTo>
                  <a:pt x="83717" y="79166"/>
                </a:lnTo>
                <a:lnTo>
                  <a:pt x="95175" y="82749"/>
                </a:lnTo>
                <a:lnTo>
                  <a:pt x="106120" y="77730"/>
                </a:lnTo>
                <a:lnTo>
                  <a:pt x="109422" y="74428"/>
                </a:lnTo>
                <a:lnTo>
                  <a:pt x="111454" y="70110"/>
                </a:lnTo>
                <a:lnTo>
                  <a:pt x="111454" y="60839"/>
                </a:lnTo>
                <a:lnTo>
                  <a:pt x="109422" y="56140"/>
                </a:lnTo>
                <a:lnTo>
                  <a:pt x="106120" y="53092"/>
                </a:lnTo>
                <a:lnTo>
                  <a:pt x="103199" y="50171"/>
                </a:lnTo>
                <a:lnTo>
                  <a:pt x="106120" y="49536"/>
                </a:lnTo>
                <a:lnTo>
                  <a:pt x="108787" y="47885"/>
                </a:lnTo>
                <a:lnTo>
                  <a:pt x="111454" y="45853"/>
                </a:lnTo>
                <a:lnTo>
                  <a:pt x="113099" y="43843"/>
                </a:lnTo>
                <a:lnTo>
                  <a:pt x="116366" y="32170"/>
                </a:lnTo>
                <a:lnTo>
                  <a:pt x="111454" y="21215"/>
                </a:lnTo>
                <a:lnTo>
                  <a:pt x="98627" y="8261"/>
                </a:lnTo>
                <a:lnTo>
                  <a:pt x="100512" y="8336"/>
                </a:lnTo>
                <a:lnTo>
                  <a:pt x="113351" y="9951"/>
                </a:lnTo>
                <a:lnTo>
                  <a:pt x="125749" y="13448"/>
                </a:lnTo>
                <a:lnTo>
                  <a:pt x="137520" y="18758"/>
                </a:lnTo>
                <a:lnTo>
                  <a:pt x="148480" y="25815"/>
                </a:lnTo>
                <a:lnTo>
                  <a:pt x="158444" y="34550"/>
                </a:lnTo>
                <a:lnTo>
                  <a:pt x="166765" y="44274"/>
                </a:lnTo>
                <a:lnTo>
                  <a:pt x="173432" y="54792"/>
                </a:lnTo>
                <a:lnTo>
                  <a:pt x="178523" y="66035"/>
                </a:lnTo>
                <a:lnTo>
                  <a:pt x="182003" y="77821"/>
                </a:lnTo>
                <a:lnTo>
                  <a:pt x="183840" y="89968"/>
                </a:lnTo>
                <a:lnTo>
                  <a:pt x="183999" y="102294"/>
                </a:lnTo>
                <a:lnTo>
                  <a:pt x="182445" y="114616"/>
                </a:lnTo>
                <a:lnTo>
                  <a:pt x="179145" y="126752"/>
                </a:lnTo>
                <a:lnTo>
                  <a:pt x="148919" y="96399"/>
                </a:lnTo>
                <a:lnTo>
                  <a:pt x="145617" y="93097"/>
                </a:lnTo>
                <a:lnTo>
                  <a:pt x="141426" y="91446"/>
                </a:lnTo>
                <a:lnTo>
                  <a:pt x="132155" y="91446"/>
                </a:lnTo>
                <a:lnTo>
                  <a:pt x="127837" y="93097"/>
                </a:lnTo>
                <a:lnTo>
                  <a:pt x="124535" y="96399"/>
                </a:lnTo>
                <a:lnTo>
                  <a:pt x="121614" y="99447"/>
                </a:lnTo>
                <a:close/>
              </a:path>
              <a:path w="179907" h="281819">
                <a:moveTo>
                  <a:pt x="69925" y="176282"/>
                </a:moveTo>
                <a:lnTo>
                  <a:pt x="72973" y="179584"/>
                </a:lnTo>
                <a:lnTo>
                  <a:pt x="77164" y="183902"/>
                </a:lnTo>
                <a:lnTo>
                  <a:pt x="66407" y="180810"/>
                </a:lnTo>
                <a:lnTo>
                  <a:pt x="54716" y="175628"/>
                </a:lnTo>
                <a:lnTo>
                  <a:pt x="43872" y="168696"/>
                </a:lnTo>
                <a:lnTo>
                  <a:pt x="34111" y="160026"/>
                </a:lnTo>
                <a:lnTo>
                  <a:pt x="25944" y="150743"/>
                </a:lnTo>
                <a:lnTo>
                  <a:pt x="19105" y="140189"/>
                </a:lnTo>
                <a:lnTo>
                  <a:pt x="13901" y="128824"/>
                </a:lnTo>
                <a:lnTo>
                  <a:pt x="10366" y="116842"/>
                </a:lnTo>
                <a:lnTo>
                  <a:pt x="8532" y="104436"/>
                </a:lnTo>
                <a:lnTo>
                  <a:pt x="8435" y="91800"/>
                </a:lnTo>
                <a:lnTo>
                  <a:pt x="10108" y="79127"/>
                </a:lnTo>
                <a:lnTo>
                  <a:pt x="60400" y="129673"/>
                </a:lnTo>
                <a:lnTo>
                  <a:pt x="63702" y="133356"/>
                </a:lnTo>
                <a:lnTo>
                  <a:pt x="68274" y="135007"/>
                </a:lnTo>
                <a:lnTo>
                  <a:pt x="76910" y="135007"/>
                </a:lnTo>
                <a:lnTo>
                  <a:pt x="81482" y="133356"/>
                </a:lnTo>
                <a:lnTo>
                  <a:pt x="84784" y="129673"/>
                </a:lnTo>
                <a:lnTo>
                  <a:pt x="87705" y="126371"/>
                </a:lnTo>
                <a:lnTo>
                  <a:pt x="89737" y="122434"/>
                </a:lnTo>
                <a:lnTo>
                  <a:pt x="89737" y="113036"/>
                </a:lnTo>
                <a:lnTo>
                  <a:pt x="87705" y="108718"/>
                </a:lnTo>
                <a:lnTo>
                  <a:pt x="84784" y="105416"/>
                </a:lnTo>
                <a:lnTo>
                  <a:pt x="53542" y="73793"/>
                </a:lnTo>
                <a:lnTo>
                  <a:pt x="56463" y="72777"/>
                </a:lnTo>
                <a:lnTo>
                  <a:pt x="59130" y="71507"/>
                </a:lnTo>
                <a:lnTo>
                  <a:pt x="63448" y="66808"/>
                </a:lnTo>
                <a:lnTo>
                  <a:pt x="65099" y="64141"/>
                </a:lnTo>
                <a:lnTo>
                  <a:pt x="65734" y="61093"/>
                </a:lnTo>
                <a:lnTo>
                  <a:pt x="82117" y="77730"/>
                </a:lnTo>
                <a:lnTo>
                  <a:pt x="87705" y="71507"/>
                </a:lnTo>
                <a:lnTo>
                  <a:pt x="61416" y="44837"/>
                </a:lnTo>
                <a:lnTo>
                  <a:pt x="59765" y="43186"/>
                </a:lnTo>
                <a:lnTo>
                  <a:pt x="56844" y="43186"/>
                </a:lnTo>
                <a:lnTo>
                  <a:pt x="53542" y="46488"/>
                </a:lnTo>
                <a:lnTo>
                  <a:pt x="53542" y="49155"/>
                </a:lnTo>
                <a:lnTo>
                  <a:pt x="55447" y="50806"/>
                </a:lnTo>
                <a:lnTo>
                  <a:pt x="58749" y="54108"/>
                </a:lnTo>
                <a:lnTo>
                  <a:pt x="58749" y="59442"/>
                </a:lnTo>
                <a:lnTo>
                  <a:pt x="55447" y="63125"/>
                </a:lnTo>
                <a:lnTo>
                  <a:pt x="52272" y="66427"/>
                </a:lnTo>
                <a:lnTo>
                  <a:pt x="46303" y="66427"/>
                </a:lnTo>
                <a:lnTo>
                  <a:pt x="43001" y="63125"/>
                </a:lnTo>
                <a:lnTo>
                  <a:pt x="41731" y="61474"/>
                </a:lnTo>
                <a:lnTo>
                  <a:pt x="38683" y="61474"/>
                </a:lnTo>
                <a:lnTo>
                  <a:pt x="35381" y="64776"/>
                </a:lnTo>
                <a:lnTo>
                  <a:pt x="35381" y="67443"/>
                </a:lnTo>
                <a:lnTo>
                  <a:pt x="37032" y="69094"/>
                </a:lnTo>
                <a:lnTo>
                  <a:pt x="78561" y="111385"/>
                </a:lnTo>
                <a:lnTo>
                  <a:pt x="81228" y="115068"/>
                </a:lnTo>
                <a:lnTo>
                  <a:pt x="81228" y="119767"/>
                </a:lnTo>
                <a:lnTo>
                  <a:pt x="80212" y="122434"/>
                </a:lnTo>
                <a:lnTo>
                  <a:pt x="78561" y="123704"/>
                </a:lnTo>
                <a:lnTo>
                  <a:pt x="75259" y="127387"/>
                </a:lnTo>
                <a:lnTo>
                  <a:pt x="69671" y="127387"/>
                </a:lnTo>
                <a:lnTo>
                  <a:pt x="66369" y="123704"/>
                </a:lnTo>
                <a:lnTo>
                  <a:pt x="12775" y="69475"/>
                </a:lnTo>
                <a:lnTo>
                  <a:pt x="15315" y="62109"/>
                </a:lnTo>
                <a:lnTo>
                  <a:pt x="18617" y="54489"/>
                </a:lnTo>
                <a:lnTo>
                  <a:pt x="23316" y="47885"/>
                </a:lnTo>
                <a:lnTo>
                  <a:pt x="26618" y="43186"/>
                </a:lnTo>
                <a:lnTo>
                  <a:pt x="30174" y="38487"/>
                </a:lnTo>
                <a:lnTo>
                  <a:pt x="34111" y="34550"/>
                </a:lnTo>
                <a:lnTo>
                  <a:pt x="35762" y="32518"/>
                </a:lnTo>
                <a:lnTo>
                  <a:pt x="34111" y="22485"/>
                </a:lnTo>
                <a:lnTo>
                  <a:pt x="32460" y="24136"/>
                </a:lnTo>
                <a:lnTo>
                  <a:pt x="28142" y="28581"/>
                </a:lnTo>
                <a:lnTo>
                  <a:pt x="23570" y="32518"/>
                </a:lnTo>
                <a:lnTo>
                  <a:pt x="19633" y="37852"/>
                </a:lnTo>
                <a:lnTo>
                  <a:pt x="16077" y="43186"/>
                </a:lnTo>
                <a:lnTo>
                  <a:pt x="8103" y="57497"/>
                </a:lnTo>
                <a:lnTo>
                  <a:pt x="3885" y="69475"/>
                </a:lnTo>
                <a:lnTo>
                  <a:pt x="1105" y="82107"/>
                </a:lnTo>
                <a:lnTo>
                  <a:pt x="0" y="94622"/>
                </a:lnTo>
                <a:lnTo>
                  <a:pt x="470" y="107078"/>
                </a:lnTo>
                <a:lnTo>
                  <a:pt x="2481" y="119318"/>
                </a:lnTo>
                <a:lnTo>
                  <a:pt x="5997" y="131183"/>
                </a:lnTo>
                <a:lnTo>
                  <a:pt x="10983" y="142515"/>
                </a:lnTo>
                <a:lnTo>
                  <a:pt x="17403" y="153156"/>
                </a:lnTo>
                <a:lnTo>
                  <a:pt x="25221" y="162947"/>
                </a:lnTo>
                <a:lnTo>
                  <a:pt x="31190" y="169297"/>
                </a:lnTo>
                <a:lnTo>
                  <a:pt x="40900" y="177083"/>
                </a:lnTo>
                <a:lnTo>
                  <a:pt x="51900" y="183785"/>
                </a:lnTo>
                <a:lnTo>
                  <a:pt x="63712" y="188982"/>
                </a:lnTo>
                <a:lnTo>
                  <a:pt x="76169" y="192538"/>
                </a:lnTo>
                <a:lnTo>
                  <a:pt x="89102" y="194316"/>
                </a:lnTo>
                <a:lnTo>
                  <a:pt x="89737" y="194316"/>
                </a:lnTo>
                <a:lnTo>
                  <a:pt x="94309" y="194570"/>
                </a:lnTo>
                <a:lnTo>
                  <a:pt x="98489" y="194551"/>
                </a:lnTo>
                <a:lnTo>
                  <a:pt x="111085" y="193459"/>
                </a:lnTo>
                <a:lnTo>
                  <a:pt x="106501" y="185934"/>
                </a:lnTo>
                <a:lnTo>
                  <a:pt x="98881" y="186315"/>
                </a:lnTo>
                <a:lnTo>
                  <a:pt x="91007" y="185934"/>
                </a:lnTo>
                <a:lnTo>
                  <a:pt x="78815" y="173615"/>
                </a:lnTo>
                <a:lnTo>
                  <a:pt x="76529" y="169932"/>
                </a:lnTo>
                <a:lnTo>
                  <a:pt x="76529" y="164979"/>
                </a:lnTo>
                <a:lnTo>
                  <a:pt x="78815" y="161296"/>
                </a:lnTo>
                <a:lnTo>
                  <a:pt x="82117" y="157994"/>
                </a:lnTo>
                <a:lnTo>
                  <a:pt x="88086" y="157994"/>
                </a:lnTo>
                <a:lnTo>
                  <a:pt x="95323" y="153567"/>
                </a:lnTo>
                <a:lnTo>
                  <a:pt x="84023" y="150134"/>
                </a:lnTo>
                <a:lnTo>
                  <a:pt x="72973" y="155327"/>
                </a:lnTo>
                <a:lnTo>
                  <a:pt x="69925" y="158375"/>
                </a:lnTo>
                <a:lnTo>
                  <a:pt x="68020" y="162947"/>
                </a:lnTo>
                <a:lnTo>
                  <a:pt x="68020" y="171964"/>
                </a:lnTo>
                <a:lnTo>
                  <a:pt x="69925" y="1762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477256" y="2429259"/>
            <a:ext cx="280416" cy="232537"/>
          </a:xfrm>
          <a:custGeom>
            <a:avLst/>
            <a:gdLst/>
            <a:ahLst/>
            <a:cxnLst/>
            <a:rect l="l" t="t" r="r" b="b"/>
            <a:pathLst>
              <a:path w="280416" h="232537">
                <a:moveTo>
                  <a:pt x="197104" y="195199"/>
                </a:moveTo>
                <a:lnTo>
                  <a:pt x="207799" y="201207"/>
                </a:lnTo>
                <a:lnTo>
                  <a:pt x="221064" y="197195"/>
                </a:lnTo>
                <a:lnTo>
                  <a:pt x="232592" y="193115"/>
                </a:lnTo>
                <a:lnTo>
                  <a:pt x="242513" y="189197"/>
                </a:lnTo>
                <a:lnTo>
                  <a:pt x="250952" y="185674"/>
                </a:lnTo>
                <a:lnTo>
                  <a:pt x="245971" y="178847"/>
                </a:lnTo>
                <a:lnTo>
                  <a:pt x="236577" y="182575"/>
                </a:lnTo>
                <a:lnTo>
                  <a:pt x="225418" y="186735"/>
                </a:lnTo>
                <a:lnTo>
                  <a:pt x="212318" y="191039"/>
                </a:lnTo>
                <a:lnTo>
                  <a:pt x="197104" y="195199"/>
                </a:lnTo>
                <a:close/>
              </a:path>
              <a:path w="280416" h="232537">
                <a:moveTo>
                  <a:pt x="44323" y="156845"/>
                </a:moveTo>
                <a:lnTo>
                  <a:pt x="70351" y="157482"/>
                </a:lnTo>
                <a:lnTo>
                  <a:pt x="88373" y="158793"/>
                </a:lnTo>
                <a:lnTo>
                  <a:pt x="101102" y="160626"/>
                </a:lnTo>
                <a:lnTo>
                  <a:pt x="109824" y="162819"/>
                </a:lnTo>
                <a:lnTo>
                  <a:pt x="116116" y="156045"/>
                </a:lnTo>
                <a:lnTo>
                  <a:pt x="108788" y="153671"/>
                </a:lnTo>
                <a:lnTo>
                  <a:pt x="98529" y="151563"/>
                </a:lnTo>
                <a:lnTo>
                  <a:pt x="84321" y="149870"/>
                </a:lnTo>
                <a:lnTo>
                  <a:pt x="65152" y="148744"/>
                </a:lnTo>
                <a:lnTo>
                  <a:pt x="44323" y="156845"/>
                </a:lnTo>
                <a:close/>
              </a:path>
              <a:path w="280416" h="232537">
                <a:moveTo>
                  <a:pt x="39370" y="232537"/>
                </a:moveTo>
                <a:lnTo>
                  <a:pt x="51198" y="235839"/>
                </a:lnTo>
                <a:lnTo>
                  <a:pt x="61831" y="238312"/>
                </a:lnTo>
                <a:lnTo>
                  <a:pt x="75150" y="240859"/>
                </a:lnTo>
                <a:lnTo>
                  <a:pt x="90796" y="243123"/>
                </a:lnTo>
                <a:lnTo>
                  <a:pt x="108410" y="244743"/>
                </a:lnTo>
                <a:lnTo>
                  <a:pt x="127635" y="245364"/>
                </a:lnTo>
                <a:lnTo>
                  <a:pt x="136437" y="245233"/>
                </a:lnTo>
                <a:lnTo>
                  <a:pt x="148035" y="244652"/>
                </a:lnTo>
                <a:lnTo>
                  <a:pt x="159934" y="243548"/>
                </a:lnTo>
                <a:lnTo>
                  <a:pt x="172069" y="241859"/>
                </a:lnTo>
                <a:lnTo>
                  <a:pt x="184379" y="239521"/>
                </a:lnTo>
                <a:lnTo>
                  <a:pt x="196799" y="236473"/>
                </a:lnTo>
                <a:lnTo>
                  <a:pt x="209267" y="232653"/>
                </a:lnTo>
                <a:lnTo>
                  <a:pt x="221721" y="227997"/>
                </a:lnTo>
                <a:lnTo>
                  <a:pt x="234097" y="222443"/>
                </a:lnTo>
                <a:lnTo>
                  <a:pt x="246332" y="215929"/>
                </a:lnTo>
                <a:lnTo>
                  <a:pt x="258363" y="208392"/>
                </a:lnTo>
                <a:lnTo>
                  <a:pt x="270129" y="199771"/>
                </a:lnTo>
                <a:lnTo>
                  <a:pt x="271145" y="199136"/>
                </a:lnTo>
                <a:lnTo>
                  <a:pt x="280035" y="192913"/>
                </a:lnTo>
                <a:lnTo>
                  <a:pt x="280416" y="184404"/>
                </a:lnTo>
                <a:lnTo>
                  <a:pt x="280416" y="181737"/>
                </a:lnTo>
                <a:lnTo>
                  <a:pt x="279781" y="177546"/>
                </a:lnTo>
                <a:lnTo>
                  <a:pt x="275082" y="173609"/>
                </a:lnTo>
                <a:lnTo>
                  <a:pt x="272161" y="171323"/>
                </a:lnTo>
                <a:lnTo>
                  <a:pt x="268224" y="170942"/>
                </a:lnTo>
                <a:lnTo>
                  <a:pt x="263271" y="171958"/>
                </a:lnTo>
                <a:lnTo>
                  <a:pt x="263525" y="169291"/>
                </a:lnTo>
                <a:lnTo>
                  <a:pt x="263525" y="166370"/>
                </a:lnTo>
                <a:lnTo>
                  <a:pt x="262890" y="162433"/>
                </a:lnTo>
                <a:lnTo>
                  <a:pt x="257937" y="158877"/>
                </a:lnTo>
                <a:lnTo>
                  <a:pt x="253856" y="157135"/>
                </a:lnTo>
                <a:lnTo>
                  <a:pt x="243515" y="158553"/>
                </a:lnTo>
                <a:lnTo>
                  <a:pt x="228854" y="164338"/>
                </a:lnTo>
                <a:lnTo>
                  <a:pt x="220064" y="167986"/>
                </a:lnTo>
                <a:lnTo>
                  <a:pt x="208205" y="172532"/>
                </a:lnTo>
                <a:lnTo>
                  <a:pt x="195072" y="176911"/>
                </a:lnTo>
                <a:lnTo>
                  <a:pt x="192405" y="173609"/>
                </a:lnTo>
                <a:lnTo>
                  <a:pt x="186563" y="167640"/>
                </a:lnTo>
                <a:lnTo>
                  <a:pt x="178181" y="168021"/>
                </a:lnTo>
                <a:lnTo>
                  <a:pt x="171888" y="168087"/>
                </a:lnTo>
                <a:lnTo>
                  <a:pt x="151334" y="167588"/>
                </a:lnTo>
                <a:lnTo>
                  <a:pt x="138416" y="165979"/>
                </a:lnTo>
                <a:lnTo>
                  <a:pt x="130504" y="163502"/>
                </a:lnTo>
                <a:lnTo>
                  <a:pt x="124968" y="160401"/>
                </a:lnTo>
                <a:lnTo>
                  <a:pt x="121526" y="158533"/>
                </a:lnTo>
                <a:lnTo>
                  <a:pt x="116116" y="156045"/>
                </a:lnTo>
                <a:lnTo>
                  <a:pt x="109824" y="162819"/>
                </a:lnTo>
                <a:lnTo>
                  <a:pt x="115826" y="165211"/>
                </a:lnTo>
                <a:lnTo>
                  <a:pt x="120396" y="167640"/>
                </a:lnTo>
                <a:lnTo>
                  <a:pt x="124024" y="169797"/>
                </a:lnTo>
                <a:lnTo>
                  <a:pt x="130785" y="172720"/>
                </a:lnTo>
                <a:lnTo>
                  <a:pt x="140768" y="174963"/>
                </a:lnTo>
                <a:lnTo>
                  <a:pt x="156014" y="176306"/>
                </a:lnTo>
                <a:lnTo>
                  <a:pt x="178562" y="176530"/>
                </a:lnTo>
                <a:lnTo>
                  <a:pt x="183134" y="176149"/>
                </a:lnTo>
                <a:lnTo>
                  <a:pt x="186563" y="179451"/>
                </a:lnTo>
                <a:lnTo>
                  <a:pt x="188849" y="181737"/>
                </a:lnTo>
                <a:lnTo>
                  <a:pt x="189865" y="185674"/>
                </a:lnTo>
                <a:lnTo>
                  <a:pt x="189484" y="191008"/>
                </a:lnTo>
                <a:lnTo>
                  <a:pt x="189484" y="195834"/>
                </a:lnTo>
                <a:lnTo>
                  <a:pt x="181864" y="198501"/>
                </a:lnTo>
                <a:lnTo>
                  <a:pt x="181072" y="198910"/>
                </a:lnTo>
                <a:lnTo>
                  <a:pt x="175006" y="200571"/>
                </a:lnTo>
                <a:lnTo>
                  <a:pt x="166149" y="201776"/>
                </a:lnTo>
                <a:lnTo>
                  <a:pt x="153990" y="202210"/>
                </a:lnTo>
                <a:lnTo>
                  <a:pt x="138019" y="201561"/>
                </a:lnTo>
                <a:lnTo>
                  <a:pt x="117729" y="199517"/>
                </a:lnTo>
                <a:lnTo>
                  <a:pt x="113030" y="201168"/>
                </a:lnTo>
                <a:lnTo>
                  <a:pt x="112395" y="205740"/>
                </a:lnTo>
                <a:lnTo>
                  <a:pt x="116713" y="208026"/>
                </a:lnTo>
                <a:lnTo>
                  <a:pt x="130452" y="209611"/>
                </a:lnTo>
                <a:lnTo>
                  <a:pt x="143129" y="210608"/>
                </a:lnTo>
                <a:lnTo>
                  <a:pt x="154432" y="210947"/>
                </a:lnTo>
                <a:lnTo>
                  <a:pt x="160057" y="210831"/>
                </a:lnTo>
                <a:lnTo>
                  <a:pt x="173534" y="209419"/>
                </a:lnTo>
                <a:lnTo>
                  <a:pt x="184150" y="206629"/>
                </a:lnTo>
                <a:lnTo>
                  <a:pt x="192670" y="204918"/>
                </a:lnTo>
                <a:lnTo>
                  <a:pt x="207799" y="201207"/>
                </a:lnTo>
                <a:lnTo>
                  <a:pt x="197104" y="195199"/>
                </a:lnTo>
                <a:lnTo>
                  <a:pt x="197739" y="192532"/>
                </a:lnTo>
                <a:lnTo>
                  <a:pt x="198374" y="188976"/>
                </a:lnTo>
                <a:lnTo>
                  <a:pt x="197739" y="184658"/>
                </a:lnTo>
                <a:lnTo>
                  <a:pt x="209699" y="180985"/>
                </a:lnTo>
                <a:lnTo>
                  <a:pt x="221771" y="176465"/>
                </a:lnTo>
                <a:lnTo>
                  <a:pt x="232410" y="171958"/>
                </a:lnTo>
                <a:lnTo>
                  <a:pt x="240030" y="168656"/>
                </a:lnTo>
                <a:lnTo>
                  <a:pt x="250698" y="164338"/>
                </a:lnTo>
                <a:lnTo>
                  <a:pt x="252984" y="165354"/>
                </a:lnTo>
                <a:lnTo>
                  <a:pt x="255270" y="168275"/>
                </a:lnTo>
                <a:lnTo>
                  <a:pt x="255270" y="171577"/>
                </a:lnTo>
                <a:lnTo>
                  <a:pt x="252603" y="174879"/>
                </a:lnTo>
                <a:lnTo>
                  <a:pt x="248666" y="177546"/>
                </a:lnTo>
                <a:lnTo>
                  <a:pt x="245971" y="178847"/>
                </a:lnTo>
                <a:lnTo>
                  <a:pt x="250952" y="185674"/>
                </a:lnTo>
                <a:lnTo>
                  <a:pt x="259588" y="182118"/>
                </a:lnTo>
                <a:lnTo>
                  <a:pt x="267843" y="178435"/>
                </a:lnTo>
                <a:lnTo>
                  <a:pt x="269875" y="180086"/>
                </a:lnTo>
                <a:lnTo>
                  <a:pt x="271780" y="184023"/>
                </a:lnTo>
                <a:lnTo>
                  <a:pt x="271526" y="187706"/>
                </a:lnTo>
                <a:lnTo>
                  <a:pt x="266827" y="191643"/>
                </a:lnTo>
                <a:lnTo>
                  <a:pt x="248068" y="204910"/>
                </a:lnTo>
                <a:lnTo>
                  <a:pt x="233855" y="212974"/>
                </a:lnTo>
                <a:lnTo>
                  <a:pt x="219432" y="219671"/>
                </a:lnTo>
                <a:lnTo>
                  <a:pt x="204902" y="225105"/>
                </a:lnTo>
                <a:lnTo>
                  <a:pt x="190368" y="229379"/>
                </a:lnTo>
                <a:lnTo>
                  <a:pt x="175935" y="232597"/>
                </a:lnTo>
                <a:lnTo>
                  <a:pt x="161703" y="234862"/>
                </a:lnTo>
                <a:lnTo>
                  <a:pt x="147778" y="236278"/>
                </a:lnTo>
                <a:lnTo>
                  <a:pt x="134263" y="236948"/>
                </a:lnTo>
                <a:lnTo>
                  <a:pt x="121259" y="236976"/>
                </a:lnTo>
                <a:lnTo>
                  <a:pt x="108872" y="236466"/>
                </a:lnTo>
                <a:lnTo>
                  <a:pt x="97203" y="235521"/>
                </a:lnTo>
                <a:lnTo>
                  <a:pt x="86357" y="234245"/>
                </a:lnTo>
                <a:lnTo>
                  <a:pt x="76435" y="232740"/>
                </a:lnTo>
                <a:lnTo>
                  <a:pt x="67543" y="231112"/>
                </a:lnTo>
                <a:lnTo>
                  <a:pt x="59782" y="229462"/>
                </a:lnTo>
                <a:lnTo>
                  <a:pt x="48069" y="226515"/>
                </a:lnTo>
                <a:lnTo>
                  <a:pt x="44323" y="225425"/>
                </a:lnTo>
                <a:lnTo>
                  <a:pt x="44323" y="156845"/>
                </a:lnTo>
                <a:lnTo>
                  <a:pt x="65152" y="148744"/>
                </a:lnTo>
                <a:lnTo>
                  <a:pt x="40005" y="148336"/>
                </a:lnTo>
                <a:lnTo>
                  <a:pt x="35687" y="156845"/>
                </a:lnTo>
                <a:lnTo>
                  <a:pt x="35687" y="224409"/>
                </a:lnTo>
                <a:lnTo>
                  <a:pt x="8636" y="224409"/>
                </a:lnTo>
                <a:lnTo>
                  <a:pt x="4318" y="232537"/>
                </a:lnTo>
                <a:lnTo>
                  <a:pt x="39370" y="232537"/>
                </a:lnTo>
                <a:close/>
              </a:path>
              <a:path w="280416" h="232537">
                <a:moveTo>
                  <a:pt x="4318" y="232537"/>
                </a:moveTo>
                <a:lnTo>
                  <a:pt x="8636" y="224409"/>
                </a:lnTo>
                <a:lnTo>
                  <a:pt x="8636" y="156845"/>
                </a:lnTo>
                <a:lnTo>
                  <a:pt x="35687" y="156845"/>
                </a:lnTo>
                <a:lnTo>
                  <a:pt x="40005" y="148336"/>
                </a:lnTo>
                <a:lnTo>
                  <a:pt x="2032" y="148336"/>
                </a:lnTo>
                <a:lnTo>
                  <a:pt x="0" y="152527"/>
                </a:lnTo>
                <a:lnTo>
                  <a:pt x="0" y="230886"/>
                </a:lnTo>
                <a:lnTo>
                  <a:pt x="4318" y="232537"/>
                </a:lnTo>
                <a:close/>
              </a:path>
              <a:path w="280416" h="232537">
                <a:moveTo>
                  <a:pt x="60703" y="107499"/>
                </a:moveTo>
                <a:lnTo>
                  <a:pt x="67195" y="114688"/>
                </a:lnTo>
                <a:lnTo>
                  <a:pt x="77497" y="120639"/>
                </a:lnTo>
                <a:lnTo>
                  <a:pt x="69686" y="105684"/>
                </a:lnTo>
                <a:lnTo>
                  <a:pt x="67183" y="100330"/>
                </a:lnTo>
                <a:lnTo>
                  <a:pt x="67183" y="89154"/>
                </a:lnTo>
                <a:lnTo>
                  <a:pt x="74775" y="93842"/>
                </a:lnTo>
                <a:lnTo>
                  <a:pt x="69686" y="80240"/>
                </a:lnTo>
                <a:lnTo>
                  <a:pt x="67183" y="74930"/>
                </a:lnTo>
                <a:lnTo>
                  <a:pt x="67183" y="58420"/>
                </a:lnTo>
                <a:lnTo>
                  <a:pt x="60703" y="107499"/>
                </a:lnTo>
                <a:close/>
              </a:path>
              <a:path w="280416" h="232537">
                <a:moveTo>
                  <a:pt x="170307" y="112268"/>
                </a:moveTo>
                <a:lnTo>
                  <a:pt x="164973" y="113538"/>
                </a:lnTo>
                <a:lnTo>
                  <a:pt x="168656" y="120523"/>
                </a:lnTo>
                <a:lnTo>
                  <a:pt x="174625" y="120523"/>
                </a:lnTo>
                <a:lnTo>
                  <a:pt x="170307" y="103632"/>
                </a:lnTo>
                <a:lnTo>
                  <a:pt x="170307" y="112268"/>
                </a:lnTo>
                <a:close/>
              </a:path>
              <a:path w="280416" h="232537">
                <a:moveTo>
                  <a:pt x="155067" y="131064"/>
                </a:moveTo>
                <a:lnTo>
                  <a:pt x="155224" y="133899"/>
                </a:lnTo>
                <a:lnTo>
                  <a:pt x="161607" y="145924"/>
                </a:lnTo>
                <a:lnTo>
                  <a:pt x="174625" y="150876"/>
                </a:lnTo>
                <a:lnTo>
                  <a:pt x="176796" y="150749"/>
                </a:lnTo>
                <a:lnTo>
                  <a:pt x="188873" y="144355"/>
                </a:lnTo>
                <a:lnTo>
                  <a:pt x="193802" y="131445"/>
                </a:lnTo>
                <a:lnTo>
                  <a:pt x="193802" y="128778"/>
                </a:lnTo>
                <a:lnTo>
                  <a:pt x="192786" y="124460"/>
                </a:lnTo>
                <a:lnTo>
                  <a:pt x="207620" y="118432"/>
                </a:lnTo>
                <a:lnTo>
                  <a:pt x="212334" y="103503"/>
                </a:lnTo>
                <a:lnTo>
                  <a:pt x="203760" y="110814"/>
                </a:lnTo>
                <a:lnTo>
                  <a:pt x="187452" y="117221"/>
                </a:lnTo>
                <a:lnTo>
                  <a:pt x="185166" y="114935"/>
                </a:lnTo>
                <a:lnTo>
                  <a:pt x="182245" y="113284"/>
                </a:lnTo>
                <a:lnTo>
                  <a:pt x="178943" y="112268"/>
                </a:lnTo>
                <a:lnTo>
                  <a:pt x="178943" y="102362"/>
                </a:lnTo>
                <a:lnTo>
                  <a:pt x="191470" y="99249"/>
                </a:lnTo>
                <a:lnTo>
                  <a:pt x="203615" y="94761"/>
                </a:lnTo>
                <a:lnTo>
                  <a:pt x="213233" y="89154"/>
                </a:lnTo>
                <a:lnTo>
                  <a:pt x="213233" y="74930"/>
                </a:lnTo>
                <a:lnTo>
                  <a:pt x="213206" y="75469"/>
                </a:lnTo>
                <a:lnTo>
                  <a:pt x="208535" y="82332"/>
                </a:lnTo>
                <a:lnTo>
                  <a:pt x="196696" y="88696"/>
                </a:lnTo>
                <a:lnTo>
                  <a:pt x="178943" y="93726"/>
                </a:lnTo>
                <a:lnTo>
                  <a:pt x="178943" y="67056"/>
                </a:lnTo>
                <a:lnTo>
                  <a:pt x="175641" y="58801"/>
                </a:lnTo>
                <a:lnTo>
                  <a:pt x="142875" y="31369"/>
                </a:lnTo>
                <a:lnTo>
                  <a:pt x="141224" y="29718"/>
                </a:lnTo>
                <a:lnTo>
                  <a:pt x="138557" y="30099"/>
                </a:lnTo>
                <a:lnTo>
                  <a:pt x="135636" y="33655"/>
                </a:lnTo>
                <a:lnTo>
                  <a:pt x="135636" y="36322"/>
                </a:lnTo>
                <a:lnTo>
                  <a:pt x="137541" y="37973"/>
                </a:lnTo>
                <a:lnTo>
                  <a:pt x="165354" y="61468"/>
                </a:lnTo>
                <a:lnTo>
                  <a:pt x="140208" y="68072"/>
                </a:lnTo>
                <a:lnTo>
                  <a:pt x="21844" y="38354"/>
                </a:lnTo>
                <a:lnTo>
                  <a:pt x="58801" y="56134"/>
                </a:lnTo>
                <a:lnTo>
                  <a:pt x="58801" y="100330"/>
                </a:lnTo>
                <a:lnTo>
                  <a:pt x="60703" y="107499"/>
                </a:lnTo>
                <a:lnTo>
                  <a:pt x="67183" y="58420"/>
                </a:lnTo>
                <a:lnTo>
                  <a:pt x="139192" y="76327"/>
                </a:lnTo>
                <a:lnTo>
                  <a:pt x="141224" y="76327"/>
                </a:lnTo>
                <a:lnTo>
                  <a:pt x="170307" y="68961"/>
                </a:lnTo>
                <a:lnTo>
                  <a:pt x="170307" y="95123"/>
                </a:lnTo>
                <a:lnTo>
                  <a:pt x="165976" y="95704"/>
                </a:lnTo>
                <a:lnTo>
                  <a:pt x="153599" y="96926"/>
                </a:lnTo>
                <a:lnTo>
                  <a:pt x="140208" y="97409"/>
                </a:lnTo>
                <a:lnTo>
                  <a:pt x="139870" y="97408"/>
                </a:lnTo>
                <a:lnTo>
                  <a:pt x="120080" y="96451"/>
                </a:lnTo>
                <a:lnTo>
                  <a:pt x="102586" y="93888"/>
                </a:lnTo>
                <a:lnTo>
                  <a:pt x="87968" y="90087"/>
                </a:lnTo>
                <a:lnTo>
                  <a:pt x="76808" y="85415"/>
                </a:lnTo>
                <a:lnTo>
                  <a:pt x="69686" y="80240"/>
                </a:lnTo>
                <a:lnTo>
                  <a:pt x="74775" y="93842"/>
                </a:lnTo>
                <a:lnTo>
                  <a:pt x="85334" y="98138"/>
                </a:lnTo>
                <a:lnTo>
                  <a:pt x="97630" y="101452"/>
                </a:lnTo>
                <a:lnTo>
                  <a:pt x="111188" y="103802"/>
                </a:lnTo>
                <a:lnTo>
                  <a:pt x="125539" y="105201"/>
                </a:lnTo>
                <a:lnTo>
                  <a:pt x="140208" y="105664"/>
                </a:lnTo>
                <a:lnTo>
                  <a:pt x="144930" y="105631"/>
                </a:lnTo>
                <a:lnTo>
                  <a:pt x="157650" y="105108"/>
                </a:lnTo>
                <a:lnTo>
                  <a:pt x="170307" y="103632"/>
                </a:lnTo>
                <a:lnTo>
                  <a:pt x="174625" y="120523"/>
                </a:lnTo>
                <a:lnTo>
                  <a:pt x="180594" y="120523"/>
                </a:lnTo>
                <a:lnTo>
                  <a:pt x="185547" y="125476"/>
                </a:lnTo>
                <a:lnTo>
                  <a:pt x="185547" y="137668"/>
                </a:lnTo>
                <a:lnTo>
                  <a:pt x="180594" y="142367"/>
                </a:lnTo>
                <a:lnTo>
                  <a:pt x="168656" y="142367"/>
                </a:lnTo>
                <a:lnTo>
                  <a:pt x="163703" y="137668"/>
                </a:lnTo>
                <a:lnTo>
                  <a:pt x="163703" y="125476"/>
                </a:lnTo>
                <a:lnTo>
                  <a:pt x="168656" y="120523"/>
                </a:lnTo>
                <a:lnTo>
                  <a:pt x="164973" y="113538"/>
                </a:lnTo>
                <a:lnTo>
                  <a:pt x="160401" y="117221"/>
                </a:lnTo>
                <a:lnTo>
                  <a:pt x="157734" y="122174"/>
                </a:lnTo>
                <a:lnTo>
                  <a:pt x="152146" y="122555"/>
                </a:lnTo>
                <a:lnTo>
                  <a:pt x="146431" y="122809"/>
                </a:lnTo>
                <a:lnTo>
                  <a:pt x="139870" y="122808"/>
                </a:lnTo>
                <a:lnTo>
                  <a:pt x="120080" y="121860"/>
                </a:lnTo>
                <a:lnTo>
                  <a:pt x="102586" y="119316"/>
                </a:lnTo>
                <a:lnTo>
                  <a:pt x="87968" y="115535"/>
                </a:lnTo>
                <a:lnTo>
                  <a:pt x="76808" y="110872"/>
                </a:lnTo>
                <a:lnTo>
                  <a:pt x="69686" y="105684"/>
                </a:lnTo>
                <a:lnTo>
                  <a:pt x="77497" y="120639"/>
                </a:lnTo>
                <a:lnTo>
                  <a:pt x="90779" y="125320"/>
                </a:lnTo>
                <a:lnTo>
                  <a:pt x="106212" y="128702"/>
                </a:lnTo>
                <a:lnTo>
                  <a:pt x="122964" y="130754"/>
                </a:lnTo>
                <a:lnTo>
                  <a:pt x="140208" y="131445"/>
                </a:lnTo>
                <a:lnTo>
                  <a:pt x="145161" y="131445"/>
                </a:lnTo>
                <a:lnTo>
                  <a:pt x="150114" y="131064"/>
                </a:lnTo>
                <a:lnTo>
                  <a:pt x="155067" y="131064"/>
                </a:lnTo>
                <a:close/>
              </a:path>
              <a:path w="280416" h="232537">
                <a:moveTo>
                  <a:pt x="0" y="36322"/>
                </a:moveTo>
                <a:lnTo>
                  <a:pt x="0" y="40259"/>
                </a:lnTo>
                <a:lnTo>
                  <a:pt x="3302" y="42291"/>
                </a:lnTo>
                <a:lnTo>
                  <a:pt x="58801" y="56134"/>
                </a:lnTo>
                <a:lnTo>
                  <a:pt x="21844" y="38354"/>
                </a:lnTo>
                <a:lnTo>
                  <a:pt x="140208" y="8636"/>
                </a:lnTo>
                <a:lnTo>
                  <a:pt x="258572" y="38354"/>
                </a:lnTo>
                <a:lnTo>
                  <a:pt x="175641" y="58801"/>
                </a:lnTo>
                <a:lnTo>
                  <a:pt x="178943" y="67056"/>
                </a:lnTo>
                <a:lnTo>
                  <a:pt x="213233" y="58420"/>
                </a:lnTo>
                <a:lnTo>
                  <a:pt x="213233" y="100330"/>
                </a:lnTo>
                <a:lnTo>
                  <a:pt x="212334" y="103503"/>
                </a:lnTo>
                <a:lnTo>
                  <a:pt x="207620" y="118432"/>
                </a:lnTo>
                <a:lnTo>
                  <a:pt x="218022" y="110356"/>
                </a:lnTo>
                <a:lnTo>
                  <a:pt x="221869" y="100330"/>
                </a:lnTo>
                <a:lnTo>
                  <a:pt x="221869" y="56134"/>
                </a:lnTo>
                <a:lnTo>
                  <a:pt x="277114" y="42291"/>
                </a:lnTo>
                <a:lnTo>
                  <a:pt x="280416" y="40259"/>
                </a:lnTo>
                <a:lnTo>
                  <a:pt x="280416" y="36322"/>
                </a:lnTo>
                <a:lnTo>
                  <a:pt x="277114" y="34036"/>
                </a:lnTo>
                <a:lnTo>
                  <a:pt x="141224" y="0"/>
                </a:lnTo>
                <a:lnTo>
                  <a:pt x="139192" y="0"/>
                </a:lnTo>
                <a:lnTo>
                  <a:pt x="3302" y="34036"/>
                </a:lnTo>
                <a:lnTo>
                  <a:pt x="0" y="36322"/>
                </a:lnTo>
                <a:close/>
              </a:path>
              <a:path w="280416" h="232537">
                <a:moveTo>
                  <a:pt x="17399" y="168021"/>
                </a:moveTo>
                <a:lnTo>
                  <a:pt x="17399" y="171069"/>
                </a:lnTo>
                <a:lnTo>
                  <a:pt x="19431" y="175641"/>
                </a:lnTo>
                <a:lnTo>
                  <a:pt x="25019" y="175641"/>
                </a:lnTo>
                <a:lnTo>
                  <a:pt x="27305" y="171069"/>
                </a:lnTo>
                <a:lnTo>
                  <a:pt x="27305" y="168021"/>
                </a:lnTo>
                <a:lnTo>
                  <a:pt x="25019" y="165735"/>
                </a:lnTo>
                <a:lnTo>
                  <a:pt x="19431" y="165735"/>
                </a:lnTo>
                <a:lnTo>
                  <a:pt x="17399" y="1680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05321" y="2439928"/>
            <a:ext cx="107443" cy="121771"/>
          </a:xfrm>
          <a:custGeom>
            <a:avLst/>
            <a:gdLst/>
            <a:ahLst/>
            <a:cxnLst/>
            <a:rect l="l" t="t" r="r" b="b"/>
            <a:pathLst>
              <a:path w="107442" h="121771">
                <a:moveTo>
                  <a:pt x="63880" y="99060"/>
                </a:moveTo>
                <a:lnTo>
                  <a:pt x="82042" y="99060"/>
                </a:lnTo>
                <a:lnTo>
                  <a:pt x="93245" y="96523"/>
                </a:lnTo>
                <a:lnTo>
                  <a:pt x="103505" y="87497"/>
                </a:lnTo>
                <a:lnTo>
                  <a:pt x="107442" y="74167"/>
                </a:lnTo>
                <a:lnTo>
                  <a:pt x="107276" y="71327"/>
                </a:lnTo>
                <a:lnTo>
                  <a:pt x="102323" y="59019"/>
                </a:lnTo>
                <a:lnTo>
                  <a:pt x="91948" y="50800"/>
                </a:lnTo>
                <a:lnTo>
                  <a:pt x="92201" y="48895"/>
                </a:lnTo>
                <a:lnTo>
                  <a:pt x="92836" y="44958"/>
                </a:lnTo>
                <a:lnTo>
                  <a:pt x="91904" y="38567"/>
                </a:lnTo>
                <a:lnTo>
                  <a:pt x="84103" y="27385"/>
                </a:lnTo>
                <a:lnTo>
                  <a:pt x="70865" y="22987"/>
                </a:lnTo>
                <a:lnTo>
                  <a:pt x="67563" y="22987"/>
                </a:lnTo>
                <a:lnTo>
                  <a:pt x="64515" y="23622"/>
                </a:lnTo>
                <a:lnTo>
                  <a:pt x="61595" y="25273"/>
                </a:lnTo>
                <a:lnTo>
                  <a:pt x="59845" y="20754"/>
                </a:lnTo>
                <a:lnTo>
                  <a:pt x="52000" y="9897"/>
                </a:lnTo>
                <a:lnTo>
                  <a:pt x="40770" y="2642"/>
                </a:lnTo>
                <a:lnTo>
                  <a:pt x="27304" y="0"/>
                </a:lnTo>
                <a:lnTo>
                  <a:pt x="19621" y="813"/>
                </a:lnTo>
                <a:lnTo>
                  <a:pt x="7034" y="6199"/>
                </a:lnTo>
                <a:lnTo>
                  <a:pt x="0" y="30479"/>
                </a:lnTo>
                <a:lnTo>
                  <a:pt x="4074" y="20854"/>
                </a:lnTo>
                <a:lnTo>
                  <a:pt x="13921" y="11738"/>
                </a:lnTo>
                <a:lnTo>
                  <a:pt x="27304" y="8254"/>
                </a:lnTo>
                <a:lnTo>
                  <a:pt x="39250" y="10986"/>
                </a:lnTo>
                <a:lnTo>
                  <a:pt x="49656" y="19637"/>
                </a:lnTo>
                <a:lnTo>
                  <a:pt x="54736" y="32512"/>
                </a:lnTo>
                <a:lnTo>
                  <a:pt x="56006" y="35433"/>
                </a:lnTo>
                <a:lnTo>
                  <a:pt x="58927" y="36449"/>
                </a:lnTo>
                <a:lnTo>
                  <a:pt x="61595" y="35051"/>
                </a:lnTo>
                <a:lnTo>
                  <a:pt x="64261" y="32765"/>
                </a:lnTo>
                <a:lnTo>
                  <a:pt x="67563" y="31496"/>
                </a:lnTo>
                <a:lnTo>
                  <a:pt x="78358" y="31496"/>
                </a:lnTo>
                <a:lnTo>
                  <a:pt x="84327" y="37718"/>
                </a:lnTo>
                <a:lnTo>
                  <a:pt x="84327" y="44958"/>
                </a:lnTo>
                <a:lnTo>
                  <a:pt x="83693" y="49529"/>
                </a:lnTo>
                <a:lnTo>
                  <a:pt x="81660" y="52831"/>
                </a:lnTo>
                <a:lnTo>
                  <a:pt x="82296" y="55499"/>
                </a:lnTo>
                <a:lnTo>
                  <a:pt x="85344" y="57785"/>
                </a:lnTo>
                <a:lnTo>
                  <a:pt x="93218" y="59054"/>
                </a:lnTo>
                <a:lnTo>
                  <a:pt x="98805" y="65912"/>
                </a:lnTo>
                <a:lnTo>
                  <a:pt x="98805" y="83312"/>
                </a:lnTo>
                <a:lnTo>
                  <a:pt x="91567" y="90550"/>
                </a:lnTo>
                <a:lnTo>
                  <a:pt x="59944" y="90550"/>
                </a:lnTo>
                <a:lnTo>
                  <a:pt x="62942" y="121771"/>
                </a:lnTo>
                <a:lnTo>
                  <a:pt x="65277" y="108965"/>
                </a:lnTo>
                <a:lnTo>
                  <a:pt x="65277" y="105663"/>
                </a:lnTo>
                <a:lnTo>
                  <a:pt x="64515" y="102362"/>
                </a:lnTo>
                <a:lnTo>
                  <a:pt x="63880" y="990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392037" y="2446127"/>
            <a:ext cx="176227" cy="128293"/>
          </a:xfrm>
          <a:custGeom>
            <a:avLst/>
            <a:gdLst/>
            <a:ahLst/>
            <a:cxnLst/>
            <a:rect l="l" t="t" r="r" b="b"/>
            <a:pathLst>
              <a:path w="176226" h="128293">
                <a:moveTo>
                  <a:pt x="28321" y="83081"/>
                </a:moveTo>
                <a:lnTo>
                  <a:pt x="26924" y="80414"/>
                </a:lnTo>
                <a:lnTo>
                  <a:pt x="26035" y="77747"/>
                </a:lnTo>
                <a:lnTo>
                  <a:pt x="26035" y="65301"/>
                </a:lnTo>
                <a:lnTo>
                  <a:pt x="33909" y="57427"/>
                </a:lnTo>
                <a:lnTo>
                  <a:pt x="47751" y="57427"/>
                </a:lnTo>
                <a:lnTo>
                  <a:pt x="52070" y="59078"/>
                </a:lnTo>
                <a:lnTo>
                  <a:pt x="54990" y="61999"/>
                </a:lnTo>
                <a:lnTo>
                  <a:pt x="57912" y="63015"/>
                </a:lnTo>
                <a:lnTo>
                  <a:pt x="60960" y="62380"/>
                </a:lnTo>
                <a:lnTo>
                  <a:pt x="62229" y="59459"/>
                </a:lnTo>
                <a:lnTo>
                  <a:pt x="64211" y="51275"/>
                </a:lnTo>
                <a:lnTo>
                  <a:pt x="71539" y="39803"/>
                </a:lnTo>
                <a:lnTo>
                  <a:pt x="82750" y="32069"/>
                </a:lnTo>
                <a:lnTo>
                  <a:pt x="96520" y="29233"/>
                </a:lnTo>
                <a:lnTo>
                  <a:pt x="108381" y="31315"/>
                </a:lnTo>
                <a:lnTo>
                  <a:pt x="120139" y="38530"/>
                </a:lnTo>
                <a:lnTo>
                  <a:pt x="128121" y="49721"/>
                </a:lnTo>
                <a:lnTo>
                  <a:pt x="131063" y="63650"/>
                </a:lnTo>
                <a:lnTo>
                  <a:pt x="130683" y="67968"/>
                </a:lnTo>
                <a:lnTo>
                  <a:pt x="130047" y="71524"/>
                </a:lnTo>
                <a:lnTo>
                  <a:pt x="132714" y="74826"/>
                </a:lnTo>
                <a:lnTo>
                  <a:pt x="135382" y="75207"/>
                </a:lnTo>
                <a:lnTo>
                  <a:pt x="147560" y="75174"/>
                </a:lnTo>
                <a:lnTo>
                  <a:pt x="159049" y="80576"/>
                </a:lnTo>
                <a:lnTo>
                  <a:pt x="166972" y="90271"/>
                </a:lnTo>
                <a:lnTo>
                  <a:pt x="169926" y="102766"/>
                </a:lnTo>
                <a:lnTo>
                  <a:pt x="169926" y="109624"/>
                </a:lnTo>
                <a:lnTo>
                  <a:pt x="167639" y="115847"/>
                </a:lnTo>
                <a:lnTo>
                  <a:pt x="163067" y="121181"/>
                </a:lnTo>
                <a:lnTo>
                  <a:pt x="161670" y="123086"/>
                </a:lnTo>
                <a:lnTo>
                  <a:pt x="161670" y="125753"/>
                </a:lnTo>
                <a:lnTo>
                  <a:pt x="163703" y="127404"/>
                </a:lnTo>
                <a:lnTo>
                  <a:pt x="166369" y="128293"/>
                </a:lnTo>
                <a:lnTo>
                  <a:pt x="169671" y="126642"/>
                </a:lnTo>
                <a:lnTo>
                  <a:pt x="176226" y="115572"/>
                </a:lnTo>
                <a:lnTo>
                  <a:pt x="173228" y="84351"/>
                </a:lnTo>
                <a:lnTo>
                  <a:pt x="172823" y="83668"/>
                </a:lnTo>
                <a:lnTo>
                  <a:pt x="164411" y="74022"/>
                </a:lnTo>
                <a:lnTo>
                  <a:pt x="153104" y="67801"/>
                </a:lnTo>
                <a:lnTo>
                  <a:pt x="139699" y="65936"/>
                </a:lnTo>
                <a:lnTo>
                  <a:pt x="139699" y="63650"/>
                </a:lnTo>
                <a:lnTo>
                  <a:pt x="138484" y="53588"/>
                </a:lnTo>
                <a:lnTo>
                  <a:pt x="133273" y="41303"/>
                </a:lnTo>
                <a:lnTo>
                  <a:pt x="124628" y="31304"/>
                </a:lnTo>
                <a:lnTo>
                  <a:pt x="113284" y="24280"/>
                </a:lnTo>
                <a:lnTo>
                  <a:pt x="120318" y="0"/>
                </a:lnTo>
                <a:lnTo>
                  <a:pt x="110814" y="9432"/>
                </a:lnTo>
                <a:lnTo>
                  <a:pt x="105410" y="21740"/>
                </a:lnTo>
                <a:lnTo>
                  <a:pt x="102362" y="21359"/>
                </a:lnTo>
                <a:lnTo>
                  <a:pt x="99440" y="20724"/>
                </a:lnTo>
                <a:lnTo>
                  <a:pt x="95296" y="20741"/>
                </a:lnTo>
                <a:lnTo>
                  <a:pt x="81736" y="23343"/>
                </a:lnTo>
                <a:lnTo>
                  <a:pt x="69962" y="29870"/>
                </a:lnTo>
                <a:lnTo>
                  <a:pt x="60779" y="39607"/>
                </a:lnTo>
                <a:lnTo>
                  <a:pt x="54990" y="51839"/>
                </a:lnTo>
                <a:lnTo>
                  <a:pt x="51308" y="49934"/>
                </a:lnTo>
                <a:lnTo>
                  <a:pt x="47371" y="48918"/>
                </a:lnTo>
                <a:lnTo>
                  <a:pt x="43434" y="48918"/>
                </a:lnTo>
                <a:lnTo>
                  <a:pt x="31557" y="51864"/>
                </a:lnTo>
                <a:lnTo>
                  <a:pt x="21605" y="61217"/>
                </a:lnTo>
                <a:lnTo>
                  <a:pt x="17779" y="74826"/>
                </a:lnTo>
                <a:lnTo>
                  <a:pt x="17779" y="77112"/>
                </a:lnTo>
                <a:lnTo>
                  <a:pt x="18034" y="80160"/>
                </a:lnTo>
                <a:lnTo>
                  <a:pt x="18796" y="82446"/>
                </a:lnTo>
                <a:lnTo>
                  <a:pt x="11406" y="86715"/>
                </a:lnTo>
                <a:lnTo>
                  <a:pt x="3054" y="96954"/>
                </a:lnTo>
                <a:lnTo>
                  <a:pt x="0" y="110005"/>
                </a:lnTo>
                <a:lnTo>
                  <a:pt x="0" y="112545"/>
                </a:lnTo>
                <a:lnTo>
                  <a:pt x="4190" y="114196"/>
                </a:lnTo>
                <a:lnTo>
                  <a:pt x="8254" y="112545"/>
                </a:lnTo>
                <a:lnTo>
                  <a:pt x="8313" y="108463"/>
                </a:lnTo>
                <a:lnTo>
                  <a:pt x="13581" y="96083"/>
                </a:lnTo>
                <a:lnTo>
                  <a:pt x="25273" y="89304"/>
                </a:lnTo>
                <a:lnTo>
                  <a:pt x="27939" y="88288"/>
                </a:lnTo>
                <a:lnTo>
                  <a:pt x="28955" y="85621"/>
                </a:lnTo>
                <a:lnTo>
                  <a:pt x="28321" y="8308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407404" y="2566308"/>
            <a:ext cx="238760" cy="76311"/>
          </a:xfrm>
          <a:custGeom>
            <a:avLst/>
            <a:gdLst/>
            <a:ahLst/>
            <a:cxnLst/>
            <a:rect l="l" t="t" r="r" b="b"/>
            <a:pathLst>
              <a:path w="238760" h="76311">
                <a:moveTo>
                  <a:pt x="234442" y="63357"/>
                </a:moveTo>
                <a:lnTo>
                  <a:pt x="237109" y="63357"/>
                </a:lnTo>
                <a:lnTo>
                  <a:pt x="238760" y="59039"/>
                </a:lnTo>
                <a:lnTo>
                  <a:pt x="237109" y="54848"/>
                </a:lnTo>
                <a:lnTo>
                  <a:pt x="226568" y="54848"/>
                </a:lnTo>
                <a:lnTo>
                  <a:pt x="218313" y="36560"/>
                </a:lnTo>
                <a:lnTo>
                  <a:pt x="214671" y="33898"/>
                </a:lnTo>
                <a:lnTo>
                  <a:pt x="209880" y="31991"/>
                </a:lnTo>
                <a:lnTo>
                  <a:pt x="202233" y="29356"/>
                </a:lnTo>
                <a:lnTo>
                  <a:pt x="192246" y="26473"/>
                </a:lnTo>
                <a:lnTo>
                  <a:pt x="180434" y="23826"/>
                </a:lnTo>
                <a:lnTo>
                  <a:pt x="167311" y="21895"/>
                </a:lnTo>
                <a:lnTo>
                  <a:pt x="153394" y="21163"/>
                </a:lnTo>
                <a:lnTo>
                  <a:pt x="139196" y="22112"/>
                </a:lnTo>
                <a:lnTo>
                  <a:pt x="125234" y="25224"/>
                </a:lnTo>
                <a:lnTo>
                  <a:pt x="112022" y="30980"/>
                </a:lnTo>
                <a:lnTo>
                  <a:pt x="100075" y="39862"/>
                </a:lnTo>
                <a:lnTo>
                  <a:pt x="97388" y="35737"/>
                </a:lnTo>
                <a:lnTo>
                  <a:pt x="92549" y="29563"/>
                </a:lnTo>
                <a:lnTo>
                  <a:pt x="85982" y="22818"/>
                </a:lnTo>
                <a:lnTo>
                  <a:pt x="77567" y="16059"/>
                </a:lnTo>
                <a:lnTo>
                  <a:pt x="67189" y="9842"/>
                </a:lnTo>
                <a:lnTo>
                  <a:pt x="54729" y="4722"/>
                </a:lnTo>
                <a:lnTo>
                  <a:pt x="40070" y="1256"/>
                </a:lnTo>
                <a:lnTo>
                  <a:pt x="23094" y="0"/>
                </a:lnTo>
                <a:lnTo>
                  <a:pt x="3683" y="1508"/>
                </a:lnTo>
                <a:lnTo>
                  <a:pt x="2032" y="1762"/>
                </a:lnTo>
                <a:lnTo>
                  <a:pt x="381" y="4429"/>
                </a:lnTo>
                <a:lnTo>
                  <a:pt x="0" y="28686"/>
                </a:lnTo>
                <a:lnTo>
                  <a:pt x="7238" y="9382"/>
                </a:lnTo>
                <a:lnTo>
                  <a:pt x="22996" y="8401"/>
                </a:lnTo>
                <a:lnTo>
                  <a:pt x="37642" y="9453"/>
                </a:lnTo>
                <a:lnTo>
                  <a:pt x="50367" y="12243"/>
                </a:lnTo>
                <a:lnTo>
                  <a:pt x="61280" y="16357"/>
                </a:lnTo>
                <a:lnTo>
                  <a:pt x="70490" y="21383"/>
                </a:lnTo>
                <a:lnTo>
                  <a:pt x="78105" y="26908"/>
                </a:lnTo>
                <a:lnTo>
                  <a:pt x="72950" y="25095"/>
                </a:lnTo>
                <a:lnTo>
                  <a:pt x="59942" y="22223"/>
                </a:lnTo>
                <a:lnTo>
                  <a:pt x="46729" y="21264"/>
                </a:lnTo>
                <a:lnTo>
                  <a:pt x="34036" y="30464"/>
                </a:lnTo>
                <a:lnTo>
                  <a:pt x="36884" y="30231"/>
                </a:lnTo>
                <a:lnTo>
                  <a:pt x="49758" y="30003"/>
                </a:lnTo>
                <a:lnTo>
                  <a:pt x="62601" y="31416"/>
                </a:lnTo>
                <a:lnTo>
                  <a:pt x="74933" y="34896"/>
                </a:lnTo>
                <a:lnTo>
                  <a:pt x="86272" y="40871"/>
                </a:lnTo>
                <a:lnTo>
                  <a:pt x="96139" y="49768"/>
                </a:lnTo>
                <a:lnTo>
                  <a:pt x="97536" y="51419"/>
                </a:lnTo>
                <a:lnTo>
                  <a:pt x="100838" y="51419"/>
                </a:lnTo>
                <a:lnTo>
                  <a:pt x="112959" y="40430"/>
                </a:lnTo>
                <a:lnTo>
                  <a:pt x="124891" y="34396"/>
                </a:lnTo>
                <a:lnTo>
                  <a:pt x="137851" y="31047"/>
                </a:lnTo>
                <a:lnTo>
                  <a:pt x="151294" y="29895"/>
                </a:lnTo>
                <a:lnTo>
                  <a:pt x="164671" y="30456"/>
                </a:lnTo>
                <a:lnTo>
                  <a:pt x="177437" y="32241"/>
                </a:lnTo>
                <a:lnTo>
                  <a:pt x="189045" y="34763"/>
                </a:lnTo>
                <a:lnTo>
                  <a:pt x="198949" y="37538"/>
                </a:lnTo>
                <a:lnTo>
                  <a:pt x="206601" y="40077"/>
                </a:lnTo>
                <a:lnTo>
                  <a:pt x="211454" y="41894"/>
                </a:lnTo>
                <a:lnTo>
                  <a:pt x="217297" y="54848"/>
                </a:lnTo>
                <a:lnTo>
                  <a:pt x="118237" y="54848"/>
                </a:lnTo>
                <a:lnTo>
                  <a:pt x="116331" y="59039"/>
                </a:lnTo>
                <a:lnTo>
                  <a:pt x="116331" y="63738"/>
                </a:lnTo>
                <a:lnTo>
                  <a:pt x="112268" y="67675"/>
                </a:lnTo>
                <a:lnTo>
                  <a:pt x="115570" y="76311"/>
                </a:lnTo>
                <a:lnTo>
                  <a:pt x="122174" y="70723"/>
                </a:lnTo>
                <a:lnTo>
                  <a:pt x="124205" y="63357"/>
                </a:lnTo>
                <a:lnTo>
                  <a:pt x="234442" y="633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367272" y="2570738"/>
            <a:ext cx="155701" cy="71881"/>
          </a:xfrm>
          <a:custGeom>
            <a:avLst/>
            <a:gdLst/>
            <a:ahLst/>
            <a:cxnLst/>
            <a:rect l="l" t="t" r="r" b="b"/>
            <a:pathLst>
              <a:path w="155701" h="71881">
                <a:moveTo>
                  <a:pt x="122427" y="52324"/>
                </a:moveTo>
                <a:lnTo>
                  <a:pt x="118237" y="50418"/>
                </a:lnTo>
                <a:lnTo>
                  <a:pt x="21462" y="50418"/>
                </a:lnTo>
                <a:lnTo>
                  <a:pt x="27304" y="37464"/>
                </a:lnTo>
                <a:lnTo>
                  <a:pt x="32492" y="35526"/>
                </a:lnTo>
                <a:lnTo>
                  <a:pt x="43241" y="32074"/>
                </a:lnTo>
                <a:lnTo>
                  <a:pt x="57550" y="28535"/>
                </a:lnTo>
                <a:lnTo>
                  <a:pt x="74167" y="26035"/>
                </a:lnTo>
                <a:lnTo>
                  <a:pt x="86861" y="16834"/>
                </a:lnTo>
                <a:lnTo>
                  <a:pt x="73852" y="17395"/>
                </a:lnTo>
                <a:lnTo>
                  <a:pt x="61455" y="19081"/>
                </a:lnTo>
                <a:lnTo>
                  <a:pt x="50079" y="21500"/>
                </a:lnTo>
                <a:lnTo>
                  <a:pt x="40131" y="24256"/>
                </a:lnTo>
                <a:lnTo>
                  <a:pt x="40512" y="0"/>
                </a:lnTo>
                <a:lnTo>
                  <a:pt x="29972" y="27177"/>
                </a:lnTo>
                <a:lnTo>
                  <a:pt x="26035" y="28828"/>
                </a:lnTo>
                <a:lnTo>
                  <a:pt x="22987" y="29844"/>
                </a:lnTo>
                <a:lnTo>
                  <a:pt x="20447" y="32130"/>
                </a:lnTo>
                <a:lnTo>
                  <a:pt x="12191" y="50418"/>
                </a:lnTo>
                <a:lnTo>
                  <a:pt x="1650" y="50418"/>
                </a:lnTo>
                <a:lnTo>
                  <a:pt x="0" y="54610"/>
                </a:lnTo>
                <a:lnTo>
                  <a:pt x="1650" y="58927"/>
                </a:lnTo>
                <a:lnTo>
                  <a:pt x="114553" y="58927"/>
                </a:lnTo>
                <a:lnTo>
                  <a:pt x="116586" y="66293"/>
                </a:lnTo>
                <a:lnTo>
                  <a:pt x="123189" y="71881"/>
                </a:lnTo>
                <a:lnTo>
                  <a:pt x="155701" y="71881"/>
                </a:lnTo>
                <a:lnTo>
                  <a:pt x="152400" y="63245"/>
                </a:lnTo>
                <a:lnTo>
                  <a:pt x="126491" y="63245"/>
                </a:lnTo>
                <a:lnTo>
                  <a:pt x="122427" y="59308"/>
                </a:lnTo>
                <a:lnTo>
                  <a:pt x="122427" y="523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07867" y="4082923"/>
            <a:ext cx="280415" cy="278764"/>
          </a:xfrm>
          <a:custGeom>
            <a:avLst/>
            <a:gdLst/>
            <a:ahLst/>
            <a:cxnLst/>
            <a:rect l="l" t="t" r="r" b="b"/>
            <a:pathLst>
              <a:path w="280415" h="278764">
                <a:moveTo>
                  <a:pt x="100964" y="141096"/>
                </a:moveTo>
                <a:lnTo>
                  <a:pt x="100964" y="143763"/>
                </a:lnTo>
                <a:lnTo>
                  <a:pt x="105283" y="145414"/>
                </a:lnTo>
                <a:lnTo>
                  <a:pt x="172593" y="145414"/>
                </a:lnTo>
                <a:lnTo>
                  <a:pt x="176784" y="143763"/>
                </a:lnTo>
                <a:lnTo>
                  <a:pt x="176784" y="136144"/>
                </a:lnTo>
                <a:lnTo>
                  <a:pt x="177617" y="126822"/>
                </a:lnTo>
                <a:lnTo>
                  <a:pt x="181396" y="114516"/>
                </a:lnTo>
                <a:lnTo>
                  <a:pt x="188087" y="103377"/>
                </a:lnTo>
                <a:lnTo>
                  <a:pt x="190509" y="100147"/>
                </a:lnTo>
                <a:lnTo>
                  <a:pt x="196742" y="88881"/>
                </a:lnTo>
                <a:lnTo>
                  <a:pt x="200605" y="76526"/>
                </a:lnTo>
                <a:lnTo>
                  <a:pt x="201930" y="63626"/>
                </a:lnTo>
                <a:lnTo>
                  <a:pt x="201930" y="58674"/>
                </a:lnTo>
                <a:lnTo>
                  <a:pt x="201549" y="56006"/>
                </a:lnTo>
                <a:lnTo>
                  <a:pt x="201168" y="53720"/>
                </a:lnTo>
                <a:lnTo>
                  <a:pt x="196976" y="52324"/>
                </a:lnTo>
                <a:lnTo>
                  <a:pt x="192912" y="54990"/>
                </a:lnTo>
                <a:lnTo>
                  <a:pt x="193294" y="59308"/>
                </a:lnTo>
                <a:lnTo>
                  <a:pt x="193675" y="63626"/>
                </a:lnTo>
                <a:lnTo>
                  <a:pt x="192496" y="74922"/>
                </a:lnTo>
                <a:lnTo>
                  <a:pt x="188376" y="87002"/>
                </a:lnTo>
                <a:lnTo>
                  <a:pt x="181483" y="98043"/>
                </a:lnTo>
                <a:lnTo>
                  <a:pt x="180091" y="99893"/>
                </a:lnTo>
                <a:lnTo>
                  <a:pt x="173590" y="111154"/>
                </a:lnTo>
                <a:lnTo>
                  <a:pt x="169619" y="123357"/>
                </a:lnTo>
                <a:lnTo>
                  <a:pt x="168275" y="136144"/>
                </a:lnTo>
                <a:lnTo>
                  <a:pt x="168275" y="137159"/>
                </a:lnTo>
                <a:lnTo>
                  <a:pt x="109600" y="137159"/>
                </a:lnTo>
                <a:lnTo>
                  <a:pt x="109519" y="133768"/>
                </a:lnTo>
                <a:lnTo>
                  <a:pt x="107599" y="120721"/>
                </a:lnTo>
                <a:lnTo>
                  <a:pt x="103194" y="108694"/>
                </a:lnTo>
                <a:lnTo>
                  <a:pt x="96393" y="98043"/>
                </a:lnTo>
                <a:lnTo>
                  <a:pt x="90136" y="88454"/>
                </a:lnTo>
                <a:lnTo>
                  <a:pt x="85716" y="76420"/>
                </a:lnTo>
                <a:lnTo>
                  <a:pt x="84200" y="63372"/>
                </a:lnTo>
                <a:lnTo>
                  <a:pt x="86041" y="50006"/>
                </a:lnTo>
                <a:lnTo>
                  <a:pt x="91251" y="37098"/>
                </a:lnTo>
                <a:lnTo>
                  <a:pt x="99332" y="25923"/>
                </a:lnTo>
                <a:lnTo>
                  <a:pt x="109794" y="17026"/>
                </a:lnTo>
                <a:lnTo>
                  <a:pt x="122144" y="10955"/>
                </a:lnTo>
                <a:lnTo>
                  <a:pt x="135889" y="8254"/>
                </a:lnTo>
                <a:lnTo>
                  <a:pt x="148223" y="9213"/>
                </a:lnTo>
                <a:lnTo>
                  <a:pt x="160450" y="12861"/>
                </a:lnTo>
                <a:lnTo>
                  <a:pt x="171576" y="19303"/>
                </a:lnTo>
                <a:lnTo>
                  <a:pt x="173482" y="20574"/>
                </a:lnTo>
                <a:lnTo>
                  <a:pt x="176149" y="20319"/>
                </a:lnTo>
                <a:lnTo>
                  <a:pt x="178815" y="16637"/>
                </a:lnTo>
                <a:lnTo>
                  <a:pt x="178435" y="13969"/>
                </a:lnTo>
                <a:lnTo>
                  <a:pt x="176784" y="12572"/>
                </a:lnTo>
                <a:lnTo>
                  <a:pt x="171982" y="9266"/>
                </a:lnTo>
                <a:lnTo>
                  <a:pt x="160480" y="3713"/>
                </a:lnTo>
                <a:lnTo>
                  <a:pt x="148089" y="606"/>
                </a:lnTo>
                <a:lnTo>
                  <a:pt x="135255" y="0"/>
                </a:lnTo>
                <a:lnTo>
                  <a:pt x="123605" y="1758"/>
                </a:lnTo>
                <a:lnTo>
                  <a:pt x="110663" y="6676"/>
                </a:lnTo>
                <a:lnTo>
                  <a:pt x="99202" y="14275"/>
                </a:lnTo>
                <a:lnTo>
                  <a:pt x="89611" y="24150"/>
                </a:lnTo>
                <a:lnTo>
                  <a:pt x="82279" y="35896"/>
                </a:lnTo>
                <a:lnTo>
                  <a:pt x="77594" y="49105"/>
                </a:lnTo>
                <a:lnTo>
                  <a:pt x="75946" y="63372"/>
                </a:lnTo>
                <a:lnTo>
                  <a:pt x="76061" y="68226"/>
                </a:lnTo>
                <a:lnTo>
                  <a:pt x="78234" y="80915"/>
                </a:lnTo>
                <a:lnTo>
                  <a:pt x="82902" y="92898"/>
                </a:lnTo>
                <a:lnTo>
                  <a:pt x="89788" y="103758"/>
                </a:lnTo>
                <a:lnTo>
                  <a:pt x="95139" y="112090"/>
                </a:lnTo>
                <a:lnTo>
                  <a:pt x="99479" y="124161"/>
                </a:lnTo>
                <a:lnTo>
                  <a:pt x="100964" y="137413"/>
                </a:lnTo>
                <a:lnTo>
                  <a:pt x="100964" y="141096"/>
                </a:lnTo>
                <a:close/>
              </a:path>
              <a:path w="280415" h="278764">
                <a:moveTo>
                  <a:pt x="23495" y="237108"/>
                </a:moveTo>
                <a:lnTo>
                  <a:pt x="20827" y="239013"/>
                </a:lnTo>
                <a:lnTo>
                  <a:pt x="12191" y="257556"/>
                </a:lnTo>
                <a:lnTo>
                  <a:pt x="4318" y="257556"/>
                </a:lnTo>
                <a:lnTo>
                  <a:pt x="0" y="259587"/>
                </a:lnTo>
                <a:lnTo>
                  <a:pt x="0" y="264159"/>
                </a:lnTo>
                <a:lnTo>
                  <a:pt x="4318" y="265810"/>
                </a:lnTo>
                <a:lnTo>
                  <a:pt x="115443" y="265810"/>
                </a:lnTo>
                <a:lnTo>
                  <a:pt x="117094" y="273176"/>
                </a:lnTo>
                <a:lnTo>
                  <a:pt x="118999" y="257556"/>
                </a:lnTo>
                <a:lnTo>
                  <a:pt x="21844" y="257556"/>
                </a:lnTo>
                <a:lnTo>
                  <a:pt x="27812" y="244347"/>
                </a:lnTo>
                <a:lnTo>
                  <a:pt x="33000" y="242409"/>
                </a:lnTo>
                <a:lnTo>
                  <a:pt x="43749" y="238957"/>
                </a:lnTo>
                <a:lnTo>
                  <a:pt x="58058" y="235418"/>
                </a:lnTo>
                <a:lnTo>
                  <a:pt x="74675" y="232918"/>
                </a:lnTo>
                <a:lnTo>
                  <a:pt x="87504" y="223729"/>
                </a:lnTo>
                <a:lnTo>
                  <a:pt x="74488" y="224231"/>
                </a:lnTo>
                <a:lnTo>
                  <a:pt x="62066" y="225841"/>
                </a:lnTo>
                <a:lnTo>
                  <a:pt x="50647" y="228152"/>
                </a:lnTo>
                <a:lnTo>
                  <a:pt x="40639" y="230758"/>
                </a:lnTo>
                <a:lnTo>
                  <a:pt x="48006" y="212216"/>
                </a:lnTo>
                <a:lnTo>
                  <a:pt x="43941" y="203962"/>
                </a:lnTo>
                <a:lnTo>
                  <a:pt x="40639" y="206882"/>
                </a:lnTo>
                <a:lnTo>
                  <a:pt x="30480" y="234441"/>
                </a:lnTo>
                <a:lnTo>
                  <a:pt x="26162" y="235712"/>
                </a:lnTo>
                <a:lnTo>
                  <a:pt x="23495" y="237108"/>
                </a:lnTo>
                <a:close/>
              </a:path>
              <a:path w="280415" h="278764">
                <a:moveTo>
                  <a:pt x="157352" y="266572"/>
                </a:moveTo>
                <a:lnTo>
                  <a:pt x="153415" y="270128"/>
                </a:lnTo>
                <a:lnTo>
                  <a:pt x="131572" y="270128"/>
                </a:lnTo>
                <a:lnTo>
                  <a:pt x="127253" y="269113"/>
                </a:lnTo>
                <a:lnTo>
                  <a:pt x="123951" y="265810"/>
                </a:lnTo>
                <a:lnTo>
                  <a:pt x="123316" y="261874"/>
                </a:lnTo>
                <a:lnTo>
                  <a:pt x="122047" y="258571"/>
                </a:lnTo>
                <a:lnTo>
                  <a:pt x="118999" y="257556"/>
                </a:lnTo>
                <a:lnTo>
                  <a:pt x="117094" y="273176"/>
                </a:lnTo>
                <a:lnTo>
                  <a:pt x="123951" y="278764"/>
                </a:lnTo>
                <a:lnTo>
                  <a:pt x="156718" y="278764"/>
                </a:lnTo>
                <a:lnTo>
                  <a:pt x="163322" y="273176"/>
                </a:lnTo>
                <a:lnTo>
                  <a:pt x="165353" y="265810"/>
                </a:lnTo>
                <a:lnTo>
                  <a:pt x="276098" y="265810"/>
                </a:lnTo>
                <a:lnTo>
                  <a:pt x="280415" y="264159"/>
                </a:lnTo>
                <a:lnTo>
                  <a:pt x="280415" y="259587"/>
                </a:lnTo>
                <a:lnTo>
                  <a:pt x="276098" y="257556"/>
                </a:lnTo>
                <a:lnTo>
                  <a:pt x="268224" y="257556"/>
                </a:lnTo>
                <a:lnTo>
                  <a:pt x="259587" y="239013"/>
                </a:lnTo>
                <a:lnTo>
                  <a:pt x="256921" y="237108"/>
                </a:lnTo>
                <a:lnTo>
                  <a:pt x="254253" y="235712"/>
                </a:lnTo>
                <a:lnTo>
                  <a:pt x="250316" y="234441"/>
                </a:lnTo>
                <a:lnTo>
                  <a:pt x="233172" y="189737"/>
                </a:lnTo>
                <a:lnTo>
                  <a:pt x="232410" y="187706"/>
                </a:lnTo>
                <a:lnTo>
                  <a:pt x="228853" y="187070"/>
                </a:lnTo>
                <a:lnTo>
                  <a:pt x="218393" y="188489"/>
                </a:lnTo>
                <a:lnTo>
                  <a:pt x="201697" y="192403"/>
                </a:lnTo>
                <a:lnTo>
                  <a:pt x="187298" y="197771"/>
                </a:lnTo>
                <a:lnTo>
                  <a:pt x="175048" y="204210"/>
                </a:lnTo>
                <a:lnTo>
                  <a:pt x="164795" y="211340"/>
                </a:lnTo>
                <a:lnTo>
                  <a:pt x="156390" y="218777"/>
                </a:lnTo>
                <a:lnTo>
                  <a:pt x="149683" y="226139"/>
                </a:lnTo>
                <a:lnTo>
                  <a:pt x="144525" y="233044"/>
                </a:lnTo>
                <a:lnTo>
                  <a:pt x="144525" y="188087"/>
                </a:lnTo>
                <a:lnTo>
                  <a:pt x="159385" y="188087"/>
                </a:lnTo>
                <a:lnTo>
                  <a:pt x="163322" y="186054"/>
                </a:lnTo>
                <a:lnTo>
                  <a:pt x="163322" y="181482"/>
                </a:lnTo>
                <a:lnTo>
                  <a:pt x="159385" y="179450"/>
                </a:lnTo>
                <a:lnTo>
                  <a:pt x="121031" y="179450"/>
                </a:lnTo>
                <a:lnTo>
                  <a:pt x="116712" y="181482"/>
                </a:lnTo>
                <a:lnTo>
                  <a:pt x="116712" y="186054"/>
                </a:lnTo>
                <a:lnTo>
                  <a:pt x="121031" y="188087"/>
                </a:lnTo>
                <a:lnTo>
                  <a:pt x="135889" y="188087"/>
                </a:lnTo>
                <a:lnTo>
                  <a:pt x="135889" y="235076"/>
                </a:lnTo>
                <a:lnTo>
                  <a:pt x="129994" y="228466"/>
                </a:lnTo>
                <a:lnTo>
                  <a:pt x="123063" y="222208"/>
                </a:lnTo>
                <a:lnTo>
                  <a:pt x="114504" y="216129"/>
                </a:lnTo>
                <a:lnTo>
                  <a:pt x="104221" y="210675"/>
                </a:lnTo>
                <a:lnTo>
                  <a:pt x="92119" y="206288"/>
                </a:lnTo>
                <a:lnTo>
                  <a:pt x="78103" y="203411"/>
                </a:lnTo>
                <a:lnTo>
                  <a:pt x="62075" y="202488"/>
                </a:lnTo>
                <a:lnTo>
                  <a:pt x="43941" y="203962"/>
                </a:lnTo>
                <a:lnTo>
                  <a:pt x="48006" y="212216"/>
                </a:lnTo>
                <a:lnTo>
                  <a:pt x="63790" y="211124"/>
                </a:lnTo>
                <a:lnTo>
                  <a:pt x="78494" y="212080"/>
                </a:lnTo>
                <a:lnTo>
                  <a:pt x="91247" y="214805"/>
                </a:lnTo>
                <a:lnTo>
                  <a:pt x="102143" y="218887"/>
                </a:lnTo>
                <a:lnTo>
                  <a:pt x="111278" y="223918"/>
                </a:lnTo>
                <a:lnTo>
                  <a:pt x="118745" y="229488"/>
                </a:lnTo>
                <a:lnTo>
                  <a:pt x="113679" y="227674"/>
                </a:lnTo>
                <a:lnTo>
                  <a:pt x="100704" y="224741"/>
                </a:lnTo>
                <a:lnTo>
                  <a:pt x="87504" y="223729"/>
                </a:lnTo>
                <a:lnTo>
                  <a:pt x="74675" y="232918"/>
                </a:lnTo>
                <a:lnTo>
                  <a:pt x="77680" y="232673"/>
                </a:lnTo>
                <a:lnTo>
                  <a:pt x="90527" y="232464"/>
                </a:lnTo>
                <a:lnTo>
                  <a:pt x="103344" y="233897"/>
                </a:lnTo>
                <a:lnTo>
                  <a:pt x="115661" y="237402"/>
                </a:lnTo>
                <a:lnTo>
                  <a:pt x="127006" y="243410"/>
                </a:lnTo>
                <a:lnTo>
                  <a:pt x="136906" y="252349"/>
                </a:lnTo>
                <a:lnTo>
                  <a:pt x="138557" y="254253"/>
                </a:lnTo>
                <a:lnTo>
                  <a:pt x="141859" y="254253"/>
                </a:lnTo>
                <a:lnTo>
                  <a:pt x="143753" y="252065"/>
                </a:lnTo>
                <a:lnTo>
                  <a:pt x="154164" y="242883"/>
                </a:lnTo>
                <a:lnTo>
                  <a:pt x="156083" y="232156"/>
                </a:lnTo>
                <a:lnTo>
                  <a:pt x="164121" y="223340"/>
                </a:lnTo>
                <a:lnTo>
                  <a:pt x="172513" y="216277"/>
                </a:lnTo>
                <a:lnTo>
                  <a:pt x="182804" y="209614"/>
                </a:lnTo>
                <a:lnTo>
                  <a:pt x="195143" y="203719"/>
                </a:lnTo>
                <a:lnTo>
                  <a:pt x="209681" y="198960"/>
                </a:lnTo>
                <a:lnTo>
                  <a:pt x="226568" y="195706"/>
                </a:lnTo>
                <a:lnTo>
                  <a:pt x="239775" y="230758"/>
                </a:lnTo>
                <a:lnTo>
                  <a:pt x="240266" y="240000"/>
                </a:lnTo>
                <a:lnTo>
                  <a:pt x="247850" y="242534"/>
                </a:lnTo>
                <a:lnTo>
                  <a:pt x="252602" y="244347"/>
                </a:lnTo>
                <a:lnTo>
                  <a:pt x="258952" y="257556"/>
                </a:lnTo>
                <a:lnTo>
                  <a:pt x="159003" y="257556"/>
                </a:lnTo>
                <a:lnTo>
                  <a:pt x="157352" y="261874"/>
                </a:lnTo>
                <a:lnTo>
                  <a:pt x="157352" y="266572"/>
                </a:lnTo>
                <a:close/>
              </a:path>
              <a:path w="280415" h="278764">
                <a:moveTo>
                  <a:pt x="156083" y="232156"/>
                </a:moveTo>
                <a:lnTo>
                  <a:pt x="154164" y="242883"/>
                </a:lnTo>
                <a:lnTo>
                  <a:pt x="166149" y="236864"/>
                </a:lnTo>
                <a:lnTo>
                  <a:pt x="179156" y="233523"/>
                </a:lnTo>
                <a:lnTo>
                  <a:pt x="192635" y="232374"/>
                </a:lnTo>
                <a:lnTo>
                  <a:pt x="206037" y="232934"/>
                </a:lnTo>
                <a:lnTo>
                  <a:pt x="218809" y="234714"/>
                </a:lnTo>
                <a:lnTo>
                  <a:pt x="230402" y="237232"/>
                </a:lnTo>
                <a:lnTo>
                  <a:pt x="240266" y="240000"/>
                </a:lnTo>
                <a:lnTo>
                  <a:pt x="239775" y="230758"/>
                </a:lnTo>
                <a:lnTo>
                  <a:pt x="230621" y="228274"/>
                </a:lnTo>
                <a:lnTo>
                  <a:pt x="219384" y="225905"/>
                </a:lnTo>
                <a:lnTo>
                  <a:pt x="207102" y="224223"/>
                </a:lnTo>
                <a:lnTo>
                  <a:pt x="194203" y="223619"/>
                </a:lnTo>
                <a:lnTo>
                  <a:pt x="181115" y="224480"/>
                </a:lnTo>
                <a:lnTo>
                  <a:pt x="168266" y="227196"/>
                </a:lnTo>
                <a:lnTo>
                  <a:pt x="156083" y="232156"/>
                </a:lnTo>
                <a:close/>
              </a:path>
              <a:path w="280415" h="278764">
                <a:moveTo>
                  <a:pt x="177164" y="161416"/>
                </a:moveTo>
                <a:lnTo>
                  <a:pt x="177164" y="159512"/>
                </a:lnTo>
                <a:lnTo>
                  <a:pt x="172847" y="157479"/>
                </a:lnTo>
                <a:lnTo>
                  <a:pt x="103759" y="157479"/>
                </a:lnTo>
                <a:lnTo>
                  <a:pt x="101853" y="161416"/>
                </a:lnTo>
                <a:lnTo>
                  <a:pt x="101853" y="163956"/>
                </a:lnTo>
                <a:lnTo>
                  <a:pt x="106045" y="165988"/>
                </a:lnTo>
                <a:lnTo>
                  <a:pt x="172847" y="165988"/>
                </a:lnTo>
                <a:lnTo>
                  <a:pt x="177164" y="163956"/>
                </a:lnTo>
                <a:lnTo>
                  <a:pt x="177164" y="161416"/>
                </a:lnTo>
                <a:close/>
              </a:path>
              <a:path w="280415" h="278764">
                <a:moveTo>
                  <a:pt x="118110" y="58800"/>
                </a:moveTo>
                <a:lnTo>
                  <a:pt x="116839" y="57150"/>
                </a:lnTo>
                <a:lnTo>
                  <a:pt x="113791" y="57150"/>
                </a:lnTo>
                <a:lnTo>
                  <a:pt x="110489" y="60451"/>
                </a:lnTo>
                <a:lnTo>
                  <a:pt x="110489" y="63118"/>
                </a:lnTo>
                <a:lnTo>
                  <a:pt x="112140" y="64769"/>
                </a:lnTo>
                <a:lnTo>
                  <a:pt x="135509" y="88391"/>
                </a:lnTo>
                <a:lnTo>
                  <a:pt x="138430" y="89788"/>
                </a:lnTo>
                <a:lnTo>
                  <a:pt x="141477" y="88391"/>
                </a:lnTo>
                <a:lnTo>
                  <a:pt x="199898" y="29209"/>
                </a:lnTo>
                <a:lnTo>
                  <a:pt x="201930" y="27177"/>
                </a:lnTo>
                <a:lnTo>
                  <a:pt x="201930" y="24510"/>
                </a:lnTo>
                <a:lnTo>
                  <a:pt x="198627" y="21208"/>
                </a:lnTo>
                <a:lnTo>
                  <a:pt x="195580" y="21208"/>
                </a:lnTo>
                <a:lnTo>
                  <a:pt x="193928" y="23240"/>
                </a:lnTo>
                <a:lnTo>
                  <a:pt x="138430" y="79501"/>
                </a:lnTo>
                <a:lnTo>
                  <a:pt x="118110" y="58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75274" y="4139183"/>
            <a:ext cx="268097" cy="283464"/>
          </a:xfrm>
          <a:custGeom>
            <a:avLst/>
            <a:gdLst/>
            <a:ahLst/>
            <a:cxnLst/>
            <a:rect l="l" t="t" r="r" b="b"/>
            <a:pathLst>
              <a:path w="268097" h="283464">
                <a:moveTo>
                  <a:pt x="124205" y="101854"/>
                </a:moveTo>
                <a:lnTo>
                  <a:pt x="127761" y="101473"/>
                </a:lnTo>
                <a:lnTo>
                  <a:pt x="131255" y="98661"/>
                </a:lnTo>
                <a:lnTo>
                  <a:pt x="137047" y="93952"/>
                </a:lnTo>
                <a:lnTo>
                  <a:pt x="145872" y="87536"/>
                </a:lnTo>
                <a:lnTo>
                  <a:pt x="157395" y="80285"/>
                </a:lnTo>
                <a:lnTo>
                  <a:pt x="171280" y="73068"/>
                </a:lnTo>
                <a:lnTo>
                  <a:pt x="187195" y="66756"/>
                </a:lnTo>
                <a:lnTo>
                  <a:pt x="204804" y="62218"/>
                </a:lnTo>
                <a:lnTo>
                  <a:pt x="223774" y="60325"/>
                </a:lnTo>
                <a:lnTo>
                  <a:pt x="223774" y="75946"/>
                </a:lnTo>
                <a:lnTo>
                  <a:pt x="224789" y="79248"/>
                </a:lnTo>
                <a:lnTo>
                  <a:pt x="228092" y="80645"/>
                </a:lnTo>
                <a:lnTo>
                  <a:pt x="231012" y="79248"/>
                </a:lnTo>
                <a:lnTo>
                  <a:pt x="266446" y="43434"/>
                </a:lnTo>
                <a:lnTo>
                  <a:pt x="268097" y="41529"/>
                </a:lnTo>
                <a:lnTo>
                  <a:pt x="268097" y="38862"/>
                </a:lnTo>
                <a:lnTo>
                  <a:pt x="266446" y="37211"/>
                </a:lnTo>
                <a:lnTo>
                  <a:pt x="231012" y="1270"/>
                </a:lnTo>
                <a:lnTo>
                  <a:pt x="229997" y="0"/>
                </a:lnTo>
                <a:lnTo>
                  <a:pt x="226441" y="381"/>
                </a:lnTo>
                <a:lnTo>
                  <a:pt x="224789" y="1016"/>
                </a:lnTo>
                <a:lnTo>
                  <a:pt x="225533" y="28799"/>
                </a:lnTo>
                <a:lnTo>
                  <a:pt x="228346" y="28575"/>
                </a:lnTo>
                <a:lnTo>
                  <a:pt x="230377" y="28194"/>
                </a:lnTo>
                <a:lnTo>
                  <a:pt x="232282" y="24257"/>
                </a:lnTo>
                <a:lnTo>
                  <a:pt x="232282" y="14605"/>
                </a:lnTo>
                <a:lnTo>
                  <a:pt x="257555" y="40132"/>
                </a:lnTo>
                <a:lnTo>
                  <a:pt x="232282" y="66040"/>
                </a:lnTo>
                <a:lnTo>
                  <a:pt x="232282" y="54102"/>
                </a:lnTo>
                <a:lnTo>
                  <a:pt x="228092" y="52070"/>
                </a:lnTo>
                <a:lnTo>
                  <a:pt x="217641" y="52211"/>
                </a:lnTo>
                <a:lnTo>
                  <a:pt x="202922" y="53975"/>
                </a:lnTo>
                <a:lnTo>
                  <a:pt x="189026" y="57261"/>
                </a:lnTo>
                <a:lnTo>
                  <a:pt x="176088" y="61698"/>
                </a:lnTo>
                <a:lnTo>
                  <a:pt x="164246" y="66917"/>
                </a:lnTo>
                <a:lnTo>
                  <a:pt x="153635" y="72547"/>
                </a:lnTo>
                <a:lnTo>
                  <a:pt x="144392" y="78220"/>
                </a:lnTo>
                <a:lnTo>
                  <a:pt x="136651" y="83566"/>
                </a:lnTo>
                <a:lnTo>
                  <a:pt x="141068" y="76238"/>
                </a:lnTo>
                <a:lnTo>
                  <a:pt x="153281" y="61428"/>
                </a:lnTo>
                <a:lnTo>
                  <a:pt x="167063" y="50037"/>
                </a:lnTo>
                <a:lnTo>
                  <a:pt x="181442" y="41622"/>
                </a:lnTo>
                <a:lnTo>
                  <a:pt x="195450" y="35737"/>
                </a:lnTo>
                <a:lnTo>
                  <a:pt x="208114" y="31935"/>
                </a:lnTo>
                <a:lnTo>
                  <a:pt x="218466" y="29771"/>
                </a:lnTo>
                <a:lnTo>
                  <a:pt x="208715" y="22904"/>
                </a:lnTo>
                <a:lnTo>
                  <a:pt x="198335" y="25735"/>
                </a:lnTo>
                <a:lnTo>
                  <a:pt x="186751" y="29882"/>
                </a:lnTo>
                <a:lnTo>
                  <a:pt x="174499" y="35592"/>
                </a:lnTo>
                <a:lnTo>
                  <a:pt x="162112" y="43114"/>
                </a:lnTo>
                <a:lnTo>
                  <a:pt x="150126" y="52694"/>
                </a:lnTo>
                <a:lnTo>
                  <a:pt x="139075" y="64581"/>
                </a:lnTo>
                <a:lnTo>
                  <a:pt x="129495" y="79023"/>
                </a:lnTo>
                <a:lnTo>
                  <a:pt x="121920" y="96266"/>
                </a:lnTo>
                <a:lnTo>
                  <a:pt x="121284" y="98171"/>
                </a:lnTo>
                <a:lnTo>
                  <a:pt x="124205" y="101854"/>
                </a:lnTo>
                <a:close/>
              </a:path>
              <a:path w="268097" h="283464">
                <a:moveTo>
                  <a:pt x="69342" y="99822"/>
                </a:moveTo>
                <a:lnTo>
                  <a:pt x="71574" y="116982"/>
                </a:lnTo>
                <a:lnTo>
                  <a:pt x="76656" y="130135"/>
                </a:lnTo>
                <a:lnTo>
                  <a:pt x="84292" y="141688"/>
                </a:lnTo>
                <a:lnTo>
                  <a:pt x="94131" y="151289"/>
                </a:lnTo>
                <a:lnTo>
                  <a:pt x="105821" y="158585"/>
                </a:lnTo>
                <a:lnTo>
                  <a:pt x="119011" y="163221"/>
                </a:lnTo>
                <a:lnTo>
                  <a:pt x="133350" y="164846"/>
                </a:lnTo>
                <a:lnTo>
                  <a:pt x="136046" y="164789"/>
                </a:lnTo>
                <a:lnTo>
                  <a:pt x="150130" y="162582"/>
                </a:lnTo>
                <a:lnTo>
                  <a:pt x="163045" y="157429"/>
                </a:lnTo>
                <a:lnTo>
                  <a:pt x="174428" y="149681"/>
                </a:lnTo>
                <a:lnTo>
                  <a:pt x="183914" y="139694"/>
                </a:lnTo>
                <a:lnTo>
                  <a:pt x="191140" y="127819"/>
                </a:lnTo>
                <a:lnTo>
                  <a:pt x="195743" y="114410"/>
                </a:lnTo>
                <a:lnTo>
                  <a:pt x="197357" y="99822"/>
                </a:lnTo>
                <a:lnTo>
                  <a:pt x="197357" y="95123"/>
                </a:lnTo>
                <a:lnTo>
                  <a:pt x="197103" y="90805"/>
                </a:lnTo>
                <a:lnTo>
                  <a:pt x="196087" y="86487"/>
                </a:lnTo>
                <a:lnTo>
                  <a:pt x="193167" y="82550"/>
                </a:lnTo>
                <a:lnTo>
                  <a:pt x="188849" y="83439"/>
                </a:lnTo>
                <a:lnTo>
                  <a:pt x="187832" y="88138"/>
                </a:lnTo>
                <a:lnTo>
                  <a:pt x="188595" y="92202"/>
                </a:lnTo>
                <a:lnTo>
                  <a:pt x="188849" y="95885"/>
                </a:lnTo>
                <a:lnTo>
                  <a:pt x="188748" y="103227"/>
                </a:lnTo>
                <a:lnTo>
                  <a:pt x="186086" y="117368"/>
                </a:lnTo>
                <a:lnTo>
                  <a:pt x="180161" y="130040"/>
                </a:lnTo>
                <a:lnTo>
                  <a:pt x="171449" y="140751"/>
                </a:lnTo>
                <a:lnTo>
                  <a:pt x="160426" y="149011"/>
                </a:lnTo>
                <a:lnTo>
                  <a:pt x="147567" y="154328"/>
                </a:lnTo>
                <a:lnTo>
                  <a:pt x="133350" y="156210"/>
                </a:lnTo>
                <a:lnTo>
                  <a:pt x="129663" y="156088"/>
                </a:lnTo>
                <a:lnTo>
                  <a:pt x="115678" y="153317"/>
                </a:lnTo>
                <a:lnTo>
                  <a:pt x="103179" y="147254"/>
                </a:lnTo>
                <a:lnTo>
                  <a:pt x="92638" y="138386"/>
                </a:lnTo>
                <a:lnTo>
                  <a:pt x="84525" y="127201"/>
                </a:lnTo>
                <a:lnTo>
                  <a:pt x="79312" y="114183"/>
                </a:lnTo>
                <a:lnTo>
                  <a:pt x="77470" y="99822"/>
                </a:lnTo>
                <a:lnTo>
                  <a:pt x="77602" y="95874"/>
                </a:lnTo>
                <a:lnTo>
                  <a:pt x="80372" y="81722"/>
                </a:lnTo>
                <a:lnTo>
                  <a:pt x="86374" y="69094"/>
                </a:lnTo>
                <a:lnTo>
                  <a:pt x="95141" y="58459"/>
                </a:lnTo>
                <a:lnTo>
                  <a:pt x="106204" y="50282"/>
                </a:lnTo>
                <a:lnTo>
                  <a:pt x="119096" y="45033"/>
                </a:lnTo>
                <a:lnTo>
                  <a:pt x="133350" y="43180"/>
                </a:lnTo>
                <a:lnTo>
                  <a:pt x="137668" y="41529"/>
                </a:lnTo>
                <a:lnTo>
                  <a:pt x="137668" y="36830"/>
                </a:lnTo>
                <a:lnTo>
                  <a:pt x="133350" y="34798"/>
                </a:lnTo>
                <a:lnTo>
                  <a:pt x="130635" y="34855"/>
                </a:lnTo>
                <a:lnTo>
                  <a:pt x="116481" y="37069"/>
                </a:lnTo>
                <a:lnTo>
                  <a:pt x="103542" y="42239"/>
                </a:lnTo>
                <a:lnTo>
                  <a:pt x="92167" y="50003"/>
                </a:lnTo>
                <a:lnTo>
                  <a:pt x="82708" y="60003"/>
                </a:lnTo>
                <a:lnTo>
                  <a:pt x="75516" y="71880"/>
                </a:lnTo>
                <a:lnTo>
                  <a:pt x="70944" y="85272"/>
                </a:lnTo>
                <a:lnTo>
                  <a:pt x="69342" y="99822"/>
                </a:lnTo>
                <a:close/>
              </a:path>
              <a:path w="268097" h="283464">
                <a:moveTo>
                  <a:pt x="9905" y="149352"/>
                </a:moveTo>
                <a:lnTo>
                  <a:pt x="9144" y="145923"/>
                </a:lnTo>
                <a:lnTo>
                  <a:pt x="10541" y="143256"/>
                </a:lnTo>
                <a:lnTo>
                  <a:pt x="14942" y="136118"/>
                </a:lnTo>
                <a:lnTo>
                  <a:pt x="26044" y="116874"/>
                </a:lnTo>
                <a:lnTo>
                  <a:pt x="32210" y="104455"/>
                </a:lnTo>
                <a:lnTo>
                  <a:pt x="34864" y="97524"/>
                </a:lnTo>
                <a:lnTo>
                  <a:pt x="35432" y="94742"/>
                </a:lnTo>
                <a:lnTo>
                  <a:pt x="38522" y="77255"/>
                </a:lnTo>
                <a:lnTo>
                  <a:pt x="45021" y="58501"/>
                </a:lnTo>
                <a:lnTo>
                  <a:pt x="53782" y="43566"/>
                </a:lnTo>
                <a:lnTo>
                  <a:pt x="64180" y="32019"/>
                </a:lnTo>
                <a:lnTo>
                  <a:pt x="75591" y="23430"/>
                </a:lnTo>
                <a:lnTo>
                  <a:pt x="87391" y="17367"/>
                </a:lnTo>
                <a:lnTo>
                  <a:pt x="98954" y="13402"/>
                </a:lnTo>
                <a:lnTo>
                  <a:pt x="109657" y="11102"/>
                </a:lnTo>
                <a:lnTo>
                  <a:pt x="118875" y="10038"/>
                </a:lnTo>
                <a:lnTo>
                  <a:pt x="125983" y="9779"/>
                </a:lnTo>
                <a:lnTo>
                  <a:pt x="129158" y="9779"/>
                </a:lnTo>
                <a:lnTo>
                  <a:pt x="131825" y="10160"/>
                </a:lnTo>
                <a:lnTo>
                  <a:pt x="134524" y="10177"/>
                </a:lnTo>
                <a:lnTo>
                  <a:pt x="144244" y="10742"/>
                </a:lnTo>
                <a:lnTo>
                  <a:pt x="158263" y="12916"/>
                </a:lnTo>
                <a:lnTo>
                  <a:pt x="174498" y="17780"/>
                </a:lnTo>
                <a:lnTo>
                  <a:pt x="176402" y="18415"/>
                </a:lnTo>
                <a:lnTo>
                  <a:pt x="179070" y="17399"/>
                </a:lnTo>
                <a:lnTo>
                  <a:pt x="180721" y="12827"/>
                </a:lnTo>
                <a:lnTo>
                  <a:pt x="177419" y="9398"/>
                </a:lnTo>
                <a:lnTo>
                  <a:pt x="167504" y="6191"/>
                </a:lnTo>
                <a:lnTo>
                  <a:pt x="152196" y="2985"/>
                </a:lnTo>
                <a:lnTo>
                  <a:pt x="139989" y="1736"/>
                </a:lnTo>
                <a:lnTo>
                  <a:pt x="132460" y="1524"/>
                </a:lnTo>
                <a:lnTo>
                  <a:pt x="131825" y="1524"/>
                </a:lnTo>
                <a:lnTo>
                  <a:pt x="129158" y="1143"/>
                </a:lnTo>
                <a:lnTo>
                  <a:pt x="121437" y="1241"/>
                </a:lnTo>
                <a:lnTo>
                  <a:pt x="112977" y="1913"/>
                </a:lnTo>
                <a:lnTo>
                  <a:pt x="102909" y="3534"/>
                </a:lnTo>
                <a:lnTo>
                  <a:pt x="91754" y="6463"/>
                </a:lnTo>
                <a:lnTo>
                  <a:pt x="80031" y="11059"/>
                </a:lnTo>
                <a:lnTo>
                  <a:pt x="68262" y="17680"/>
                </a:lnTo>
                <a:lnTo>
                  <a:pt x="56966" y="26685"/>
                </a:lnTo>
                <a:lnTo>
                  <a:pt x="46664" y="38434"/>
                </a:lnTo>
                <a:lnTo>
                  <a:pt x="37876" y="53284"/>
                </a:lnTo>
                <a:lnTo>
                  <a:pt x="31122" y="71595"/>
                </a:lnTo>
                <a:lnTo>
                  <a:pt x="26924" y="93726"/>
                </a:lnTo>
                <a:lnTo>
                  <a:pt x="26373" y="95946"/>
                </a:lnTo>
                <a:lnTo>
                  <a:pt x="23503" y="103245"/>
                </a:lnTo>
                <a:lnTo>
                  <a:pt x="16501" y="117022"/>
                </a:lnTo>
                <a:lnTo>
                  <a:pt x="3555" y="138684"/>
                </a:lnTo>
                <a:lnTo>
                  <a:pt x="3301" y="139319"/>
                </a:lnTo>
                <a:lnTo>
                  <a:pt x="0" y="144018"/>
                </a:lnTo>
                <a:lnTo>
                  <a:pt x="1270" y="149606"/>
                </a:lnTo>
                <a:lnTo>
                  <a:pt x="1650" y="152273"/>
                </a:lnTo>
                <a:lnTo>
                  <a:pt x="3555" y="155956"/>
                </a:lnTo>
                <a:lnTo>
                  <a:pt x="8508" y="159004"/>
                </a:lnTo>
                <a:lnTo>
                  <a:pt x="15367" y="162941"/>
                </a:lnTo>
                <a:lnTo>
                  <a:pt x="23241" y="166243"/>
                </a:lnTo>
                <a:lnTo>
                  <a:pt x="27177" y="168275"/>
                </a:lnTo>
                <a:lnTo>
                  <a:pt x="27022" y="170257"/>
                </a:lnTo>
                <a:lnTo>
                  <a:pt x="26280" y="181922"/>
                </a:lnTo>
                <a:lnTo>
                  <a:pt x="26040" y="196184"/>
                </a:lnTo>
                <a:lnTo>
                  <a:pt x="27177" y="209169"/>
                </a:lnTo>
                <a:lnTo>
                  <a:pt x="28900" y="213686"/>
                </a:lnTo>
                <a:lnTo>
                  <a:pt x="38906" y="221420"/>
                </a:lnTo>
                <a:lnTo>
                  <a:pt x="53175" y="224959"/>
                </a:lnTo>
                <a:lnTo>
                  <a:pt x="66928" y="225806"/>
                </a:lnTo>
                <a:lnTo>
                  <a:pt x="69469" y="225806"/>
                </a:lnTo>
                <a:lnTo>
                  <a:pt x="71500" y="225552"/>
                </a:lnTo>
                <a:lnTo>
                  <a:pt x="74168" y="225552"/>
                </a:lnTo>
                <a:lnTo>
                  <a:pt x="76073" y="226568"/>
                </a:lnTo>
                <a:lnTo>
                  <a:pt x="76073" y="264541"/>
                </a:lnTo>
                <a:lnTo>
                  <a:pt x="78994" y="270129"/>
                </a:lnTo>
                <a:lnTo>
                  <a:pt x="83947" y="273177"/>
                </a:lnTo>
                <a:lnTo>
                  <a:pt x="93235" y="277535"/>
                </a:lnTo>
                <a:lnTo>
                  <a:pt x="105256" y="280854"/>
                </a:lnTo>
                <a:lnTo>
                  <a:pt x="118704" y="282817"/>
                </a:lnTo>
                <a:lnTo>
                  <a:pt x="132842" y="283464"/>
                </a:lnTo>
                <a:lnTo>
                  <a:pt x="146257" y="282882"/>
                </a:lnTo>
                <a:lnTo>
                  <a:pt x="159691" y="280998"/>
                </a:lnTo>
                <a:lnTo>
                  <a:pt x="171824" y="277776"/>
                </a:lnTo>
                <a:lnTo>
                  <a:pt x="181991" y="273177"/>
                </a:lnTo>
                <a:lnTo>
                  <a:pt x="186944" y="270129"/>
                </a:lnTo>
                <a:lnTo>
                  <a:pt x="189864" y="264160"/>
                </a:lnTo>
                <a:lnTo>
                  <a:pt x="188849" y="257810"/>
                </a:lnTo>
                <a:lnTo>
                  <a:pt x="188215" y="252461"/>
                </a:lnTo>
                <a:lnTo>
                  <a:pt x="187640" y="241671"/>
                </a:lnTo>
                <a:lnTo>
                  <a:pt x="188203" y="228869"/>
                </a:lnTo>
                <a:lnTo>
                  <a:pt x="190581" y="214882"/>
                </a:lnTo>
                <a:lnTo>
                  <a:pt x="195452" y="200533"/>
                </a:lnTo>
                <a:lnTo>
                  <a:pt x="198120" y="194945"/>
                </a:lnTo>
                <a:lnTo>
                  <a:pt x="202056" y="190246"/>
                </a:lnTo>
                <a:lnTo>
                  <a:pt x="206248" y="184912"/>
                </a:lnTo>
                <a:lnTo>
                  <a:pt x="210952" y="178994"/>
                </a:lnTo>
                <a:lnTo>
                  <a:pt x="216293" y="171496"/>
                </a:lnTo>
                <a:lnTo>
                  <a:pt x="221416" y="162555"/>
                </a:lnTo>
                <a:lnTo>
                  <a:pt x="226013" y="151641"/>
                </a:lnTo>
                <a:lnTo>
                  <a:pt x="229774" y="138220"/>
                </a:lnTo>
                <a:lnTo>
                  <a:pt x="232391" y="121759"/>
                </a:lnTo>
                <a:lnTo>
                  <a:pt x="233552" y="101727"/>
                </a:lnTo>
                <a:lnTo>
                  <a:pt x="233552" y="99314"/>
                </a:lnTo>
                <a:lnTo>
                  <a:pt x="229616" y="97409"/>
                </a:lnTo>
                <a:lnTo>
                  <a:pt x="226949" y="97409"/>
                </a:lnTo>
                <a:lnTo>
                  <a:pt x="225298" y="99060"/>
                </a:lnTo>
                <a:lnTo>
                  <a:pt x="225298" y="101727"/>
                </a:lnTo>
                <a:lnTo>
                  <a:pt x="224907" y="111203"/>
                </a:lnTo>
                <a:lnTo>
                  <a:pt x="222892" y="129325"/>
                </a:lnTo>
                <a:lnTo>
                  <a:pt x="219564" y="143957"/>
                </a:lnTo>
                <a:lnTo>
                  <a:pt x="215256" y="155700"/>
                </a:lnTo>
                <a:lnTo>
                  <a:pt x="210300" y="165152"/>
                </a:lnTo>
                <a:lnTo>
                  <a:pt x="205027" y="172911"/>
                </a:lnTo>
                <a:lnTo>
                  <a:pt x="199771" y="179578"/>
                </a:lnTo>
                <a:lnTo>
                  <a:pt x="195072" y="185293"/>
                </a:lnTo>
                <a:lnTo>
                  <a:pt x="190880" y="190627"/>
                </a:lnTo>
                <a:lnTo>
                  <a:pt x="187959" y="197231"/>
                </a:lnTo>
                <a:lnTo>
                  <a:pt x="187870" y="197427"/>
                </a:lnTo>
                <a:lnTo>
                  <a:pt x="182776" y="211793"/>
                </a:lnTo>
                <a:lnTo>
                  <a:pt x="180094" y="225759"/>
                </a:lnTo>
                <a:lnTo>
                  <a:pt x="179245" y="238720"/>
                </a:lnTo>
                <a:lnTo>
                  <a:pt x="179647" y="250070"/>
                </a:lnTo>
                <a:lnTo>
                  <a:pt x="180721" y="259207"/>
                </a:lnTo>
                <a:lnTo>
                  <a:pt x="180975" y="261874"/>
                </a:lnTo>
                <a:lnTo>
                  <a:pt x="177800" y="265811"/>
                </a:lnTo>
                <a:lnTo>
                  <a:pt x="174588" y="267482"/>
                </a:lnTo>
                <a:lnTo>
                  <a:pt x="163720" y="271347"/>
                </a:lnTo>
                <a:lnTo>
                  <a:pt x="151012" y="273835"/>
                </a:lnTo>
                <a:lnTo>
                  <a:pt x="137264" y="274941"/>
                </a:lnTo>
                <a:lnTo>
                  <a:pt x="123277" y="274659"/>
                </a:lnTo>
                <a:lnTo>
                  <a:pt x="109850" y="272984"/>
                </a:lnTo>
                <a:lnTo>
                  <a:pt x="97786" y="269909"/>
                </a:lnTo>
                <a:lnTo>
                  <a:pt x="87883" y="265430"/>
                </a:lnTo>
                <a:lnTo>
                  <a:pt x="84327" y="261493"/>
                </a:lnTo>
                <a:lnTo>
                  <a:pt x="84327" y="221869"/>
                </a:lnTo>
                <a:lnTo>
                  <a:pt x="81025" y="216916"/>
                </a:lnTo>
                <a:lnTo>
                  <a:pt x="71500" y="216916"/>
                </a:lnTo>
                <a:lnTo>
                  <a:pt x="70230" y="217170"/>
                </a:lnTo>
                <a:lnTo>
                  <a:pt x="66928" y="217170"/>
                </a:lnTo>
                <a:lnTo>
                  <a:pt x="55595" y="216576"/>
                </a:lnTo>
                <a:lnTo>
                  <a:pt x="41439" y="213211"/>
                </a:lnTo>
                <a:lnTo>
                  <a:pt x="35432" y="207518"/>
                </a:lnTo>
                <a:lnTo>
                  <a:pt x="34934" y="203577"/>
                </a:lnTo>
                <a:lnTo>
                  <a:pt x="34569" y="187431"/>
                </a:lnTo>
                <a:lnTo>
                  <a:pt x="35289" y="172533"/>
                </a:lnTo>
                <a:lnTo>
                  <a:pt x="35813" y="165989"/>
                </a:lnTo>
                <a:lnTo>
                  <a:pt x="36068" y="163957"/>
                </a:lnTo>
                <a:lnTo>
                  <a:pt x="33147" y="161290"/>
                </a:lnTo>
                <a:lnTo>
                  <a:pt x="21971" y="156972"/>
                </a:lnTo>
                <a:lnTo>
                  <a:pt x="12826" y="151638"/>
                </a:lnTo>
                <a:lnTo>
                  <a:pt x="9905" y="149352"/>
                </a:lnTo>
                <a:close/>
              </a:path>
              <a:path w="268097" h="283464">
                <a:moveTo>
                  <a:pt x="224789" y="1016"/>
                </a:moveTo>
                <a:lnTo>
                  <a:pt x="223774" y="4318"/>
                </a:lnTo>
                <a:lnTo>
                  <a:pt x="223774" y="20193"/>
                </a:lnTo>
                <a:lnTo>
                  <a:pt x="217356" y="21141"/>
                </a:lnTo>
                <a:lnTo>
                  <a:pt x="208715" y="22904"/>
                </a:lnTo>
                <a:lnTo>
                  <a:pt x="218466" y="29771"/>
                </a:lnTo>
                <a:lnTo>
                  <a:pt x="225533" y="28799"/>
                </a:lnTo>
                <a:lnTo>
                  <a:pt x="224789" y="10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56122" y="3159256"/>
            <a:ext cx="276887" cy="281939"/>
          </a:xfrm>
          <a:custGeom>
            <a:avLst/>
            <a:gdLst/>
            <a:ahLst/>
            <a:cxnLst/>
            <a:rect l="l" t="t" r="r" b="b"/>
            <a:pathLst>
              <a:path w="276886" h="281939">
                <a:moveTo>
                  <a:pt x="11702" y="255773"/>
                </a:moveTo>
                <a:lnTo>
                  <a:pt x="8381" y="242062"/>
                </a:lnTo>
                <a:lnTo>
                  <a:pt x="5053" y="261493"/>
                </a:lnTo>
                <a:lnTo>
                  <a:pt x="13717" y="272094"/>
                </a:lnTo>
                <a:lnTo>
                  <a:pt x="25548" y="279203"/>
                </a:lnTo>
                <a:lnTo>
                  <a:pt x="39624" y="281939"/>
                </a:lnTo>
                <a:lnTo>
                  <a:pt x="50548" y="281814"/>
                </a:lnTo>
                <a:lnTo>
                  <a:pt x="61674" y="272648"/>
                </a:lnTo>
                <a:lnTo>
                  <a:pt x="50120" y="273154"/>
                </a:lnTo>
                <a:lnTo>
                  <a:pt x="39624" y="273303"/>
                </a:lnTo>
                <a:lnTo>
                  <a:pt x="32718" y="272525"/>
                </a:lnTo>
                <a:lnTo>
                  <a:pt x="20285" y="266470"/>
                </a:lnTo>
                <a:lnTo>
                  <a:pt x="11702" y="255773"/>
                </a:lnTo>
                <a:close/>
              </a:path>
              <a:path w="276886" h="281939">
                <a:moveTo>
                  <a:pt x="3702" y="187032"/>
                </a:moveTo>
                <a:lnTo>
                  <a:pt x="2140" y="199345"/>
                </a:lnTo>
                <a:lnTo>
                  <a:pt x="1052" y="211126"/>
                </a:lnTo>
                <a:lnTo>
                  <a:pt x="374" y="222254"/>
                </a:lnTo>
                <a:lnTo>
                  <a:pt x="45" y="232606"/>
                </a:lnTo>
                <a:lnTo>
                  <a:pt x="0" y="242062"/>
                </a:lnTo>
                <a:lnTo>
                  <a:pt x="479" y="248277"/>
                </a:lnTo>
                <a:lnTo>
                  <a:pt x="5053" y="261493"/>
                </a:lnTo>
                <a:lnTo>
                  <a:pt x="8381" y="242062"/>
                </a:lnTo>
                <a:lnTo>
                  <a:pt x="8531" y="231588"/>
                </a:lnTo>
                <a:lnTo>
                  <a:pt x="9036" y="219989"/>
                </a:lnTo>
                <a:lnTo>
                  <a:pt x="9980" y="207504"/>
                </a:lnTo>
                <a:lnTo>
                  <a:pt x="11444" y="194298"/>
                </a:lnTo>
                <a:lnTo>
                  <a:pt x="13508" y="180532"/>
                </a:lnTo>
                <a:lnTo>
                  <a:pt x="16255" y="166370"/>
                </a:lnTo>
                <a:lnTo>
                  <a:pt x="16518" y="166859"/>
                </a:lnTo>
                <a:lnTo>
                  <a:pt x="22246" y="176525"/>
                </a:lnTo>
                <a:lnTo>
                  <a:pt x="29172" y="186587"/>
                </a:lnTo>
                <a:lnTo>
                  <a:pt x="37114" y="196866"/>
                </a:lnTo>
                <a:lnTo>
                  <a:pt x="45896" y="207183"/>
                </a:lnTo>
                <a:lnTo>
                  <a:pt x="55338" y="217355"/>
                </a:lnTo>
                <a:lnTo>
                  <a:pt x="65260" y="227205"/>
                </a:lnTo>
                <a:lnTo>
                  <a:pt x="75484" y="236551"/>
                </a:lnTo>
                <a:lnTo>
                  <a:pt x="85832" y="245214"/>
                </a:lnTo>
                <a:lnTo>
                  <a:pt x="96124" y="253014"/>
                </a:lnTo>
                <a:lnTo>
                  <a:pt x="106180" y="259770"/>
                </a:lnTo>
                <a:lnTo>
                  <a:pt x="115824" y="265302"/>
                </a:lnTo>
                <a:lnTo>
                  <a:pt x="115349" y="265406"/>
                </a:lnTo>
                <a:lnTo>
                  <a:pt x="101124" y="268166"/>
                </a:lnTo>
                <a:lnTo>
                  <a:pt x="87332" y="270238"/>
                </a:lnTo>
                <a:lnTo>
                  <a:pt x="74130" y="271704"/>
                </a:lnTo>
                <a:lnTo>
                  <a:pt x="61674" y="272648"/>
                </a:lnTo>
                <a:lnTo>
                  <a:pt x="50548" y="281814"/>
                </a:lnTo>
                <a:lnTo>
                  <a:pt x="61016" y="281410"/>
                </a:lnTo>
                <a:lnTo>
                  <a:pt x="72231" y="280663"/>
                </a:lnTo>
                <a:lnTo>
                  <a:pt x="84073" y="279508"/>
                </a:lnTo>
                <a:lnTo>
                  <a:pt x="96423" y="277881"/>
                </a:lnTo>
                <a:lnTo>
                  <a:pt x="109163" y="275717"/>
                </a:lnTo>
                <a:lnTo>
                  <a:pt x="122174" y="272953"/>
                </a:lnTo>
                <a:lnTo>
                  <a:pt x="135337" y="269524"/>
                </a:lnTo>
                <a:lnTo>
                  <a:pt x="148532" y="265365"/>
                </a:lnTo>
                <a:lnTo>
                  <a:pt x="141472" y="258471"/>
                </a:lnTo>
                <a:lnTo>
                  <a:pt x="129539" y="262000"/>
                </a:lnTo>
                <a:lnTo>
                  <a:pt x="127785" y="261352"/>
                </a:lnTo>
                <a:lnTo>
                  <a:pt x="118369" y="256971"/>
                </a:lnTo>
                <a:lnTo>
                  <a:pt x="108226" y="250934"/>
                </a:lnTo>
                <a:lnTo>
                  <a:pt x="97598" y="243483"/>
                </a:lnTo>
                <a:lnTo>
                  <a:pt x="86723" y="234860"/>
                </a:lnTo>
                <a:lnTo>
                  <a:pt x="75842" y="225309"/>
                </a:lnTo>
                <a:lnTo>
                  <a:pt x="65195" y="215070"/>
                </a:lnTo>
                <a:lnTo>
                  <a:pt x="55023" y="204387"/>
                </a:lnTo>
                <a:lnTo>
                  <a:pt x="45565" y="193502"/>
                </a:lnTo>
                <a:lnTo>
                  <a:pt x="37063" y="182656"/>
                </a:lnTo>
                <a:lnTo>
                  <a:pt x="29755" y="172092"/>
                </a:lnTo>
                <a:lnTo>
                  <a:pt x="23882" y="162053"/>
                </a:lnTo>
                <a:lnTo>
                  <a:pt x="19684" y="152781"/>
                </a:lnTo>
                <a:lnTo>
                  <a:pt x="22152" y="144020"/>
                </a:lnTo>
                <a:lnTo>
                  <a:pt x="26105" y="132127"/>
                </a:lnTo>
                <a:lnTo>
                  <a:pt x="30789" y="120327"/>
                </a:lnTo>
                <a:lnTo>
                  <a:pt x="36242" y="108726"/>
                </a:lnTo>
                <a:lnTo>
                  <a:pt x="42506" y="97430"/>
                </a:lnTo>
                <a:lnTo>
                  <a:pt x="49618" y="86543"/>
                </a:lnTo>
                <a:lnTo>
                  <a:pt x="57619" y="76172"/>
                </a:lnTo>
                <a:lnTo>
                  <a:pt x="66548" y="66421"/>
                </a:lnTo>
                <a:lnTo>
                  <a:pt x="74647" y="58899"/>
                </a:lnTo>
                <a:lnTo>
                  <a:pt x="84908" y="50771"/>
                </a:lnTo>
                <a:lnTo>
                  <a:pt x="95687" y="43559"/>
                </a:lnTo>
                <a:lnTo>
                  <a:pt x="106893" y="37208"/>
                </a:lnTo>
                <a:lnTo>
                  <a:pt x="118435" y="31662"/>
                </a:lnTo>
                <a:lnTo>
                  <a:pt x="130224" y="26867"/>
                </a:lnTo>
                <a:lnTo>
                  <a:pt x="142168" y="22766"/>
                </a:lnTo>
                <a:lnTo>
                  <a:pt x="154177" y="19303"/>
                </a:lnTo>
                <a:lnTo>
                  <a:pt x="155114" y="19670"/>
                </a:lnTo>
                <a:lnTo>
                  <a:pt x="164477" y="24121"/>
                </a:lnTo>
                <a:lnTo>
                  <a:pt x="174573" y="30189"/>
                </a:lnTo>
                <a:lnTo>
                  <a:pt x="185162" y="37637"/>
                </a:lnTo>
                <a:lnTo>
                  <a:pt x="196003" y="46230"/>
                </a:lnTo>
                <a:lnTo>
                  <a:pt x="206857" y="55732"/>
                </a:lnTo>
                <a:lnTo>
                  <a:pt x="217483" y="65908"/>
                </a:lnTo>
                <a:lnTo>
                  <a:pt x="227642" y="76520"/>
                </a:lnTo>
                <a:lnTo>
                  <a:pt x="237093" y="87334"/>
                </a:lnTo>
                <a:lnTo>
                  <a:pt x="245596" y="98114"/>
                </a:lnTo>
                <a:lnTo>
                  <a:pt x="252911" y="108623"/>
                </a:lnTo>
                <a:lnTo>
                  <a:pt x="258798" y="118627"/>
                </a:lnTo>
                <a:lnTo>
                  <a:pt x="263016" y="127888"/>
                </a:lnTo>
                <a:lnTo>
                  <a:pt x="260099" y="137982"/>
                </a:lnTo>
                <a:lnTo>
                  <a:pt x="256061" y="149920"/>
                </a:lnTo>
                <a:lnTo>
                  <a:pt x="251341" y="161737"/>
                </a:lnTo>
                <a:lnTo>
                  <a:pt x="245886" y="173333"/>
                </a:lnTo>
                <a:lnTo>
                  <a:pt x="239643" y="184609"/>
                </a:lnTo>
                <a:lnTo>
                  <a:pt x="232557" y="195465"/>
                </a:lnTo>
                <a:lnTo>
                  <a:pt x="224576" y="205801"/>
                </a:lnTo>
                <a:lnTo>
                  <a:pt x="221741" y="221487"/>
                </a:lnTo>
                <a:lnTo>
                  <a:pt x="232401" y="209644"/>
                </a:lnTo>
                <a:lnTo>
                  <a:pt x="241077" y="198005"/>
                </a:lnTo>
                <a:lnTo>
                  <a:pt x="248711" y="185805"/>
                </a:lnTo>
                <a:lnTo>
                  <a:pt x="255364" y="173166"/>
                </a:lnTo>
                <a:lnTo>
                  <a:pt x="261099" y="160209"/>
                </a:lnTo>
                <a:lnTo>
                  <a:pt x="265981" y="147055"/>
                </a:lnTo>
                <a:lnTo>
                  <a:pt x="270073" y="133827"/>
                </a:lnTo>
                <a:lnTo>
                  <a:pt x="273437" y="120645"/>
                </a:lnTo>
                <a:lnTo>
                  <a:pt x="276138" y="107632"/>
                </a:lnTo>
                <a:lnTo>
                  <a:pt x="278237" y="94907"/>
                </a:lnTo>
                <a:lnTo>
                  <a:pt x="279799" y="82594"/>
                </a:lnTo>
                <a:lnTo>
                  <a:pt x="280887" y="70813"/>
                </a:lnTo>
                <a:lnTo>
                  <a:pt x="281565" y="59685"/>
                </a:lnTo>
                <a:lnTo>
                  <a:pt x="281894" y="49333"/>
                </a:lnTo>
                <a:lnTo>
                  <a:pt x="281939" y="39877"/>
                </a:lnTo>
                <a:lnTo>
                  <a:pt x="281460" y="33742"/>
                </a:lnTo>
                <a:lnTo>
                  <a:pt x="276886" y="20535"/>
                </a:lnTo>
                <a:lnTo>
                  <a:pt x="273557" y="39877"/>
                </a:lnTo>
                <a:lnTo>
                  <a:pt x="273430" y="49419"/>
                </a:lnTo>
                <a:lnTo>
                  <a:pt x="272950" y="60946"/>
                </a:lnTo>
                <a:lnTo>
                  <a:pt x="272038" y="73401"/>
                </a:lnTo>
                <a:lnTo>
                  <a:pt x="270617" y="86605"/>
                </a:lnTo>
                <a:lnTo>
                  <a:pt x="268609" y="100382"/>
                </a:lnTo>
                <a:lnTo>
                  <a:pt x="265937" y="114553"/>
                </a:lnTo>
                <a:lnTo>
                  <a:pt x="260612" y="105241"/>
                </a:lnTo>
                <a:lnTo>
                  <a:pt x="253862" y="95159"/>
                </a:lnTo>
                <a:lnTo>
                  <a:pt x="246062" y="84864"/>
                </a:lnTo>
                <a:lnTo>
                  <a:pt x="237391" y="74533"/>
                </a:lnTo>
                <a:lnTo>
                  <a:pt x="228029" y="64346"/>
                </a:lnTo>
                <a:lnTo>
                  <a:pt x="218155" y="54481"/>
                </a:lnTo>
                <a:lnTo>
                  <a:pt x="207949" y="45118"/>
                </a:lnTo>
                <a:lnTo>
                  <a:pt x="197589" y="36435"/>
                </a:lnTo>
                <a:lnTo>
                  <a:pt x="187256" y="28611"/>
                </a:lnTo>
                <a:lnTo>
                  <a:pt x="177128" y="21825"/>
                </a:lnTo>
                <a:lnTo>
                  <a:pt x="167385" y="16256"/>
                </a:lnTo>
                <a:lnTo>
                  <a:pt x="179516" y="13796"/>
                </a:lnTo>
                <a:lnTo>
                  <a:pt x="193383" y="11634"/>
                </a:lnTo>
                <a:lnTo>
                  <a:pt x="206666" y="10151"/>
                </a:lnTo>
                <a:lnTo>
                  <a:pt x="219194" y="9233"/>
                </a:lnTo>
                <a:lnTo>
                  <a:pt x="230796" y="8766"/>
                </a:lnTo>
                <a:lnTo>
                  <a:pt x="241300" y="8636"/>
                </a:lnTo>
                <a:lnTo>
                  <a:pt x="231391" y="128"/>
                </a:lnTo>
                <a:lnTo>
                  <a:pt x="220923" y="541"/>
                </a:lnTo>
                <a:lnTo>
                  <a:pt x="209708" y="1301"/>
                </a:lnTo>
                <a:lnTo>
                  <a:pt x="197866" y="2471"/>
                </a:lnTo>
                <a:lnTo>
                  <a:pt x="185516" y="4115"/>
                </a:lnTo>
                <a:lnTo>
                  <a:pt x="172776" y="6295"/>
                </a:lnTo>
                <a:lnTo>
                  <a:pt x="159765" y="9075"/>
                </a:lnTo>
                <a:lnTo>
                  <a:pt x="146602" y="12517"/>
                </a:lnTo>
                <a:lnTo>
                  <a:pt x="133407" y="16684"/>
                </a:lnTo>
                <a:lnTo>
                  <a:pt x="120297" y="21640"/>
                </a:lnTo>
                <a:lnTo>
                  <a:pt x="107392" y="27447"/>
                </a:lnTo>
                <a:lnTo>
                  <a:pt x="94811" y="34169"/>
                </a:lnTo>
                <a:lnTo>
                  <a:pt x="82672" y="41868"/>
                </a:lnTo>
                <a:lnTo>
                  <a:pt x="71095" y="50608"/>
                </a:lnTo>
                <a:lnTo>
                  <a:pt x="60198" y="60451"/>
                </a:lnTo>
                <a:lnTo>
                  <a:pt x="49538" y="72295"/>
                </a:lnTo>
                <a:lnTo>
                  <a:pt x="40862" y="83934"/>
                </a:lnTo>
                <a:lnTo>
                  <a:pt x="33228" y="96134"/>
                </a:lnTo>
                <a:lnTo>
                  <a:pt x="26575" y="108773"/>
                </a:lnTo>
                <a:lnTo>
                  <a:pt x="20840" y="121730"/>
                </a:lnTo>
                <a:lnTo>
                  <a:pt x="15958" y="134884"/>
                </a:lnTo>
                <a:lnTo>
                  <a:pt x="11866" y="148112"/>
                </a:lnTo>
                <a:lnTo>
                  <a:pt x="8502" y="161294"/>
                </a:lnTo>
                <a:lnTo>
                  <a:pt x="5801" y="174307"/>
                </a:lnTo>
                <a:lnTo>
                  <a:pt x="3702" y="187032"/>
                </a:lnTo>
                <a:close/>
              </a:path>
              <a:path w="276886" h="281939">
                <a:moveTo>
                  <a:pt x="72008" y="174117"/>
                </a:moveTo>
                <a:lnTo>
                  <a:pt x="67055" y="168783"/>
                </a:lnTo>
                <a:lnTo>
                  <a:pt x="70993" y="162813"/>
                </a:lnTo>
                <a:lnTo>
                  <a:pt x="75691" y="156845"/>
                </a:lnTo>
                <a:lnTo>
                  <a:pt x="79882" y="150875"/>
                </a:lnTo>
                <a:lnTo>
                  <a:pt x="84581" y="155575"/>
                </a:lnTo>
                <a:lnTo>
                  <a:pt x="86486" y="156590"/>
                </a:lnTo>
                <a:lnTo>
                  <a:pt x="89534" y="156210"/>
                </a:lnTo>
                <a:lnTo>
                  <a:pt x="92201" y="153924"/>
                </a:lnTo>
                <a:lnTo>
                  <a:pt x="92201" y="151257"/>
                </a:lnTo>
                <a:lnTo>
                  <a:pt x="90550" y="149606"/>
                </a:lnTo>
                <a:lnTo>
                  <a:pt x="85216" y="144272"/>
                </a:lnTo>
                <a:lnTo>
                  <a:pt x="89915" y="138684"/>
                </a:lnTo>
                <a:lnTo>
                  <a:pt x="94487" y="133096"/>
                </a:lnTo>
                <a:lnTo>
                  <a:pt x="99440" y="127508"/>
                </a:lnTo>
                <a:lnTo>
                  <a:pt x="103758" y="131699"/>
                </a:lnTo>
                <a:lnTo>
                  <a:pt x="105790" y="133096"/>
                </a:lnTo>
                <a:lnTo>
                  <a:pt x="108711" y="132714"/>
                </a:lnTo>
                <a:lnTo>
                  <a:pt x="111378" y="130048"/>
                </a:lnTo>
                <a:lnTo>
                  <a:pt x="109727" y="125857"/>
                </a:lnTo>
                <a:lnTo>
                  <a:pt x="105409" y="121538"/>
                </a:lnTo>
                <a:lnTo>
                  <a:pt x="107696" y="118872"/>
                </a:lnTo>
                <a:lnTo>
                  <a:pt x="110362" y="116205"/>
                </a:lnTo>
                <a:lnTo>
                  <a:pt x="113029" y="113537"/>
                </a:lnTo>
                <a:lnTo>
                  <a:pt x="115697" y="110871"/>
                </a:lnTo>
                <a:lnTo>
                  <a:pt x="117982" y="108585"/>
                </a:lnTo>
                <a:lnTo>
                  <a:pt x="120903" y="105918"/>
                </a:lnTo>
                <a:lnTo>
                  <a:pt x="125222" y="110236"/>
                </a:lnTo>
                <a:lnTo>
                  <a:pt x="126237" y="110871"/>
                </a:lnTo>
                <a:lnTo>
                  <a:pt x="129158" y="111633"/>
                </a:lnTo>
                <a:lnTo>
                  <a:pt x="132841" y="108585"/>
                </a:lnTo>
                <a:lnTo>
                  <a:pt x="132841" y="105918"/>
                </a:lnTo>
                <a:lnTo>
                  <a:pt x="131190" y="104267"/>
                </a:lnTo>
                <a:lnTo>
                  <a:pt x="127253" y="99949"/>
                </a:lnTo>
                <a:lnTo>
                  <a:pt x="132460" y="95376"/>
                </a:lnTo>
                <a:lnTo>
                  <a:pt x="138175" y="90424"/>
                </a:lnTo>
                <a:lnTo>
                  <a:pt x="143763" y="86106"/>
                </a:lnTo>
                <a:lnTo>
                  <a:pt x="149098" y="91059"/>
                </a:lnTo>
                <a:lnTo>
                  <a:pt x="149732" y="91694"/>
                </a:lnTo>
                <a:lnTo>
                  <a:pt x="153034" y="92328"/>
                </a:lnTo>
                <a:lnTo>
                  <a:pt x="156590" y="89408"/>
                </a:lnTo>
                <a:lnTo>
                  <a:pt x="156590" y="86740"/>
                </a:lnTo>
                <a:lnTo>
                  <a:pt x="154685" y="85089"/>
                </a:lnTo>
                <a:lnTo>
                  <a:pt x="150749" y="80518"/>
                </a:lnTo>
                <a:lnTo>
                  <a:pt x="156336" y="76200"/>
                </a:lnTo>
                <a:lnTo>
                  <a:pt x="162305" y="71882"/>
                </a:lnTo>
                <a:lnTo>
                  <a:pt x="168528" y="67563"/>
                </a:lnTo>
                <a:lnTo>
                  <a:pt x="173481" y="72517"/>
                </a:lnTo>
                <a:lnTo>
                  <a:pt x="175513" y="73533"/>
                </a:lnTo>
                <a:lnTo>
                  <a:pt x="178434" y="73151"/>
                </a:lnTo>
                <a:lnTo>
                  <a:pt x="181101" y="70865"/>
                </a:lnTo>
                <a:lnTo>
                  <a:pt x="181101" y="68199"/>
                </a:lnTo>
                <a:lnTo>
                  <a:pt x="179450" y="66548"/>
                </a:lnTo>
                <a:lnTo>
                  <a:pt x="164210" y="51688"/>
                </a:lnTo>
                <a:lnTo>
                  <a:pt x="162940" y="49784"/>
                </a:lnTo>
                <a:lnTo>
                  <a:pt x="160020" y="49784"/>
                </a:lnTo>
                <a:lnTo>
                  <a:pt x="158241" y="51688"/>
                </a:lnTo>
                <a:lnTo>
                  <a:pt x="156590" y="53086"/>
                </a:lnTo>
                <a:lnTo>
                  <a:pt x="156590" y="56007"/>
                </a:lnTo>
                <a:lnTo>
                  <a:pt x="158241" y="57276"/>
                </a:lnTo>
                <a:lnTo>
                  <a:pt x="162305" y="61595"/>
                </a:lnTo>
                <a:lnTo>
                  <a:pt x="156336" y="65659"/>
                </a:lnTo>
                <a:lnTo>
                  <a:pt x="150368" y="69850"/>
                </a:lnTo>
                <a:lnTo>
                  <a:pt x="144399" y="74549"/>
                </a:lnTo>
                <a:lnTo>
                  <a:pt x="139826" y="69850"/>
                </a:lnTo>
                <a:lnTo>
                  <a:pt x="138175" y="68199"/>
                </a:lnTo>
                <a:lnTo>
                  <a:pt x="135508" y="68199"/>
                </a:lnTo>
                <a:lnTo>
                  <a:pt x="132206" y="71500"/>
                </a:lnTo>
                <a:lnTo>
                  <a:pt x="132206" y="74168"/>
                </a:lnTo>
                <a:lnTo>
                  <a:pt x="133857" y="76200"/>
                </a:lnTo>
                <a:lnTo>
                  <a:pt x="137795" y="79883"/>
                </a:lnTo>
                <a:lnTo>
                  <a:pt x="132206" y="84455"/>
                </a:lnTo>
                <a:lnTo>
                  <a:pt x="126619" y="89408"/>
                </a:lnTo>
                <a:lnTo>
                  <a:pt x="120903" y="94107"/>
                </a:lnTo>
                <a:lnTo>
                  <a:pt x="116331" y="89408"/>
                </a:lnTo>
                <a:lnTo>
                  <a:pt x="112013" y="87375"/>
                </a:lnTo>
                <a:lnTo>
                  <a:pt x="108330" y="90677"/>
                </a:lnTo>
                <a:lnTo>
                  <a:pt x="108330" y="93345"/>
                </a:lnTo>
                <a:lnTo>
                  <a:pt x="109981" y="95376"/>
                </a:lnTo>
                <a:lnTo>
                  <a:pt x="114680" y="99949"/>
                </a:lnTo>
                <a:lnTo>
                  <a:pt x="112395" y="102615"/>
                </a:lnTo>
                <a:lnTo>
                  <a:pt x="109727" y="104901"/>
                </a:lnTo>
                <a:lnTo>
                  <a:pt x="106679" y="107569"/>
                </a:lnTo>
                <a:lnTo>
                  <a:pt x="104394" y="109982"/>
                </a:lnTo>
                <a:lnTo>
                  <a:pt x="101726" y="112902"/>
                </a:lnTo>
                <a:lnTo>
                  <a:pt x="99440" y="115570"/>
                </a:lnTo>
                <a:lnTo>
                  <a:pt x="94487" y="110617"/>
                </a:lnTo>
                <a:lnTo>
                  <a:pt x="93218" y="109220"/>
                </a:lnTo>
                <a:lnTo>
                  <a:pt x="90550" y="109220"/>
                </a:lnTo>
                <a:lnTo>
                  <a:pt x="87249" y="112522"/>
                </a:lnTo>
                <a:lnTo>
                  <a:pt x="87249" y="115188"/>
                </a:lnTo>
                <a:lnTo>
                  <a:pt x="88519" y="116586"/>
                </a:lnTo>
                <a:lnTo>
                  <a:pt x="93472" y="121538"/>
                </a:lnTo>
                <a:lnTo>
                  <a:pt x="88519" y="126746"/>
                </a:lnTo>
                <a:lnTo>
                  <a:pt x="83947" y="132714"/>
                </a:lnTo>
                <a:lnTo>
                  <a:pt x="79248" y="138302"/>
                </a:lnTo>
                <a:lnTo>
                  <a:pt x="75310" y="134365"/>
                </a:lnTo>
                <a:lnTo>
                  <a:pt x="74040" y="132714"/>
                </a:lnTo>
                <a:lnTo>
                  <a:pt x="70993" y="132714"/>
                </a:lnTo>
                <a:lnTo>
                  <a:pt x="67690" y="136017"/>
                </a:lnTo>
                <a:lnTo>
                  <a:pt x="67690" y="138684"/>
                </a:lnTo>
                <a:lnTo>
                  <a:pt x="69341" y="140715"/>
                </a:lnTo>
                <a:lnTo>
                  <a:pt x="74040" y="145034"/>
                </a:lnTo>
                <a:lnTo>
                  <a:pt x="69723" y="150875"/>
                </a:lnTo>
                <a:lnTo>
                  <a:pt x="65024" y="156845"/>
                </a:lnTo>
                <a:lnTo>
                  <a:pt x="60705" y="162813"/>
                </a:lnTo>
                <a:lnTo>
                  <a:pt x="56769" y="159258"/>
                </a:lnTo>
                <a:lnTo>
                  <a:pt x="55499" y="157225"/>
                </a:lnTo>
                <a:lnTo>
                  <a:pt x="52831" y="157225"/>
                </a:lnTo>
                <a:lnTo>
                  <a:pt x="49529" y="160527"/>
                </a:lnTo>
                <a:lnTo>
                  <a:pt x="49529" y="163195"/>
                </a:lnTo>
                <a:lnTo>
                  <a:pt x="50800" y="165100"/>
                </a:lnTo>
                <a:lnTo>
                  <a:pt x="66039" y="180086"/>
                </a:lnTo>
                <a:lnTo>
                  <a:pt x="67690" y="180975"/>
                </a:lnTo>
                <a:lnTo>
                  <a:pt x="70993" y="180721"/>
                </a:lnTo>
                <a:lnTo>
                  <a:pt x="73659" y="178435"/>
                </a:lnTo>
                <a:lnTo>
                  <a:pt x="73659" y="175768"/>
                </a:lnTo>
                <a:lnTo>
                  <a:pt x="72008" y="174117"/>
                </a:lnTo>
                <a:close/>
              </a:path>
              <a:path w="276886" h="281939">
                <a:moveTo>
                  <a:pt x="273557" y="39877"/>
                </a:moveTo>
                <a:lnTo>
                  <a:pt x="276886" y="20535"/>
                </a:lnTo>
                <a:lnTo>
                  <a:pt x="268222" y="9817"/>
                </a:lnTo>
                <a:lnTo>
                  <a:pt x="256391" y="2627"/>
                </a:lnTo>
                <a:lnTo>
                  <a:pt x="242315" y="0"/>
                </a:lnTo>
                <a:lnTo>
                  <a:pt x="240994" y="0"/>
                </a:lnTo>
                <a:lnTo>
                  <a:pt x="231391" y="128"/>
                </a:lnTo>
                <a:lnTo>
                  <a:pt x="241300" y="8636"/>
                </a:lnTo>
                <a:lnTo>
                  <a:pt x="242315" y="8636"/>
                </a:lnTo>
                <a:lnTo>
                  <a:pt x="249221" y="9414"/>
                </a:lnTo>
                <a:lnTo>
                  <a:pt x="261654" y="15469"/>
                </a:lnTo>
                <a:lnTo>
                  <a:pt x="270237" y="26166"/>
                </a:lnTo>
                <a:lnTo>
                  <a:pt x="273557" y="39877"/>
                </a:lnTo>
                <a:close/>
              </a:path>
              <a:path w="276886" h="281939">
                <a:moveTo>
                  <a:pt x="198600" y="230005"/>
                </a:moveTo>
                <a:lnTo>
                  <a:pt x="187846" y="237291"/>
                </a:lnTo>
                <a:lnTo>
                  <a:pt x="176656" y="243735"/>
                </a:lnTo>
                <a:lnTo>
                  <a:pt x="165131" y="249383"/>
                </a:lnTo>
                <a:lnTo>
                  <a:pt x="153369" y="254280"/>
                </a:lnTo>
                <a:lnTo>
                  <a:pt x="141472" y="258471"/>
                </a:lnTo>
                <a:lnTo>
                  <a:pt x="148532" y="265365"/>
                </a:lnTo>
                <a:lnTo>
                  <a:pt x="161642" y="260412"/>
                </a:lnTo>
                <a:lnTo>
                  <a:pt x="174547" y="254601"/>
                </a:lnTo>
                <a:lnTo>
                  <a:pt x="187128" y="247867"/>
                </a:lnTo>
                <a:lnTo>
                  <a:pt x="199267" y="240147"/>
                </a:lnTo>
                <a:lnTo>
                  <a:pt x="210844" y="231375"/>
                </a:lnTo>
                <a:lnTo>
                  <a:pt x="221741" y="221487"/>
                </a:lnTo>
                <a:lnTo>
                  <a:pt x="224576" y="205801"/>
                </a:lnTo>
                <a:lnTo>
                  <a:pt x="215646" y="215519"/>
                </a:lnTo>
                <a:lnTo>
                  <a:pt x="208819" y="221834"/>
                </a:lnTo>
                <a:lnTo>
                  <a:pt x="198600" y="2300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608702" y="5234309"/>
            <a:ext cx="33527" cy="34543"/>
          </a:xfrm>
          <a:custGeom>
            <a:avLst/>
            <a:gdLst/>
            <a:ahLst/>
            <a:cxnLst/>
            <a:rect l="l" t="t" r="r" b="b"/>
            <a:pathLst>
              <a:path w="33527" h="34544">
                <a:moveTo>
                  <a:pt x="25273" y="8382"/>
                </a:moveTo>
                <a:lnTo>
                  <a:pt x="25273" y="25908"/>
                </a:lnTo>
                <a:lnTo>
                  <a:pt x="0" y="25908"/>
                </a:lnTo>
                <a:lnTo>
                  <a:pt x="29591" y="34544"/>
                </a:lnTo>
                <a:lnTo>
                  <a:pt x="31876" y="34544"/>
                </a:lnTo>
                <a:lnTo>
                  <a:pt x="33527" y="30226"/>
                </a:lnTo>
                <a:lnTo>
                  <a:pt x="33527" y="2032"/>
                </a:lnTo>
                <a:lnTo>
                  <a:pt x="29591" y="0"/>
                </a:lnTo>
                <a:lnTo>
                  <a:pt x="25273" y="83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600191" y="5234309"/>
            <a:ext cx="38100" cy="34543"/>
          </a:xfrm>
          <a:custGeom>
            <a:avLst/>
            <a:gdLst/>
            <a:ahLst/>
            <a:cxnLst/>
            <a:rect l="l" t="t" r="r" b="b"/>
            <a:pathLst>
              <a:path w="38100" h="34544">
                <a:moveTo>
                  <a:pt x="33781" y="8382"/>
                </a:moveTo>
                <a:lnTo>
                  <a:pt x="38100" y="0"/>
                </a:lnTo>
                <a:lnTo>
                  <a:pt x="1904" y="0"/>
                </a:lnTo>
                <a:lnTo>
                  <a:pt x="0" y="4318"/>
                </a:lnTo>
                <a:lnTo>
                  <a:pt x="0" y="32512"/>
                </a:lnTo>
                <a:lnTo>
                  <a:pt x="4317" y="34544"/>
                </a:lnTo>
                <a:lnTo>
                  <a:pt x="38100" y="34544"/>
                </a:lnTo>
                <a:lnTo>
                  <a:pt x="8508" y="25908"/>
                </a:lnTo>
                <a:lnTo>
                  <a:pt x="8508" y="8382"/>
                </a:lnTo>
                <a:lnTo>
                  <a:pt x="33781" y="83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546979" y="5234309"/>
            <a:ext cx="33908" cy="34543"/>
          </a:xfrm>
          <a:custGeom>
            <a:avLst/>
            <a:gdLst/>
            <a:ahLst/>
            <a:cxnLst/>
            <a:rect l="l" t="t" r="r" b="b"/>
            <a:pathLst>
              <a:path w="33908" h="34544">
                <a:moveTo>
                  <a:pt x="25653" y="8382"/>
                </a:moveTo>
                <a:lnTo>
                  <a:pt x="25653" y="25908"/>
                </a:lnTo>
                <a:lnTo>
                  <a:pt x="0" y="25908"/>
                </a:lnTo>
                <a:lnTo>
                  <a:pt x="29972" y="34544"/>
                </a:lnTo>
                <a:lnTo>
                  <a:pt x="32257" y="34544"/>
                </a:lnTo>
                <a:lnTo>
                  <a:pt x="33908" y="30226"/>
                </a:lnTo>
                <a:lnTo>
                  <a:pt x="33908" y="2032"/>
                </a:lnTo>
                <a:lnTo>
                  <a:pt x="29972" y="0"/>
                </a:lnTo>
                <a:lnTo>
                  <a:pt x="25653" y="83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85891" y="5234309"/>
            <a:ext cx="33528" cy="34543"/>
          </a:xfrm>
          <a:custGeom>
            <a:avLst/>
            <a:gdLst/>
            <a:ahLst/>
            <a:cxnLst/>
            <a:rect l="l" t="t" r="r" b="b"/>
            <a:pathLst>
              <a:path w="33528" h="34544">
                <a:moveTo>
                  <a:pt x="25018" y="8382"/>
                </a:moveTo>
                <a:lnTo>
                  <a:pt x="25018" y="25908"/>
                </a:lnTo>
                <a:lnTo>
                  <a:pt x="0" y="25908"/>
                </a:lnTo>
                <a:lnTo>
                  <a:pt x="29337" y="34544"/>
                </a:lnTo>
                <a:lnTo>
                  <a:pt x="31623" y="34544"/>
                </a:lnTo>
                <a:lnTo>
                  <a:pt x="33528" y="30226"/>
                </a:lnTo>
                <a:lnTo>
                  <a:pt x="33528" y="2032"/>
                </a:lnTo>
                <a:lnTo>
                  <a:pt x="29337" y="0"/>
                </a:lnTo>
                <a:lnTo>
                  <a:pt x="25018" y="83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477383" y="5234309"/>
            <a:ext cx="37847" cy="34543"/>
          </a:xfrm>
          <a:custGeom>
            <a:avLst/>
            <a:gdLst/>
            <a:ahLst/>
            <a:cxnLst/>
            <a:rect l="l" t="t" r="r" b="b"/>
            <a:pathLst>
              <a:path w="37846" h="34544">
                <a:moveTo>
                  <a:pt x="33527" y="8382"/>
                </a:moveTo>
                <a:lnTo>
                  <a:pt x="37846" y="0"/>
                </a:lnTo>
                <a:lnTo>
                  <a:pt x="1905" y="0"/>
                </a:lnTo>
                <a:lnTo>
                  <a:pt x="0" y="4318"/>
                </a:lnTo>
                <a:lnTo>
                  <a:pt x="0" y="32512"/>
                </a:lnTo>
                <a:lnTo>
                  <a:pt x="4191" y="34544"/>
                </a:lnTo>
                <a:lnTo>
                  <a:pt x="37846" y="34544"/>
                </a:lnTo>
                <a:lnTo>
                  <a:pt x="8509" y="25908"/>
                </a:lnTo>
                <a:lnTo>
                  <a:pt x="8509" y="8382"/>
                </a:lnTo>
                <a:lnTo>
                  <a:pt x="33527" y="83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669787" y="5183382"/>
            <a:ext cx="33909" cy="33147"/>
          </a:xfrm>
          <a:custGeom>
            <a:avLst/>
            <a:gdLst/>
            <a:ahLst/>
            <a:cxnLst/>
            <a:rect l="l" t="t" r="r" b="b"/>
            <a:pathLst>
              <a:path w="33909" h="33147">
                <a:moveTo>
                  <a:pt x="25273" y="8509"/>
                </a:moveTo>
                <a:lnTo>
                  <a:pt x="25273" y="25019"/>
                </a:lnTo>
                <a:lnTo>
                  <a:pt x="0" y="25019"/>
                </a:lnTo>
                <a:lnTo>
                  <a:pt x="29591" y="33147"/>
                </a:lnTo>
                <a:lnTo>
                  <a:pt x="33909" y="31496"/>
                </a:lnTo>
                <a:lnTo>
                  <a:pt x="33909" y="1905"/>
                </a:lnTo>
                <a:lnTo>
                  <a:pt x="29591" y="0"/>
                </a:lnTo>
                <a:lnTo>
                  <a:pt x="25273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661533" y="5183382"/>
            <a:ext cx="37847" cy="33147"/>
          </a:xfrm>
          <a:custGeom>
            <a:avLst/>
            <a:gdLst/>
            <a:ahLst/>
            <a:cxnLst/>
            <a:rect l="l" t="t" r="r" b="b"/>
            <a:pathLst>
              <a:path w="37846" h="33147">
                <a:moveTo>
                  <a:pt x="33527" y="8509"/>
                </a:moveTo>
                <a:lnTo>
                  <a:pt x="37846" y="0"/>
                </a:lnTo>
                <a:lnTo>
                  <a:pt x="1650" y="0"/>
                </a:lnTo>
                <a:lnTo>
                  <a:pt x="0" y="3937"/>
                </a:lnTo>
                <a:lnTo>
                  <a:pt x="0" y="31496"/>
                </a:lnTo>
                <a:lnTo>
                  <a:pt x="4064" y="33147"/>
                </a:lnTo>
                <a:lnTo>
                  <a:pt x="37846" y="33147"/>
                </a:lnTo>
                <a:lnTo>
                  <a:pt x="8254" y="25019"/>
                </a:lnTo>
                <a:lnTo>
                  <a:pt x="8254" y="8509"/>
                </a:lnTo>
                <a:lnTo>
                  <a:pt x="33527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608702" y="5183382"/>
            <a:ext cx="33527" cy="33147"/>
          </a:xfrm>
          <a:custGeom>
            <a:avLst/>
            <a:gdLst/>
            <a:ahLst/>
            <a:cxnLst/>
            <a:rect l="l" t="t" r="r" b="b"/>
            <a:pathLst>
              <a:path w="33527" h="33147">
                <a:moveTo>
                  <a:pt x="25273" y="8509"/>
                </a:moveTo>
                <a:lnTo>
                  <a:pt x="25273" y="25019"/>
                </a:lnTo>
                <a:lnTo>
                  <a:pt x="0" y="25019"/>
                </a:lnTo>
                <a:lnTo>
                  <a:pt x="29591" y="33147"/>
                </a:lnTo>
                <a:lnTo>
                  <a:pt x="33527" y="31496"/>
                </a:lnTo>
                <a:lnTo>
                  <a:pt x="33527" y="1905"/>
                </a:lnTo>
                <a:lnTo>
                  <a:pt x="29591" y="0"/>
                </a:lnTo>
                <a:lnTo>
                  <a:pt x="25273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600191" y="5183382"/>
            <a:ext cx="38100" cy="33147"/>
          </a:xfrm>
          <a:custGeom>
            <a:avLst/>
            <a:gdLst/>
            <a:ahLst/>
            <a:cxnLst/>
            <a:rect l="l" t="t" r="r" b="b"/>
            <a:pathLst>
              <a:path w="38100" h="33147">
                <a:moveTo>
                  <a:pt x="33781" y="8509"/>
                </a:moveTo>
                <a:lnTo>
                  <a:pt x="38100" y="0"/>
                </a:lnTo>
                <a:lnTo>
                  <a:pt x="1904" y="0"/>
                </a:lnTo>
                <a:lnTo>
                  <a:pt x="0" y="3937"/>
                </a:lnTo>
                <a:lnTo>
                  <a:pt x="0" y="31496"/>
                </a:lnTo>
                <a:lnTo>
                  <a:pt x="4317" y="33147"/>
                </a:lnTo>
                <a:lnTo>
                  <a:pt x="38100" y="33147"/>
                </a:lnTo>
                <a:lnTo>
                  <a:pt x="8508" y="25019"/>
                </a:lnTo>
                <a:lnTo>
                  <a:pt x="8508" y="8509"/>
                </a:lnTo>
                <a:lnTo>
                  <a:pt x="33781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546979" y="5183382"/>
            <a:ext cx="33908" cy="33147"/>
          </a:xfrm>
          <a:custGeom>
            <a:avLst/>
            <a:gdLst/>
            <a:ahLst/>
            <a:cxnLst/>
            <a:rect l="l" t="t" r="r" b="b"/>
            <a:pathLst>
              <a:path w="33908" h="33147">
                <a:moveTo>
                  <a:pt x="25653" y="8509"/>
                </a:moveTo>
                <a:lnTo>
                  <a:pt x="25653" y="25019"/>
                </a:lnTo>
                <a:lnTo>
                  <a:pt x="0" y="25019"/>
                </a:lnTo>
                <a:lnTo>
                  <a:pt x="29972" y="33147"/>
                </a:lnTo>
                <a:lnTo>
                  <a:pt x="33908" y="31496"/>
                </a:lnTo>
                <a:lnTo>
                  <a:pt x="33908" y="1905"/>
                </a:lnTo>
                <a:lnTo>
                  <a:pt x="29972" y="0"/>
                </a:lnTo>
                <a:lnTo>
                  <a:pt x="25653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538721" y="5183382"/>
            <a:ext cx="38227" cy="33147"/>
          </a:xfrm>
          <a:custGeom>
            <a:avLst/>
            <a:gdLst/>
            <a:ahLst/>
            <a:cxnLst/>
            <a:rect l="l" t="t" r="r" b="b"/>
            <a:pathLst>
              <a:path w="38226" h="33147">
                <a:moveTo>
                  <a:pt x="0" y="28956"/>
                </a:moveTo>
                <a:lnTo>
                  <a:pt x="0" y="31496"/>
                </a:lnTo>
                <a:lnTo>
                  <a:pt x="1650" y="33147"/>
                </a:lnTo>
                <a:lnTo>
                  <a:pt x="38226" y="33147"/>
                </a:lnTo>
                <a:lnTo>
                  <a:pt x="8254" y="25019"/>
                </a:lnTo>
                <a:lnTo>
                  <a:pt x="8254" y="8509"/>
                </a:lnTo>
                <a:lnTo>
                  <a:pt x="33908" y="8509"/>
                </a:lnTo>
                <a:lnTo>
                  <a:pt x="38226" y="0"/>
                </a:lnTo>
                <a:lnTo>
                  <a:pt x="1650" y="0"/>
                </a:lnTo>
                <a:lnTo>
                  <a:pt x="0" y="3937"/>
                </a:lnTo>
                <a:lnTo>
                  <a:pt x="0" y="289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485891" y="5183382"/>
            <a:ext cx="33528" cy="33147"/>
          </a:xfrm>
          <a:custGeom>
            <a:avLst/>
            <a:gdLst/>
            <a:ahLst/>
            <a:cxnLst/>
            <a:rect l="l" t="t" r="r" b="b"/>
            <a:pathLst>
              <a:path w="33528" h="33147">
                <a:moveTo>
                  <a:pt x="25018" y="8509"/>
                </a:moveTo>
                <a:lnTo>
                  <a:pt x="25018" y="25019"/>
                </a:lnTo>
                <a:lnTo>
                  <a:pt x="0" y="25019"/>
                </a:lnTo>
                <a:lnTo>
                  <a:pt x="29337" y="33147"/>
                </a:lnTo>
                <a:lnTo>
                  <a:pt x="33528" y="31496"/>
                </a:lnTo>
                <a:lnTo>
                  <a:pt x="33528" y="1905"/>
                </a:lnTo>
                <a:lnTo>
                  <a:pt x="29337" y="0"/>
                </a:lnTo>
                <a:lnTo>
                  <a:pt x="25018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477383" y="5183382"/>
            <a:ext cx="37847" cy="33147"/>
          </a:xfrm>
          <a:custGeom>
            <a:avLst/>
            <a:gdLst/>
            <a:ahLst/>
            <a:cxnLst/>
            <a:rect l="l" t="t" r="r" b="b"/>
            <a:pathLst>
              <a:path w="37846" h="33147">
                <a:moveTo>
                  <a:pt x="33527" y="8509"/>
                </a:moveTo>
                <a:lnTo>
                  <a:pt x="37846" y="0"/>
                </a:lnTo>
                <a:lnTo>
                  <a:pt x="1905" y="0"/>
                </a:lnTo>
                <a:lnTo>
                  <a:pt x="0" y="3937"/>
                </a:lnTo>
                <a:lnTo>
                  <a:pt x="0" y="31496"/>
                </a:lnTo>
                <a:lnTo>
                  <a:pt x="4191" y="33147"/>
                </a:lnTo>
                <a:lnTo>
                  <a:pt x="37846" y="33147"/>
                </a:lnTo>
                <a:lnTo>
                  <a:pt x="8509" y="25019"/>
                </a:lnTo>
                <a:lnTo>
                  <a:pt x="8509" y="8509"/>
                </a:lnTo>
                <a:lnTo>
                  <a:pt x="33527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669787" y="5132455"/>
            <a:ext cx="33909" cy="33147"/>
          </a:xfrm>
          <a:custGeom>
            <a:avLst/>
            <a:gdLst/>
            <a:ahLst/>
            <a:cxnLst/>
            <a:rect l="l" t="t" r="r" b="b"/>
            <a:pathLst>
              <a:path w="33909" h="33147">
                <a:moveTo>
                  <a:pt x="25273" y="8509"/>
                </a:moveTo>
                <a:lnTo>
                  <a:pt x="25273" y="25018"/>
                </a:lnTo>
                <a:lnTo>
                  <a:pt x="0" y="25018"/>
                </a:lnTo>
                <a:lnTo>
                  <a:pt x="29591" y="33147"/>
                </a:lnTo>
                <a:lnTo>
                  <a:pt x="31877" y="33147"/>
                </a:lnTo>
                <a:lnTo>
                  <a:pt x="33909" y="29210"/>
                </a:lnTo>
                <a:lnTo>
                  <a:pt x="33909" y="2031"/>
                </a:lnTo>
                <a:lnTo>
                  <a:pt x="29591" y="0"/>
                </a:lnTo>
                <a:lnTo>
                  <a:pt x="25273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661533" y="5132455"/>
            <a:ext cx="37847" cy="33147"/>
          </a:xfrm>
          <a:custGeom>
            <a:avLst/>
            <a:gdLst/>
            <a:ahLst/>
            <a:cxnLst/>
            <a:rect l="l" t="t" r="r" b="b"/>
            <a:pathLst>
              <a:path w="37846" h="33147">
                <a:moveTo>
                  <a:pt x="33527" y="8509"/>
                </a:moveTo>
                <a:lnTo>
                  <a:pt x="37846" y="0"/>
                </a:lnTo>
                <a:lnTo>
                  <a:pt x="1650" y="0"/>
                </a:lnTo>
                <a:lnTo>
                  <a:pt x="0" y="4191"/>
                </a:lnTo>
                <a:lnTo>
                  <a:pt x="0" y="31496"/>
                </a:lnTo>
                <a:lnTo>
                  <a:pt x="4064" y="33147"/>
                </a:lnTo>
                <a:lnTo>
                  <a:pt x="37846" y="33147"/>
                </a:lnTo>
                <a:lnTo>
                  <a:pt x="8254" y="25018"/>
                </a:lnTo>
                <a:lnTo>
                  <a:pt x="8254" y="8509"/>
                </a:lnTo>
                <a:lnTo>
                  <a:pt x="33527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608702" y="5132455"/>
            <a:ext cx="33527" cy="33147"/>
          </a:xfrm>
          <a:custGeom>
            <a:avLst/>
            <a:gdLst/>
            <a:ahLst/>
            <a:cxnLst/>
            <a:rect l="l" t="t" r="r" b="b"/>
            <a:pathLst>
              <a:path w="33527" h="33147">
                <a:moveTo>
                  <a:pt x="25273" y="8509"/>
                </a:moveTo>
                <a:lnTo>
                  <a:pt x="25273" y="25018"/>
                </a:lnTo>
                <a:lnTo>
                  <a:pt x="0" y="25018"/>
                </a:lnTo>
                <a:lnTo>
                  <a:pt x="29591" y="33147"/>
                </a:lnTo>
                <a:lnTo>
                  <a:pt x="31876" y="33147"/>
                </a:lnTo>
                <a:lnTo>
                  <a:pt x="33527" y="29210"/>
                </a:lnTo>
                <a:lnTo>
                  <a:pt x="33527" y="2031"/>
                </a:lnTo>
                <a:lnTo>
                  <a:pt x="29591" y="0"/>
                </a:lnTo>
                <a:lnTo>
                  <a:pt x="25273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00191" y="5132455"/>
            <a:ext cx="38100" cy="33147"/>
          </a:xfrm>
          <a:custGeom>
            <a:avLst/>
            <a:gdLst/>
            <a:ahLst/>
            <a:cxnLst/>
            <a:rect l="l" t="t" r="r" b="b"/>
            <a:pathLst>
              <a:path w="38100" h="33147">
                <a:moveTo>
                  <a:pt x="33781" y="8509"/>
                </a:moveTo>
                <a:lnTo>
                  <a:pt x="38100" y="0"/>
                </a:lnTo>
                <a:lnTo>
                  <a:pt x="1904" y="0"/>
                </a:lnTo>
                <a:lnTo>
                  <a:pt x="0" y="4191"/>
                </a:lnTo>
                <a:lnTo>
                  <a:pt x="0" y="31496"/>
                </a:lnTo>
                <a:lnTo>
                  <a:pt x="4317" y="33147"/>
                </a:lnTo>
                <a:lnTo>
                  <a:pt x="38100" y="33147"/>
                </a:lnTo>
                <a:lnTo>
                  <a:pt x="8508" y="25018"/>
                </a:lnTo>
                <a:lnTo>
                  <a:pt x="8508" y="8509"/>
                </a:lnTo>
                <a:lnTo>
                  <a:pt x="33781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546979" y="5132455"/>
            <a:ext cx="33908" cy="33147"/>
          </a:xfrm>
          <a:custGeom>
            <a:avLst/>
            <a:gdLst/>
            <a:ahLst/>
            <a:cxnLst/>
            <a:rect l="l" t="t" r="r" b="b"/>
            <a:pathLst>
              <a:path w="33908" h="33147">
                <a:moveTo>
                  <a:pt x="25653" y="8509"/>
                </a:moveTo>
                <a:lnTo>
                  <a:pt x="25653" y="25018"/>
                </a:lnTo>
                <a:lnTo>
                  <a:pt x="0" y="25018"/>
                </a:lnTo>
                <a:lnTo>
                  <a:pt x="29972" y="33147"/>
                </a:lnTo>
                <a:lnTo>
                  <a:pt x="32257" y="33147"/>
                </a:lnTo>
                <a:lnTo>
                  <a:pt x="33908" y="29210"/>
                </a:lnTo>
                <a:lnTo>
                  <a:pt x="33908" y="2031"/>
                </a:lnTo>
                <a:lnTo>
                  <a:pt x="29972" y="0"/>
                </a:lnTo>
                <a:lnTo>
                  <a:pt x="25653" y="85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457379" y="5061208"/>
            <a:ext cx="272604" cy="280415"/>
          </a:xfrm>
          <a:custGeom>
            <a:avLst/>
            <a:gdLst/>
            <a:ahLst/>
            <a:cxnLst/>
            <a:rect l="l" t="t" r="r" b="b"/>
            <a:pathLst>
              <a:path w="272604" h="280415">
                <a:moveTo>
                  <a:pt x="264349" y="259207"/>
                </a:moveTo>
                <a:lnTo>
                  <a:pt x="264349" y="266192"/>
                </a:lnTo>
                <a:lnTo>
                  <a:pt x="258380" y="272161"/>
                </a:lnTo>
                <a:lnTo>
                  <a:pt x="6031" y="272161"/>
                </a:lnTo>
                <a:lnTo>
                  <a:pt x="443" y="266192"/>
                </a:lnTo>
                <a:lnTo>
                  <a:pt x="0" y="275854"/>
                </a:lnTo>
                <a:lnTo>
                  <a:pt x="13016" y="280416"/>
                </a:lnTo>
                <a:lnTo>
                  <a:pt x="251395" y="280416"/>
                </a:lnTo>
                <a:lnTo>
                  <a:pt x="256543" y="279787"/>
                </a:lnTo>
                <a:lnTo>
                  <a:pt x="268001" y="272435"/>
                </a:lnTo>
                <a:lnTo>
                  <a:pt x="272604" y="259207"/>
                </a:lnTo>
                <a:lnTo>
                  <a:pt x="272604" y="34036"/>
                </a:lnTo>
                <a:lnTo>
                  <a:pt x="271973" y="28977"/>
                </a:lnTo>
                <a:lnTo>
                  <a:pt x="264495" y="17533"/>
                </a:lnTo>
                <a:lnTo>
                  <a:pt x="251395" y="12954"/>
                </a:lnTo>
                <a:lnTo>
                  <a:pt x="221677" y="12954"/>
                </a:lnTo>
                <a:lnTo>
                  <a:pt x="221677" y="4318"/>
                </a:lnTo>
                <a:lnTo>
                  <a:pt x="219645" y="0"/>
                </a:lnTo>
                <a:lnTo>
                  <a:pt x="214946" y="0"/>
                </a:lnTo>
                <a:lnTo>
                  <a:pt x="214946" y="34036"/>
                </a:lnTo>
                <a:lnTo>
                  <a:pt x="219645" y="34036"/>
                </a:lnTo>
                <a:lnTo>
                  <a:pt x="221677" y="29718"/>
                </a:lnTo>
                <a:lnTo>
                  <a:pt x="221677" y="21209"/>
                </a:lnTo>
                <a:lnTo>
                  <a:pt x="258380" y="21209"/>
                </a:lnTo>
                <a:lnTo>
                  <a:pt x="264349" y="27178"/>
                </a:lnTo>
                <a:lnTo>
                  <a:pt x="264349" y="42672"/>
                </a:lnTo>
                <a:lnTo>
                  <a:pt x="443" y="42672"/>
                </a:lnTo>
                <a:lnTo>
                  <a:pt x="443" y="50927"/>
                </a:lnTo>
                <a:lnTo>
                  <a:pt x="264349" y="50927"/>
                </a:lnTo>
                <a:lnTo>
                  <a:pt x="264349" y="2592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449570" y="5061204"/>
            <a:ext cx="222759" cy="275854"/>
          </a:xfrm>
          <a:custGeom>
            <a:avLst/>
            <a:gdLst/>
            <a:ahLst/>
            <a:cxnLst/>
            <a:rect l="l" t="t" r="r" b="b"/>
            <a:pathLst>
              <a:path w="222758" h="275854">
                <a:moveTo>
                  <a:pt x="109601" y="34036"/>
                </a:moveTo>
                <a:lnTo>
                  <a:pt x="114173" y="34036"/>
                </a:lnTo>
                <a:lnTo>
                  <a:pt x="116205" y="29718"/>
                </a:lnTo>
                <a:lnTo>
                  <a:pt x="116205" y="21209"/>
                </a:lnTo>
                <a:lnTo>
                  <a:pt x="164211" y="21209"/>
                </a:lnTo>
                <a:lnTo>
                  <a:pt x="164211" y="29718"/>
                </a:lnTo>
                <a:lnTo>
                  <a:pt x="165862" y="34036"/>
                </a:lnTo>
                <a:lnTo>
                  <a:pt x="170814" y="34036"/>
                </a:lnTo>
                <a:lnTo>
                  <a:pt x="172465" y="29718"/>
                </a:lnTo>
                <a:lnTo>
                  <a:pt x="172465" y="21209"/>
                </a:lnTo>
                <a:lnTo>
                  <a:pt x="220853" y="21209"/>
                </a:lnTo>
                <a:lnTo>
                  <a:pt x="220853" y="29718"/>
                </a:lnTo>
                <a:lnTo>
                  <a:pt x="222758" y="34036"/>
                </a:lnTo>
                <a:lnTo>
                  <a:pt x="222758" y="0"/>
                </a:lnTo>
                <a:lnTo>
                  <a:pt x="220853" y="4318"/>
                </a:lnTo>
                <a:lnTo>
                  <a:pt x="220853" y="12954"/>
                </a:lnTo>
                <a:lnTo>
                  <a:pt x="172465" y="12954"/>
                </a:lnTo>
                <a:lnTo>
                  <a:pt x="172465" y="2032"/>
                </a:lnTo>
                <a:lnTo>
                  <a:pt x="168529" y="0"/>
                </a:lnTo>
                <a:lnTo>
                  <a:pt x="165862" y="0"/>
                </a:lnTo>
                <a:lnTo>
                  <a:pt x="164211" y="4318"/>
                </a:lnTo>
                <a:lnTo>
                  <a:pt x="164211" y="12954"/>
                </a:lnTo>
                <a:lnTo>
                  <a:pt x="116205" y="12954"/>
                </a:lnTo>
                <a:lnTo>
                  <a:pt x="116205" y="4318"/>
                </a:lnTo>
                <a:lnTo>
                  <a:pt x="114173" y="0"/>
                </a:lnTo>
                <a:lnTo>
                  <a:pt x="109601" y="0"/>
                </a:lnTo>
                <a:lnTo>
                  <a:pt x="107568" y="4318"/>
                </a:lnTo>
                <a:lnTo>
                  <a:pt x="107568" y="12954"/>
                </a:lnTo>
                <a:lnTo>
                  <a:pt x="59309" y="12954"/>
                </a:lnTo>
                <a:lnTo>
                  <a:pt x="59309" y="2032"/>
                </a:lnTo>
                <a:lnTo>
                  <a:pt x="54990" y="0"/>
                </a:lnTo>
                <a:lnTo>
                  <a:pt x="52578" y="0"/>
                </a:lnTo>
                <a:lnTo>
                  <a:pt x="50673" y="4318"/>
                </a:lnTo>
                <a:lnTo>
                  <a:pt x="50673" y="12954"/>
                </a:lnTo>
                <a:lnTo>
                  <a:pt x="20828" y="12954"/>
                </a:lnTo>
                <a:lnTo>
                  <a:pt x="16033" y="13515"/>
                </a:lnTo>
                <a:lnTo>
                  <a:pt x="4558" y="20887"/>
                </a:lnTo>
                <a:lnTo>
                  <a:pt x="0" y="34036"/>
                </a:lnTo>
                <a:lnTo>
                  <a:pt x="0" y="259207"/>
                </a:lnTo>
                <a:lnTo>
                  <a:pt x="567" y="264229"/>
                </a:lnTo>
                <a:lnTo>
                  <a:pt x="7811" y="275854"/>
                </a:lnTo>
                <a:lnTo>
                  <a:pt x="8255" y="266192"/>
                </a:lnTo>
                <a:lnTo>
                  <a:pt x="8255" y="27178"/>
                </a:lnTo>
                <a:lnTo>
                  <a:pt x="13843" y="21209"/>
                </a:lnTo>
                <a:lnTo>
                  <a:pt x="50673" y="21209"/>
                </a:lnTo>
                <a:lnTo>
                  <a:pt x="50673" y="29718"/>
                </a:lnTo>
                <a:lnTo>
                  <a:pt x="52578" y="34036"/>
                </a:lnTo>
                <a:lnTo>
                  <a:pt x="57277" y="34036"/>
                </a:lnTo>
                <a:lnTo>
                  <a:pt x="59309" y="29718"/>
                </a:lnTo>
                <a:lnTo>
                  <a:pt x="59309" y="21209"/>
                </a:lnTo>
                <a:lnTo>
                  <a:pt x="107568" y="21209"/>
                </a:lnTo>
                <a:lnTo>
                  <a:pt x="107568" y="29718"/>
                </a:lnTo>
                <a:lnTo>
                  <a:pt x="109601" y="340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538721" y="5132455"/>
            <a:ext cx="38227" cy="33147"/>
          </a:xfrm>
          <a:custGeom>
            <a:avLst/>
            <a:gdLst/>
            <a:ahLst/>
            <a:cxnLst/>
            <a:rect l="l" t="t" r="r" b="b"/>
            <a:pathLst>
              <a:path w="38226" h="33147">
                <a:moveTo>
                  <a:pt x="1650" y="33147"/>
                </a:moveTo>
                <a:lnTo>
                  <a:pt x="38226" y="33147"/>
                </a:lnTo>
                <a:lnTo>
                  <a:pt x="8254" y="25018"/>
                </a:lnTo>
                <a:lnTo>
                  <a:pt x="8254" y="8509"/>
                </a:lnTo>
                <a:lnTo>
                  <a:pt x="33908" y="8509"/>
                </a:lnTo>
                <a:lnTo>
                  <a:pt x="38226" y="0"/>
                </a:lnTo>
                <a:lnTo>
                  <a:pt x="1650" y="0"/>
                </a:lnTo>
                <a:lnTo>
                  <a:pt x="0" y="4191"/>
                </a:lnTo>
                <a:lnTo>
                  <a:pt x="0" y="29210"/>
                </a:lnTo>
                <a:lnTo>
                  <a:pt x="1650" y="331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538721" y="5234309"/>
            <a:ext cx="38227" cy="34543"/>
          </a:xfrm>
          <a:custGeom>
            <a:avLst/>
            <a:gdLst/>
            <a:ahLst/>
            <a:cxnLst/>
            <a:rect l="l" t="t" r="r" b="b"/>
            <a:pathLst>
              <a:path w="38226" h="34544">
                <a:moveTo>
                  <a:pt x="1650" y="34544"/>
                </a:moveTo>
                <a:lnTo>
                  <a:pt x="38226" y="34544"/>
                </a:lnTo>
                <a:lnTo>
                  <a:pt x="8254" y="25908"/>
                </a:lnTo>
                <a:lnTo>
                  <a:pt x="8254" y="8382"/>
                </a:lnTo>
                <a:lnTo>
                  <a:pt x="33908" y="8382"/>
                </a:lnTo>
                <a:lnTo>
                  <a:pt x="38226" y="0"/>
                </a:lnTo>
                <a:lnTo>
                  <a:pt x="1650" y="0"/>
                </a:lnTo>
                <a:lnTo>
                  <a:pt x="0" y="4318"/>
                </a:lnTo>
                <a:lnTo>
                  <a:pt x="0" y="30226"/>
                </a:lnTo>
                <a:lnTo>
                  <a:pt x="1650" y="3454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636767" y="5308473"/>
            <a:ext cx="66928" cy="8382"/>
          </a:xfrm>
          <a:custGeom>
            <a:avLst/>
            <a:gdLst/>
            <a:ahLst/>
            <a:cxnLst/>
            <a:rect l="l" t="t" r="r" b="b"/>
            <a:pathLst>
              <a:path w="66928" h="8382">
                <a:moveTo>
                  <a:pt x="0" y="1904"/>
                </a:moveTo>
                <a:lnTo>
                  <a:pt x="0" y="6476"/>
                </a:lnTo>
                <a:lnTo>
                  <a:pt x="4190" y="8381"/>
                </a:lnTo>
                <a:lnTo>
                  <a:pt x="62610" y="8381"/>
                </a:lnTo>
                <a:lnTo>
                  <a:pt x="66928" y="6476"/>
                </a:lnTo>
                <a:lnTo>
                  <a:pt x="66928" y="1904"/>
                </a:lnTo>
                <a:lnTo>
                  <a:pt x="62610" y="0"/>
                </a:lnTo>
                <a:lnTo>
                  <a:pt x="4190" y="0"/>
                </a:lnTo>
                <a:lnTo>
                  <a:pt x="0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606032" y="5308473"/>
            <a:ext cx="17272" cy="8382"/>
          </a:xfrm>
          <a:custGeom>
            <a:avLst/>
            <a:gdLst/>
            <a:ahLst/>
            <a:cxnLst/>
            <a:rect l="l" t="t" r="r" b="b"/>
            <a:pathLst>
              <a:path w="17272" h="8382">
                <a:moveTo>
                  <a:pt x="0" y="1904"/>
                </a:moveTo>
                <a:lnTo>
                  <a:pt x="0" y="6476"/>
                </a:lnTo>
                <a:lnTo>
                  <a:pt x="4191" y="8381"/>
                </a:lnTo>
                <a:lnTo>
                  <a:pt x="13081" y="8381"/>
                </a:lnTo>
                <a:lnTo>
                  <a:pt x="17272" y="6476"/>
                </a:lnTo>
                <a:lnTo>
                  <a:pt x="17272" y="1904"/>
                </a:lnTo>
                <a:lnTo>
                  <a:pt x="13081" y="0"/>
                </a:lnTo>
                <a:lnTo>
                  <a:pt x="4191" y="0"/>
                </a:lnTo>
                <a:lnTo>
                  <a:pt x="0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06591" y="5308473"/>
            <a:ext cx="42036" cy="8382"/>
          </a:xfrm>
          <a:custGeom>
            <a:avLst/>
            <a:gdLst/>
            <a:ahLst/>
            <a:cxnLst/>
            <a:rect l="l" t="t" r="r" b="b"/>
            <a:pathLst>
              <a:path w="42036" h="8382">
                <a:moveTo>
                  <a:pt x="0" y="1904"/>
                </a:moveTo>
                <a:lnTo>
                  <a:pt x="0" y="6476"/>
                </a:lnTo>
                <a:lnTo>
                  <a:pt x="4317" y="8381"/>
                </a:lnTo>
                <a:lnTo>
                  <a:pt x="37718" y="8381"/>
                </a:lnTo>
                <a:lnTo>
                  <a:pt x="42036" y="6476"/>
                </a:lnTo>
                <a:lnTo>
                  <a:pt x="42036" y="1904"/>
                </a:lnTo>
                <a:lnTo>
                  <a:pt x="37718" y="0"/>
                </a:lnTo>
                <a:lnTo>
                  <a:pt x="4317" y="0"/>
                </a:lnTo>
                <a:lnTo>
                  <a:pt x="0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77383" y="5308473"/>
            <a:ext cx="17145" cy="8382"/>
          </a:xfrm>
          <a:custGeom>
            <a:avLst/>
            <a:gdLst/>
            <a:ahLst/>
            <a:cxnLst/>
            <a:rect l="l" t="t" r="r" b="b"/>
            <a:pathLst>
              <a:path w="17145" h="8382">
                <a:moveTo>
                  <a:pt x="0" y="1904"/>
                </a:moveTo>
                <a:lnTo>
                  <a:pt x="0" y="6476"/>
                </a:lnTo>
                <a:lnTo>
                  <a:pt x="4064" y="8381"/>
                </a:lnTo>
                <a:lnTo>
                  <a:pt x="13081" y="8381"/>
                </a:lnTo>
                <a:lnTo>
                  <a:pt x="17145" y="6476"/>
                </a:lnTo>
                <a:lnTo>
                  <a:pt x="17145" y="1904"/>
                </a:lnTo>
                <a:lnTo>
                  <a:pt x="13081" y="0"/>
                </a:lnTo>
                <a:lnTo>
                  <a:pt x="4064" y="0"/>
                </a:lnTo>
                <a:lnTo>
                  <a:pt x="0" y="19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636767" y="5283708"/>
            <a:ext cx="50800" cy="8508"/>
          </a:xfrm>
          <a:custGeom>
            <a:avLst/>
            <a:gdLst/>
            <a:ahLst/>
            <a:cxnLst/>
            <a:rect l="l" t="t" r="r" b="b"/>
            <a:pathLst>
              <a:path w="50800" h="8509">
                <a:moveTo>
                  <a:pt x="0" y="2031"/>
                </a:moveTo>
                <a:lnTo>
                  <a:pt x="0" y="6222"/>
                </a:lnTo>
                <a:lnTo>
                  <a:pt x="4317" y="8508"/>
                </a:lnTo>
                <a:lnTo>
                  <a:pt x="46481" y="8508"/>
                </a:lnTo>
                <a:lnTo>
                  <a:pt x="50800" y="6222"/>
                </a:lnTo>
                <a:lnTo>
                  <a:pt x="50800" y="2031"/>
                </a:lnTo>
                <a:lnTo>
                  <a:pt x="46481" y="0"/>
                </a:lnTo>
                <a:lnTo>
                  <a:pt x="4317" y="0"/>
                </a:lnTo>
                <a:lnTo>
                  <a:pt x="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606032" y="5283708"/>
            <a:ext cx="17272" cy="8508"/>
          </a:xfrm>
          <a:custGeom>
            <a:avLst/>
            <a:gdLst/>
            <a:ahLst/>
            <a:cxnLst/>
            <a:rect l="l" t="t" r="r" b="b"/>
            <a:pathLst>
              <a:path w="17272" h="8509">
                <a:moveTo>
                  <a:pt x="0" y="2031"/>
                </a:moveTo>
                <a:lnTo>
                  <a:pt x="0" y="6222"/>
                </a:lnTo>
                <a:lnTo>
                  <a:pt x="4191" y="8508"/>
                </a:lnTo>
                <a:lnTo>
                  <a:pt x="13081" y="8508"/>
                </a:lnTo>
                <a:lnTo>
                  <a:pt x="17272" y="6222"/>
                </a:lnTo>
                <a:lnTo>
                  <a:pt x="17272" y="2031"/>
                </a:lnTo>
                <a:lnTo>
                  <a:pt x="13081" y="0"/>
                </a:lnTo>
                <a:lnTo>
                  <a:pt x="4191" y="0"/>
                </a:lnTo>
                <a:lnTo>
                  <a:pt x="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506591" y="5283708"/>
            <a:ext cx="66928" cy="8508"/>
          </a:xfrm>
          <a:custGeom>
            <a:avLst/>
            <a:gdLst/>
            <a:ahLst/>
            <a:cxnLst/>
            <a:rect l="l" t="t" r="r" b="b"/>
            <a:pathLst>
              <a:path w="66928" h="8509">
                <a:moveTo>
                  <a:pt x="66928" y="4317"/>
                </a:moveTo>
                <a:lnTo>
                  <a:pt x="65277" y="0"/>
                </a:lnTo>
                <a:lnTo>
                  <a:pt x="4317" y="0"/>
                </a:lnTo>
                <a:lnTo>
                  <a:pt x="0" y="2031"/>
                </a:lnTo>
                <a:lnTo>
                  <a:pt x="0" y="6222"/>
                </a:lnTo>
                <a:lnTo>
                  <a:pt x="4317" y="8508"/>
                </a:lnTo>
                <a:lnTo>
                  <a:pt x="65277" y="8508"/>
                </a:lnTo>
                <a:lnTo>
                  <a:pt x="66928" y="431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477383" y="5283708"/>
            <a:ext cx="17145" cy="8508"/>
          </a:xfrm>
          <a:custGeom>
            <a:avLst/>
            <a:gdLst/>
            <a:ahLst/>
            <a:cxnLst/>
            <a:rect l="l" t="t" r="r" b="b"/>
            <a:pathLst>
              <a:path w="17145" h="8509">
                <a:moveTo>
                  <a:pt x="0" y="2031"/>
                </a:moveTo>
                <a:lnTo>
                  <a:pt x="0" y="6222"/>
                </a:lnTo>
                <a:lnTo>
                  <a:pt x="4064" y="8508"/>
                </a:lnTo>
                <a:lnTo>
                  <a:pt x="13081" y="8508"/>
                </a:lnTo>
                <a:lnTo>
                  <a:pt x="17145" y="6222"/>
                </a:lnTo>
                <a:lnTo>
                  <a:pt x="17145" y="2031"/>
                </a:lnTo>
                <a:lnTo>
                  <a:pt x="13081" y="0"/>
                </a:lnTo>
                <a:lnTo>
                  <a:pt x="4064" y="0"/>
                </a:lnTo>
                <a:lnTo>
                  <a:pt x="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860538" y="1757172"/>
            <a:ext cx="172212" cy="172212"/>
          </a:xfrm>
          <a:custGeom>
            <a:avLst/>
            <a:gdLst/>
            <a:ahLst/>
            <a:cxnLst/>
            <a:rect l="l" t="t" r="r" b="b"/>
            <a:pathLst>
              <a:path w="172212" h="172212">
                <a:moveTo>
                  <a:pt x="0" y="86105"/>
                </a:moveTo>
                <a:lnTo>
                  <a:pt x="86106" y="172212"/>
                </a:lnTo>
                <a:lnTo>
                  <a:pt x="172212" y="86105"/>
                </a:lnTo>
                <a:lnTo>
                  <a:pt x="86106" y="0"/>
                </a:lnTo>
                <a:lnTo>
                  <a:pt x="0" y="86105"/>
                </a:lnTo>
                <a:close/>
              </a:path>
            </a:pathLst>
          </a:custGeom>
          <a:solidFill>
            <a:srgbClr val="6C244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60538" y="3017520"/>
            <a:ext cx="172212" cy="172212"/>
          </a:xfrm>
          <a:custGeom>
            <a:avLst/>
            <a:gdLst/>
            <a:ahLst/>
            <a:cxnLst/>
            <a:rect l="l" t="t" r="r" b="b"/>
            <a:pathLst>
              <a:path w="172212" h="172212">
                <a:moveTo>
                  <a:pt x="0" y="86105"/>
                </a:moveTo>
                <a:lnTo>
                  <a:pt x="86106" y="172212"/>
                </a:lnTo>
                <a:lnTo>
                  <a:pt x="172212" y="86105"/>
                </a:lnTo>
                <a:lnTo>
                  <a:pt x="86106" y="0"/>
                </a:lnTo>
                <a:lnTo>
                  <a:pt x="0" y="86105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66634" y="4271776"/>
            <a:ext cx="160020" cy="160019"/>
          </a:xfrm>
          <a:custGeom>
            <a:avLst/>
            <a:gdLst/>
            <a:ahLst/>
            <a:cxnLst/>
            <a:rect l="l" t="t" r="r" b="b"/>
            <a:pathLst>
              <a:path w="160020" h="160020">
                <a:moveTo>
                  <a:pt x="0" y="80009"/>
                </a:moveTo>
                <a:lnTo>
                  <a:pt x="80010" y="160019"/>
                </a:lnTo>
                <a:lnTo>
                  <a:pt x="160020" y="80009"/>
                </a:lnTo>
                <a:lnTo>
                  <a:pt x="80010" y="0"/>
                </a:lnTo>
                <a:lnTo>
                  <a:pt x="0" y="80009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6574" y="1757172"/>
            <a:ext cx="172212" cy="172212"/>
          </a:xfrm>
          <a:custGeom>
            <a:avLst/>
            <a:gdLst/>
            <a:ahLst/>
            <a:cxnLst/>
            <a:rect l="l" t="t" r="r" b="b"/>
            <a:pathLst>
              <a:path w="172212" h="172212">
                <a:moveTo>
                  <a:pt x="0" y="86105"/>
                </a:moveTo>
                <a:lnTo>
                  <a:pt x="86106" y="172212"/>
                </a:lnTo>
                <a:lnTo>
                  <a:pt x="172212" y="86105"/>
                </a:lnTo>
                <a:lnTo>
                  <a:pt x="86106" y="0"/>
                </a:lnTo>
                <a:lnTo>
                  <a:pt x="0" y="86105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66574" y="3017520"/>
            <a:ext cx="172212" cy="172212"/>
          </a:xfrm>
          <a:custGeom>
            <a:avLst/>
            <a:gdLst/>
            <a:ahLst/>
            <a:cxnLst/>
            <a:rect l="l" t="t" r="r" b="b"/>
            <a:pathLst>
              <a:path w="172212" h="172212">
                <a:moveTo>
                  <a:pt x="0" y="86105"/>
                </a:moveTo>
                <a:lnTo>
                  <a:pt x="86106" y="172212"/>
                </a:lnTo>
                <a:lnTo>
                  <a:pt x="172212" y="86105"/>
                </a:lnTo>
                <a:lnTo>
                  <a:pt x="86106" y="0"/>
                </a:lnTo>
                <a:lnTo>
                  <a:pt x="0" y="8610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2669" y="4271776"/>
            <a:ext cx="160019" cy="160019"/>
          </a:xfrm>
          <a:custGeom>
            <a:avLst/>
            <a:gdLst/>
            <a:ahLst/>
            <a:cxnLst/>
            <a:rect l="l" t="t" r="r" b="b"/>
            <a:pathLst>
              <a:path w="160019" h="160020">
                <a:moveTo>
                  <a:pt x="0" y="80009"/>
                </a:moveTo>
                <a:lnTo>
                  <a:pt x="80009" y="160019"/>
                </a:lnTo>
                <a:lnTo>
                  <a:pt x="160019" y="80009"/>
                </a:lnTo>
                <a:lnTo>
                  <a:pt x="80009" y="0"/>
                </a:lnTo>
                <a:lnTo>
                  <a:pt x="0" y="80009"/>
                </a:lnTo>
                <a:close/>
              </a:path>
            </a:pathLst>
          </a:custGeom>
          <a:solidFill>
            <a:srgbClr val="6C778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24966" y="319577"/>
            <a:ext cx="262893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-209" dirty="0" smtClean="0">
                <a:latin typeface="Arial"/>
                <a:cs typeface="Arial"/>
              </a:rPr>
              <a:t>Τ</a:t>
            </a:r>
            <a:r>
              <a:rPr sz="2800" b="1" spc="0" dirty="0" smtClean="0">
                <a:latin typeface="Arial"/>
                <a:cs typeface="Arial"/>
              </a:rPr>
              <a:t>υ</a:t>
            </a:r>
            <a:r>
              <a:rPr sz="2800" b="1" spc="-75" dirty="0" smtClean="0">
                <a:latin typeface="Arial"/>
                <a:cs typeface="Arial"/>
              </a:rPr>
              <a:t>π</a:t>
            </a:r>
            <a:r>
              <a:rPr sz="2800" b="1" spc="0" dirty="0" smtClean="0">
                <a:latin typeface="Arial"/>
                <a:cs typeface="Arial"/>
              </a:rPr>
              <a:t>ο</a:t>
            </a:r>
            <a:r>
              <a:rPr sz="2800" b="1" spc="-34" dirty="0" smtClean="0">
                <a:latin typeface="Arial"/>
                <a:cs typeface="Arial"/>
              </a:rPr>
              <a:t>λ</a:t>
            </a:r>
            <a:r>
              <a:rPr sz="2800" b="1" spc="0" dirty="0" smtClean="0">
                <a:latin typeface="Arial"/>
                <a:cs typeface="Arial"/>
              </a:rPr>
              <a:t>ογία</a:t>
            </a:r>
            <a:r>
              <a:rPr sz="2800" b="1" spc="-45" dirty="0" smtClean="0">
                <a:latin typeface="Arial"/>
                <a:cs typeface="Arial"/>
              </a:rPr>
              <a:t> </a:t>
            </a:r>
            <a:r>
              <a:rPr sz="2800" b="1" spc="-69" dirty="0" smtClean="0">
                <a:latin typeface="Arial"/>
                <a:cs typeface="Arial"/>
              </a:rPr>
              <a:t>τ</a:t>
            </a:r>
            <a:r>
              <a:rPr sz="2800" b="1" spc="0" dirty="0" smtClean="0">
                <a:latin typeface="Arial"/>
                <a:cs typeface="Arial"/>
              </a:rPr>
              <a:t>ων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73599" y="319577"/>
            <a:ext cx="50122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44" dirty="0" smtClean="0">
                <a:latin typeface="Arial"/>
                <a:cs typeface="Arial"/>
              </a:rPr>
              <a:t>έ</a:t>
            </a:r>
            <a:r>
              <a:rPr sz="2800" b="1" spc="0" dirty="0" smtClean="0">
                <a:latin typeface="Arial"/>
                <a:cs typeface="Arial"/>
              </a:rPr>
              <a:t>ξι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89902" y="319577"/>
            <a:ext cx="2765289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-94" dirty="0" smtClean="0">
                <a:latin typeface="Arial"/>
                <a:cs typeface="Arial"/>
              </a:rPr>
              <a:t>κ</a:t>
            </a:r>
            <a:r>
              <a:rPr sz="2800" b="1" spc="0" dirty="0" smtClean="0">
                <a:latin typeface="Arial"/>
                <a:cs typeface="Arial"/>
              </a:rPr>
              <a:t>ατηγο</a:t>
            </a:r>
            <a:r>
              <a:rPr sz="2800" b="1" spc="-9" dirty="0" smtClean="0">
                <a:latin typeface="Arial"/>
                <a:cs typeface="Arial"/>
              </a:rPr>
              <a:t>ρ</a:t>
            </a:r>
            <a:r>
              <a:rPr sz="2800" b="1" spc="0" dirty="0" smtClean="0">
                <a:latin typeface="Arial"/>
                <a:cs typeface="Arial"/>
              </a:rPr>
              <a:t>ιών</a:t>
            </a:r>
            <a:r>
              <a:rPr sz="2800" b="1" spc="-98" dirty="0" smtClean="0">
                <a:latin typeface="Arial"/>
                <a:cs typeface="Arial"/>
              </a:rPr>
              <a:t> </a:t>
            </a:r>
            <a:r>
              <a:rPr sz="2800" b="1" spc="-69" dirty="0" smtClean="0">
                <a:latin typeface="Arial"/>
                <a:cs typeface="Arial"/>
              </a:rPr>
              <a:t>τ</a:t>
            </a:r>
            <a:r>
              <a:rPr sz="2800" b="1" spc="0" dirty="0" smtClean="0">
                <a:latin typeface="Arial"/>
                <a:cs typeface="Arial"/>
              </a:rPr>
              <a:t>ου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75243" y="319577"/>
            <a:ext cx="3760612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αθλητι</a:t>
            </a:r>
            <a:r>
              <a:rPr sz="2800" b="1" spc="-89" dirty="0" smtClean="0">
                <a:latin typeface="Arial"/>
                <a:cs typeface="Arial"/>
              </a:rPr>
              <a:t>κ</a:t>
            </a:r>
            <a:r>
              <a:rPr sz="2800" b="1" spc="0" dirty="0" smtClean="0">
                <a:latin typeface="Arial"/>
                <a:cs typeface="Arial"/>
              </a:rPr>
              <a:t>ού</a:t>
            </a:r>
            <a:r>
              <a:rPr sz="2800" b="1" spc="-119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π</a:t>
            </a:r>
            <a:r>
              <a:rPr sz="2800" b="1" spc="-9" dirty="0" smtClean="0">
                <a:latin typeface="Arial"/>
                <a:cs typeface="Arial"/>
              </a:rPr>
              <a:t>ρ</a:t>
            </a:r>
            <a:r>
              <a:rPr sz="2800" b="1" spc="0" dirty="0" smtClean="0">
                <a:latin typeface="Arial"/>
                <a:cs typeface="Arial"/>
              </a:rPr>
              <a:t>οϊόν</a:t>
            </a:r>
            <a:r>
              <a:rPr sz="2800" b="1" spc="-75" dirty="0" smtClean="0">
                <a:latin typeface="Arial"/>
                <a:cs typeface="Arial"/>
              </a:rPr>
              <a:t>τ</a:t>
            </a:r>
            <a:r>
              <a:rPr sz="2800" b="1" spc="0" dirty="0" smtClean="0">
                <a:latin typeface="Arial"/>
                <a:cs typeface="Arial"/>
              </a:rPr>
              <a:t>ος: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53000" y="838200"/>
            <a:ext cx="1247905" cy="27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Α</a:t>
            </a:r>
            <a:r>
              <a:rPr sz="2700" b="1" spc="-25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θ</a:t>
            </a:r>
            <a:r>
              <a:rPr sz="2700" b="1" spc="-26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λ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η</a:t>
            </a:r>
            <a:r>
              <a:rPr sz="2700" b="1" spc="-269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τ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ι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89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κ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ό</a:t>
            </a:r>
            <a:endParaRPr sz="18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26025" y="838200"/>
            <a:ext cx="1012975" cy="27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Π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ρ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ο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ϊ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ό</a:t>
            </a:r>
            <a:r>
              <a:rPr sz="2700" b="1" spc="-254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ν</a:t>
            </a:r>
            <a:endParaRPr sz="18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78460" y="1735421"/>
            <a:ext cx="2637051" cy="952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730"/>
              </a:lnSpc>
              <a:spcBef>
                <a:spcPts val="86"/>
              </a:spcBef>
            </a:pPr>
            <a:r>
              <a:rPr sz="1600" b="1" spc="0" dirty="0" smtClean="0">
                <a:latin typeface="Arial"/>
                <a:cs typeface="Arial"/>
              </a:rPr>
              <a:t>Υ</a:t>
            </a:r>
            <a:r>
              <a:rPr sz="1600" b="1" spc="4" dirty="0" smtClean="0">
                <a:latin typeface="Arial"/>
                <a:cs typeface="Arial"/>
              </a:rPr>
              <a:t>π</a:t>
            </a:r>
            <a:r>
              <a:rPr sz="1600" b="1" spc="0" dirty="0" smtClean="0">
                <a:latin typeface="Arial"/>
                <a:cs typeface="Arial"/>
              </a:rPr>
              <a:t>η</a:t>
            </a:r>
            <a:r>
              <a:rPr sz="1600" b="1" spc="-4" dirty="0" smtClean="0">
                <a:latin typeface="Arial"/>
                <a:cs typeface="Arial"/>
              </a:rPr>
              <a:t>ρ</a:t>
            </a:r>
            <a:r>
              <a:rPr sz="1600" b="1" spc="0" dirty="0" smtClean="0">
                <a:latin typeface="Arial"/>
                <a:cs typeface="Arial"/>
              </a:rPr>
              <a:t>εσίες</a:t>
            </a:r>
            <a:r>
              <a:rPr sz="1600" b="1" spc="-41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μ</a:t>
            </a:r>
            <a:r>
              <a:rPr sz="1600" b="1" spc="-4" dirty="0" smtClean="0">
                <a:latin typeface="Arial"/>
                <a:cs typeface="Arial"/>
              </a:rPr>
              <a:t>ε</a:t>
            </a:r>
            <a:r>
              <a:rPr sz="1600" b="1" spc="-25" dirty="0" smtClean="0">
                <a:latin typeface="Arial"/>
                <a:cs typeface="Arial"/>
              </a:rPr>
              <a:t>λ</a:t>
            </a:r>
            <a:r>
              <a:rPr sz="1600" b="1" spc="-14" dirty="0" smtClean="0">
                <a:latin typeface="Arial"/>
                <a:cs typeface="Arial"/>
              </a:rPr>
              <a:t>ώ</a:t>
            </a:r>
            <a:r>
              <a:rPr sz="1600" b="1" spc="0" dirty="0" smtClean="0">
                <a:latin typeface="Arial"/>
                <a:cs typeface="Arial"/>
              </a:rPr>
              <a:t>ν</a:t>
            </a:r>
            <a:endParaRPr sz="1600">
              <a:latin typeface="Arial"/>
              <a:cs typeface="Arial"/>
            </a:endParaRPr>
          </a:p>
          <a:p>
            <a:pPr marL="13614">
              <a:lnSpc>
                <a:spcPts val="1800"/>
              </a:lnSpc>
              <a:spcBef>
                <a:spcPts val="398"/>
              </a:spcBef>
            </a:pP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αψυ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χ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ή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,</a:t>
            </a:r>
            <a:r>
              <a:rPr sz="1200" b="1" spc="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ση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υγ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ί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α,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άπ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υξη κ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ητ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ών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δ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ξ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ή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ων</a:t>
            </a:r>
            <a:r>
              <a:rPr sz="1200" b="1" spc="-3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δ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, φ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υ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κή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α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spc="0" dirty="0" smtClean="0">
                <a:solidFill>
                  <a:srgbClr val="CE70A1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30362" y="1735421"/>
            <a:ext cx="2436087" cy="942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261" marR="13586">
              <a:lnSpc>
                <a:spcPts val="1730"/>
              </a:lnSpc>
              <a:spcBef>
                <a:spcPts val="86"/>
              </a:spcBef>
            </a:pPr>
            <a:r>
              <a:rPr sz="1600" b="1" spc="-50" dirty="0" smtClean="0">
                <a:latin typeface="Arial"/>
                <a:cs typeface="Arial"/>
              </a:rPr>
              <a:t>Α</a:t>
            </a:r>
            <a:r>
              <a:rPr sz="1600" b="1" spc="0" dirty="0" smtClean="0">
                <a:latin typeface="Arial"/>
                <a:cs typeface="Arial"/>
              </a:rPr>
              <a:t>θλη</a:t>
            </a:r>
            <a:r>
              <a:rPr sz="1600" b="1" spc="-4" dirty="0" smtClean="0">
                <a:latin typeface="Arial"/>
                <a:cs typeface="Arial"/>
              </a:rPr>
              <a:t>τ</a:t>
            </a:r>
            <a:r>
              <a:rPr sz="1600" b="1" spc="0" dirty="0" smtClean="0">
                <a:latin typeface="Arial"/>
                <a:cs typeface="Arial"/>
              </a:rPr>
              <a:t>ι</a:t>
            </a:r>
            <a:r>
              <a:rPr sz="1600" b="1" spc="-50" dirty="0" smtClean="0">
                <a:latin typeface="Arial"/>
                <a:cs typeface="Arial"/>
              </a:rPr>
              <a:t>κ</a:t>
            </a:r>
            <a:r>
              <a:rPr sz="1600" b="1" spc="0" dirty="0" smtClean="0">
                <a:latin typeface="Arial"/>
                <a:cs typeface="Arial"/>
              </a:rPr>
              <a:t>ά</a:t>
            </a:r>
            <a:r>
              <a:rPr sz="1600" b="1" spc="-9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πρ</a:t>
            </a:r>
            <a:r>
              <a:rPr sz="1600" b="1" spc="-4" dirty="0" smtClean="0">
                <a:latin typeface="Arial"/>
                <a:cs typeface="Arial"/>
              </a:rPr>
              <a:t>ο</a:t>
            </a:r>
            <a:r>
              <a:rPr sz="1600" b="1" spc="0" dirty="0" smtClean="0">
                <a:latin typeface="Arial"/>
                <a:cs typeface="Arial"/>
              </a:rPr>
              <a:t>ϊό</a:t>
            </a:r>
            <a:r>
              <a:rPr sz="1600" b="1" spc="-39" dirty="0" smtClean="0">
                <a:latin typeface="Arial"/>
                <a:cs typeface="Arial"/>
              </a:rPr>
              <a:t>ν</a:t>
            </a:r>
            <a:r>
              <a:rPr sz="1600" b="1" spc="-50" dirty="0" smtClean="0">
                <a:latin typeface="Arial"/>
                <a:cs typeface="Arial"/>
              </a:rPr>
              <a:t>τ</a:t>
            </a:r>
            <a:r>
              <a:rPr sz="1600" b="1" spc="0" dirty="0" smtClean="0">
                <a:latin typeface="Arial"/>
                <a:cs typeface="Arial"/>
              </a:rPr>
              <a:t>α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00"/>
              </a:lnSpc>
              <a:spcBef>
                <a:spcPts val="323"/>
              </a:spcBef>
            </a:pP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ργα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-34" dirty="0" smtClean="0">
                <a:solidFill>
                  <a:srgbClr val="CE70A1"/>
                </a:solidFill>
                <a:latin typeface="Arial"/>
                <a:cs typeface="Arial"/>
              </a:rPr>
              <a:t>ξ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πλ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μ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ς</a:t>
            </a:r>
            <a:r>
              <a:rPr sz="1200" b="1" spc="-3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θ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ημ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, υλ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πρ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ώθ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ς</a:t>
            </a:r>
            <a:r>
              <a:rPr sz="1200" b="1" spc="-3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χ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.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 μ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υ</a:t>
            </a:r>
            <a:r>
              <a:rPr sz="1200" b="1" spc="-84" dirty="0" smtClean="0">
                <a:solidFill>
                  <a:srgbClr val="CE70A1"/>
                </a:solidFill>
                <a:latin typeface="Arial"/>
                <a:cs typeface="Arial"/>
              </a:rPr>
              <a:t>ζ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άκ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α,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απ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έ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α,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 α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μ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14" dirty="0" smtClean="0">
                <a:solidFill>
                  <a:srgbClr val="CE70A1"/>
                </a:solidFill>
                <a:latin typeface="Arial"/>
                <a:cs typeface="Arial"/>
              </a:rPr>
              <a:t>,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DVD,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κλπ.</a:t>
            </a:r>
            <a:endParaRPr sz="1200" b="1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4875" y="2985112"/>
            <a:ext cx="1890679" cy="7367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286">
              <a:lnSpc>
                <a:spcPts val="1735"/>
              </a:lnSpc>
              <a:spcBef>
                <a:spcPts val="86"/>
              </a:spcBef>
            </a:pPr>
            <a:r>
              <a:rPr sz="1600" b="1" spc="0" dirty="0" smtClean="0">
                <a:latin typeface="Arial"/>
                <a:cs typeface="Arial"/>
              </a:rPr>
              <a:t>Υπη</a:t>
            </a:r>
            <a:r>
              <a:rPr sz="1600" b="1" spc="-4" dirty="0" smtClean="0">
                <a:latin typeface="Arial"/>
                <a:cs typeface="Arial"/>
              </a:rPr>
              <a:t>ρ</a:t>
            </a:r>
            <a:r>
              <a:rPr sz="1600" b="1" spc="0" dirty="0" smtClean="0">
                <a:latin typeface="Arial"/>
                <a:cs typeface="Arial"/>
              </a:rPr>
              <a:t>εσ</a:t>
            </a:r>
            <a:r>
              <a:rPr sz="1600" b="1" spc="-4" dirty="0" smtClean="0">
                <a:latin typeface="Arial"/>
                <a:cs typeface="Arial"/>
              </a:rPr>
              <a:t>ί</a:t>
            </a:r>
            <a:r>
              <a:rPr sz="1600" b="1" spc="0" dirty="0" smtClean="0">
                <a:latin typeface="Arial"/>
                <a:cs typeface="Arial"/>
              </a:rPr>
              <a:t>ες</a:t>
            </a:r>
            <a:r>
              <a:rPr sz="1600" b="1" spc="39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θεα</a:t>
            </a:r>
            <a:r>
              <a:rPr sz="1600" b="1" spc="-54" dirty="0" smtClean="0">
                <a:latin typeface="Arial"/>
                <a:cs typeface="Arial"/>
              </a:rPr>
              <a:t>τ</a:t>
            </a:r>
            <a:r>
              <a:rPr sz="1600" b="1" spc="-14" dirty="0" smtClean="0">
                <a:latin typeface="Arial"/>
                <a:cs typeface="Arial"/>
              </a:rPr>
              <a:t>ώ</a:t>
            </a:r>
            <a:r>
              <a:rPr sz="1600" b="1" spc="0" dirty="0" smtClean="0">
                <a:latin typeface="Arial"/>
                <a:cs typeface="Arial"/>
              </a:rPr>
              <a:t>ν</a:t>
            </a:r>
            <a:endParaRPr sz="1600">
              <a:latin typeface="Arial"/>
              <a:cs typeface="Arial"/>
            </a:endParaRPr>
          </a:p>
          <a:p>
            <a:pPr marL="12700" marR="188704">
              <a:lnSpc>
                <a:spcPct val="125000"/>
              </a:lnSpc>
              <a:spcBef>
                <a:spcPts val="631"/>
              </a:spcBef>
            </a:pP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γώ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ς,</a:t>
            </a:r>
            <a:r>
              <a:rPr sz="1200" b="1" spc="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πρ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ω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θ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ήμ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α, α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θ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ητ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θε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μ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α.</a:t>
            </a:r>
            <a:endParaRPr sz="1200" b="1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73923" y="2985108"/>
            <a:ext cx="1865159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b="1" spc="-9" dirty="0" smtClean="0">
                <a:latin typeface="Arial"/>
                <a:cs typeface="Arial"/>
              </a:rPr>
              <a:t>Ψ</a:t>
            </a:r>
            <a:r>
              <a:rPr sz="1600" b="1" spc="-4" dirty="0" smtClean="0">
                <a:latin typeface="Arial"/>
                <a:cs typeface="Arial"/>
              </a:rPr>
              <a:t>υ</a:t>
            </a:r>
            <a:r>
              <a:rPr sz="1600" b="1" spc="-54" dirty="0" smtClean="0">
                <a:latin typeface="Arial"/>
                <a:cs typeface="Arial"/>
              </a:rPr>
              <a:t>χ</a:t>
            </a:r>
            <a:r>
              <a:rPr sz="1600" b="1" spc="0" dirty="0" smtClean="0">
                <a:latin typeface="Arial"/>
                <a:cs typeface="Arial"/>
              </a:rPr>
              <a:t>ο</a:t>
            </a:r>
            <a:r>
              <a:rPr sz="1600" b="1" spc="-29" dirty="0" smtClean="0">
                <a:latin typeface="Arial"/>
                <a:cs typeface="Arial"/>
              </a:rPr>
              <a:t>λ</a:t>
            </a:r>
            <a:r>
              <a:rPr sz="1600" b="1" spc="0" dirty="0" smtClean="0">
                <a:latin typeface="Arial"/>
                <a:cs typeface="Arial"/>
              </a:rPr>
              <a:t>ο</a:t>
            </a:r>
            <a:r>
              <a:rPr sz="1600" b="1" spc="-4" dirty="0" smtClean="0">
                <a:latin typeface="Arial"/>
                <a:cs typeface="Arial"/>
              </a:rPr>
              <a:t>γ</a:t>
            </a:r>
            <a:r>
              <a:rPr sz="1600" b="1" spc="0" dirty="0" smtClean="0">
                <a:latin typeface="Arial"/>
                <a:cs typeface="Arial"/>
              </a:rPr>
              <a:t>ι</a:t>
            </a:r>
            <a:r>
              <a:rPr sz="1600" b="1" spc="-54" dirty="0" smtClean="0">
                <a:latin typeface="Arial"/>
                <a:cs typeface="Arial"/>
              </a:rPr>
              <a:t>κ</a:t>
            </a:r>
            <a:r>
              <a:rPr sz="1600" b="1" spc="0" dirty="0" smtClean="0">
                <a:latin typeface="Arial"/>
                <a:cs typeface="Arial"/>
              </a:rPr>
              <a:t>ά</a:t>
            </a:r>
            <a:r>
              <a:rPr sz="1600" b="1" spc="-9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ο</a:t>
            </a:r>
            <a:r>
              <a:rPr sz="1600" b="1" spc="-19" dirty="0" smtClean="0">
                <a:latin typeface="Arial"/>
                <a:cs typeface="Arial"/>
              </a:rPr>
              <a:t>φ</a:t>
            </a:r>
            <a:r>
              <a:rPr sz="1600" b="1" spc="34" dirty="0" smtClean="0">
                <a:latin typeface="Arial"/>
                <a:cs typeface="Arial"/>
              </a:rPr>
              <a:t>έ</a:t>
            </a:r>
            <a:r>
              <a:rPr sz="1600" b="1" spc="0" dirty="0" smtClean="0">
                <a:latin typeface="Arial"/>
                <a:cs typeface="Arial"/>
              </a:rPr>
              <a:t>λη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28202" y="3352800"/>
            <a:ext cx="2354197" cy="2470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υ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ή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γωκε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19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spc="0" dirty="0" smtClean="0">
                <a:solidFill>
                  <a:srgbClr val="CE70A1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4875" y="4235674"/>
            <a:ext cx="2632783" cy="964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286" marR="13586">
              <a:lnSpc>
                <a:spcPts val="1730"/>
              </a:lnSpc>
              <a:spcBef>
                <a:spcPts val="86"/>
              </a:spcBef>
            </a:pPr>
            <a:r>
              <a:rPr sz="1600" b="1" spc="0" dirty="0" smtClean="0">
                <a:latin typeface="Arial"/>
                <a:cs typeface="Arial"/>
              </a:rPr>
              <a:t>Χορ</a:t>
            </a:r>
            <a:r>
              <a:rPr sz="1600" b="1" spc="-4" dirty="0" smtClean="0">
                <a:latin typeface="Arial"/>
                <a:cs typeface="Arial"/>
              </a:rPr>
              <a:t>η</a:t>
            </a:r>
            <a:r>
              <a:rPr sz="1600" b="1" spc="0" dirty="0" smtClean="0">
                <a:latin typeface="Arial"/>
                <a:cs typeface="Arial"/>
              </a:rPr>
              <a:t>γικ</a:t>
            </a:r>
            <a:r>
              <a:rPr sz="1600" b="1" spc="34" dirty="0" smtClean="0">
                <a:latin typeface="Arial"/>
                <a:cs typeface="Arial"/>
              </a:rPr>
              <a:t>έ</a:t>
            </a:r>
            <a:r>
              <a:rPr sz="1600" b="1" spc="0" dirty="0" smtClean="0">
                <a:latin typeface="Arial"/>
                <a:cs typeface="Arial"/>
              </a:rPr>
              <a:t>ς</a:t>
            </a:r>
            <a:r>
              <a:rPr sz="1600" b="1" spc="-92" dirty="0" smtClean="0">
                <a:latin typeface="Arial"/>
                <a:cs typeface="Arial"/>
              </a:rPr>
              <a:t> </a:t>
            </a:r>
            <a:r>
              <a:rPr sz="1600" b="1" spc="-4" dirty="0" smtClean="0">
                <a:latin typeface="Arial"/>
                <a:cs typeface="Arial"/>
              </a:rPr>
              <a:t>υ</a:t>
            </a:r>
            <a:r>
              <a:rPr sz="1600" b="1" spc="0" dirty="0" smtClean="0">
                <a:latin typeface="Arial"/>
                <a:cs typeface="Arial"/>
              </a:rPr>
              <a:t>πηρ</a:t>
            </a:r>
            <a:r>
              <a:rPr sz="1600" b="1" spc="-4" dirty="0" smtClean="0">
                <a:latin typeface="Arial"/>
                <a:cs typeface="Arial"/>
              </a:rPr>
              <a:t>ε</a:t>
            </a:r>
            <a:r>
              <a:rPr sz="1600" b="1" spc="0" dirty="0" smtClean="0">
                <a:latin typeface="Arial"/>
                <a:cs typeface="Arial"/>
              </a:rPr>
              <a:t>σίες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00"/>
              </a:lnSpc>
              <a:spcBef>
                <a:spcPts val="498"/>
              </a:spcBef>
            </a:pP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Μ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 α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θ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ητ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ί</a:t>
            </a:r>
            <a:r>
              <a:rPr sz="1200" b="1" spc="-3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ργα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μο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ί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,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ί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ι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25" dirty="0" smtClean="0">
                <a:solidFill>
                  <a:srgbClr val="CE70A1"/>
                </a:solidFill>
                <a:latin typeface="Arial"/>
                <a:cs typeface="Arial"/>
              </a:rPr>
              <a:t>ζ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ύν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πρ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β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θ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λ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ητ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κή αγ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ρά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</a:t>
            </a:r>
            <a:r>
              <a:rPr sz="1200" b="1" spc="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ί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χ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υση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ή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ς</a:t>
            </a:r>
            <a:r>
              <a:rPr sz="1200" b="1" spc="-3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19" dirty="0" smtClean="0">
                <a:solidFill>
                  <a:srgbClr val="CE70A1"/>
                </a:solidFill>
                <a:latin typeface="Arial"/>
                <a:cs typeface="Arial"/>
              </a:rPr>
              <a:t>ς</a:t>
            </a:r>
            <a:r>
              <a:rPr sz="1200" spc="0" dirty="0" smtClean="0">
                <a:solidFill>
                  <a:srgbClr val="CE70A1"/>
                </a:solidFill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230360" y="4267200"/>
            <a:ext cx="2580640" cy="13903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261" marR="13586">
              <a:lnSpc>
                <a:spcPts val="1730"/>
              </a:lnSpc>
              <a:spcBef>
                <a:spcPts val="86"/>
              </a:spcBef>
            </a:pPr>
            <a:r>
              <a:rPr sz="1600" b="1" spc="-34" dirty="0" smtClean="0">
                <a:latin typeface="Arial"/>
                <a:cs typeface="Arial"/>
              </a:rPr>
              <a:t>Κ</a:t>
            </a:r>
            <a:r>
              <a:rPr sz="1600" b="1" spc="0" dirty="0" smtClean="0">
                <a:latin typeface="Arial"/>
                <a:cs typeface="Arial"/>
              </a:rPr>
              <a:t>οι</a:t>
            </a:r>
            <a:r>
              <a:rPr sz="1600" b="1" spc="-25" dirty="0" smtClean="0">
                <a:latin typeface="Arial"/>
                <a:cs typeface="Arial"/>
              </a:rPr>
              <a:t>ν</a:t>
            </a:r>
            <a:r>
              <a:rPr sz="1600" b="1" spc="-14" dirty="0" smtClean="0">
                <a:latin typeface="Arial"/>
                <a:cs typeface="Arial"/>
              </a:rPr>
              <a:t>ω</a:t>
            </a:r>
            <a:r>
              <a:rPr sz="1600" b="1" spc="-9" dirty="0" smtClean="0">
                <a:latin typeface="Arial"/>
                <a:cs typeface="Arial"/>
              </a:rPr>
              <a:t>ν</a:t>
            </a:r>
            <a:r>
              <a:rPr sz="1600" b="1" spc="0" dirty="0" smtClean="0">
                <a:latin typeface="Arial"/>
                <a:cs typeface="Arial"/>
              </a:rPr>
              <a:t>ικ</a:t>
            </a:r>
            <a:r>
              <a:rPr sz="1600" b="1" spc="29" dirty="0" smtClean="0">
                <a:latin typeface="Arial"/>
                <a:cs typeface="Arial"/>
              </a:rPr>
              <a:t>έ</a:t>
            </a:r>
            <a:r>
              <a:rPr sz="1600" b="1" spc="0" dirty="0" smtClean="0">
                <a:latin typeface="Arial"/>
                <a:cs typeface="Arial"/>
              </a:rPr>
              <a:t>ς</a:t>
            </a:r>
            <a:r>
              <a:rPr sz="1600" b="1" spc="-40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ι</a:t>
            </a:r>
            <a:r>
              <a:rPr sz="1600" b="1" spc="4" dirty="0" smtClean="0">
                <a:latin typeface="Arial"/>
                <a:cs typeface="Arial"/>
              </a:rPr>
              <a:t>δ</a:t>
            </a:r>
            <a:r>
              <a:rPr sz="1600" b="1" spc="34" dirty="0" smtClean="0">
                <a:latin typeface="Arial"/>
                <a:cs typeface="Arial"/>
              </a:rPr>
              <a:t>έ</a:t>
            </a:r>
            <a:r>
              <a:rPr sz="1600" b="1" spc="0" dirty="0" smtClean="0">
                <a:latin typeface="Arial"/>
                <a:cs typeface="Arial"/>
              </a:rPr>
              <a:t>ες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379"/>
              </a:lnSpc>
              <a:spcBef>
                <a:spcPts val="723"/>
              </a:spcBef>
            </a:pP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ύ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δ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ση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ων υπ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ών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μ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ν </a:t>
            </a:r>
            <a:endParaRPr sz="1200" b="1">
              <a:latin typeface="Arial"/>
              <a:cs typeface="Arial"/>
            </a:endParaRPr>
          </a:p>
          <a:p>
            <a:pPr marL="12700">
              <a:lnSpc>
                <a:spcPts val="1379"/>
              </a:lnSpc>
              <a:spcBef>
                <a:spcPts val="419"/>
              </a:spcBef>
            </a:pP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πρ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ώθ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ση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ν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ών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δ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ών </a:t>
            </a:r>
            <a:endParaRPr sz="1200" b="1">
              <a:latin typeface="Arial"/>
              <a:cs typeface="Arial"/>
            </a:endParaRPr>
          </a:p>
          <a:p>
            <a:pPr marL="12700">
              <a:lnSpc>
                <a:spcPts val="1379"/>
              </a:lnSpc>
              <a:spcBef>
                <a:spcPts val="419"/>
              </a:spcBef>
            </a:pP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-39" dirty="0" smtClean="0">
                <a:solidFill>
                  <a:srgbClr val="CE70A1"/>
                </a:solidFill>
                <a:latin typeface="Arial"/>
                <a:cs typeface="Arial"/>
              </a:rPr>
              <a:t>χ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ων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ως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υγ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ε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ί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α,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φ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υ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κή </a:t>
            </a:r>
            <a:endParaRPr sz="1200" b="1">
              <a:latin typeface="Arial"/>
              <a:cs typeface="Arial"/>
            </a:endParaRPr>
          </a:p>
          <a:p>
            <a:pPr marL="12700">
              <a:lnSpc>
                <a:spcPts val="1379"/>
              </a:lnSpc>
              <a:spcBef>
                <a:spcPts val="419"/>
              </a:spcBef>
            </a:pP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ά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ση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,</a:t>
            </a:r>
            <a:r>
              <a:rPr sz="1200" b="1" spc="-2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σωσ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ή</a:t>
            </a:r>
            <a:r>
              <a:rPr sz="1200" b="1" spc="-14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δ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ρ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φή</a:t>
            </a:r>
            <a:endParaRPr sz="1200" b="1">
              <a:latin typeface="Arial"/>
              <a:cs typeface="Arial"/>
            </a:endParaRPr>
          </a:p>
          <a:p>
            <a:pPr marL="12700" marR="13586">
              <a:lnSpc>
                <a:spcPct val="95825"/>
              </a:lnSpc>
              <a:spcBef>
                <a:spcPts val="429"/>
              </a:spcBef>
            </a:pP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κ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αι </a:t>
            </a:r>
            <a:r>
              <a:rPr sz="1200" b="1" spc="-9" dirty="0" smtClean="0">
                <a:solidFill>
                  <a:srgbClr val="CE70A1"/>
                </a:solidFill>
                <a:latin typeface="Arial"/>
                <a:cs typeface="Arial"/>
              </a:rPr>
              <a:t>π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ο</a:t>
            </a:r>
            <a:r>
              <a:rPr sz="1200" b="1" spc="9" dirty="0" smtClean="0">
                <a:solidFill>
                  <a:srgbClr val="CE70A1"/>
                </a:solidFill>
                <a:latin typeface="Arial"/>
                <a:cs typeface="Arial"/>
              </a:rPr>
              <a:t>ι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ό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-4" dirty="0" smtClean="0">
                <a:solidFill>
                  <a:srgbClr val="CE70A1"/>
                </a:solidFill>
                <a:latin typeface="Arial"/>
                <a:cs typeface="Arial"/>
              </a:rPr>
              <a:t>η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τ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α</a:t>
            </a:r>
            <a:r>
              <a:rPr sz="1200" b="1" spc="-19" dirty="0" smtClean="0">
                <a:solidFill>
                  <a:srgbClr val="CE70A1"/>
                </a:solidFill>
                <a:latin typeface="Arial"/>
                <a:cs typeface="Arial"/>
              </a:rPr>
              <a:t> </a:t>
            </a:r>
            <a:r>
              <a:rPr sz="1200" b="1" spc="-84" dirty="0" smtClean="0">
                <a:solidFill>
                  <a:srgbClr val="CE70A1"/>
                </a:solidFill>
                <a:latin typeface="Arial"/>
                <a:cs typeface="Arial"/>
              </a:rPr>
              <a:t>ζ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ωή</a:t>
            </a:r>
            <a:r>
              <a:rPr sz="1200" b="1" spc="4" dirty="0" smtClean="0">
                <a:solidFill>
                  <a:srgbClr val="CE70A1"/>
                </a:solidFill>
                <a:latin typeface="Arial"/>
                <a:cs typeface="Arial"/>
              </a:rPr>
              <a:t>ς</a:t>
            </a:r>
            <a:r>
              <a:rPr sz="1200" b="1" spc="0" dirty="0" smtClean="0">
                <a:solidFill>
                  <a:srgbClr val="CE70A1"/>
                </a:solidFill>
                <a:latin typeface="Arial"/>
                <a:cs typeface="Arial"/>
              </a:rPr>
              <a:t>.</a:t>
            </a:r>
            <a:endParaRPr sz="1200" b="1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78755" y="5318764"/>
            <a:ext cx="796671" cy="249555"/>
          </a:xfrm>
          <a:custGeom>
            <a:avLst/>
            <a:gdLst/>
            <a:ahLst/>
            <a:cxnLst/>
            <a:rect l="l" t="t" r="r" b="b"/>
            <a:pathLst>
              <a:path w="796671" h="249555">
                <a:moveTo>
                  <a:pt x="143255" y="249554"/>
                </a:moveTo>
                <a:lnTo>
                  <a:pt x="653796" y="249554"/>
                </a:lnTo>
                <a:lnTo>
                  <a:pt x="796671" y="0"/>
                </a:lnTo>
                <a:lnTo>
                  <a:pt x="0" y="0"/>
                </a:lnTo>
                <a:lnTo>
                  <a:pt x="143255" y="249554"/>
                </a:lnTo>
                <a:close/>
              </a:path>
            </a:pathLst>
          </a:custGeom>
          <a:solidFill>
            <a:srgbClr val="47173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758941" y="4346452"/>
            <a:ext cx="4946523" cy="1054227"/>
          </a:xfrm>
          <a:custGeom>
            <a:avLst/>
            <a:gdLst/>
            <a:ahLst/>
            <a:cxnLst/>
            <a:rect l="l" t="t" r="r" b="b"/>
            <a:pathLst>
              <a:path w="4946523" h="1054227">
                <a:moveTo>
                  <a:pt x="4946523" y="0"/>
                </a:moveTo>
                <a:lnTo>
                  <a:pt x="0" y="0"/>
                </a:lnTo>
                <a:lnTo>
                  <a:pt x="0" y="1054227"/>
                </a:lnTo>
                <a:lnTo>
                  <a:pt x="4946523" y="1054227"/>
                </a:lnTo>
                <a:lnTo>
                  <a:pt x="49465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04077" y="4291587"/>
            <a:ext cx="5056251" cy="1165479"/>
          </a:xfrm>
          <a:custGeom>
            <a:avLst/>
            <a:gdLst/>
            <a:ahLst/>
            <a:cxnLst/>
            <a:rect l="l" t="t" r="r" b="b"/>
            <a:pathLst>
              <a:path w="5056251" h="1165478">
                <a:moveTo>
                  <a:pt x="44" y="52981"/>
                </a:moveTo>
                <a:lnTo>
                  <a:pt x="0" y="1110361"/>
                </a:lnTo>
                <a:lnTo>
                  <a:pt x="15492" y="1148687"/>
                </a:lnTo>
                <a:lnTo>
                  <a:pt x="53100" y="1165438"/>
                </a:lnTo>
                <a:lnTo>
                  <a:pt x="5001387" y="1165479"/>
                </a:lnTo>
                <a:lnTo>
                  <a:pt x="5015621" y="1163598"/>
                </a:lnTo>
                <a:lnTo>
                  <a:pt x="5048126" y="1139235"/>
                </a:lnTo>
                <a:lnTo>
                  <a:pt x="5056251" y="55245"/>
                </a:lnTo>
                <a:lnTo>
                  <a:pt x="5054358" y="40781"/>
                </a:lnTo>
                <a:lnTo>
                  <a:pt x="5030020" y="8113"/>
                </a:lnTo>
                <a:lnTo>
                  <a:pt x="55245" y="0"/>
                </a:lnTo>
                <a:lnTo>
                  <a:pt x="5001387" y="55245"/>
                </a:lnTo>
                <a:lnTo>
                  <a:pt x="5001387" y="1110361"/>
                </a:lnTo>
                <a:lnTo>
                  <a:pt x="55245" y="1110361"/>
                </a:lnTo>
                <a:lnTo>
                  <a:pt x="55245" y="0"/>
                </a:lnTo>
                <a:lnTo>
                  <a:pt x="40915" y="1864"/>
                </a:lnTo>
                <a:lnTo>
                  <a:pt x="27983" y="7143"/>
                </a:lnTo>
                <a:lnTo>
                  <a:pt x="16939" y="15366"/>
                </a:lnTo>
                <a:lnTo>
                  <a:pt x="8274" y="26060"/>
                </a:lnTo>
                <a:lnTo>
                  <a:pt x="2479" y="38756"/>
                </a:lnTo>
                <a:lnTo>
                  <a:pt x="44" y="52981"/>
                </a:lnTo>
                <a:close/>
              </a:path>
              <a:path w="5056251" h="1165478">
                <a:moveTo>
                  <a:pt x="55245" y="0"/>
                </a:moveTo>
                <a:lnTo>
                  <a:pt x="55245" y="1110361"/>
                </a:lnTo>
                <a:lnTo>
                  <a:pt x="55245" y="55245"/>
                </a:lnTo>
                <a:lnTo>
                  <a:pt x="5001387" y="55245"/>
                </a:lnTo>
                <a:lnTo>
                  <a:pt x="55245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920485" y="4506472"/>
            <a:ext cx="511683" cy="1061847"/>
          </a:xfrm>
          <a:custGeom>
            <a:avLst/>
            <a:gdLst/>
            <a:ahLst/>
            <a:cxnLst/>
            <a:rect l="l" t="t" r="r" b="b"/>
            <a:pathLst>
              <a:path w="511683" h="1061847">
                <a:moveTo>
                  <a:pt x="511683" y="1061846"/>
                </a:moveTo>
                <a:lnTo>
                  <a:pt x="511683" y="0"/>
                </a:lnTo>
                <a:lnTo>
                  <a:pt x="255650" y="255142"/>
                </a:lnTo>
                <a:lnTo>
                  <a:pt x="0" y="0"/>
                </a:lnTo>
                <a:lnTo>
                  <a:pt x="0" y="1061846"/>
                </a:lnTo>
                <a:lnTo>
                  <a:pt x="511683" y="1061846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33631" y="3659124"/>
            <a:ext cx="796671" cy="249555"/>
          </a:xfrm>
          <a:custGeom>
            <a:avLst/>
            <a:gdLst/>
            <a:ahLst/>
            <a:cxnLst/>
            <a:rect l="l" t="t" r="r" b="b"/>
            <a:pathLst>
              <a:path w="796671" h="249554">
                <a:moveTo>
                  <a:pt x="143230" y="249555"/>
                </a:moveTo>
                <a:lnTo>
                  <a:pt x="653796" y="249555"/>
                </a:lnTo>
                <a:lnTo>
                  <a:pt x="796671" y="0"/>
                </a:lnTo>
                <a:lnTo>
                  <a:pt x="0" y="0"/>
                </a:lnTo>
                <a:lnTo>
                  <a:pt x="143230" y="249555"/>
                </a:lnTo>
                <a:close/>
              </a:path>
            </a:pathLst>
          </a:custGeom>
          <a:solidFill>
            <a:srgbClr val="3D3D3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3817" y="2688340"/>
            <a:ext cx="4946523" cy="1054227"/>
          </a:xfrm>
          <a:custGeom>
            <a:avLst/>
            <a:gdLst/>
            <a:ahLst/>
            <a:cxnLst/>
            <a:rect l="l" t="t" r="r" b="b"/>
            <a:pathLst>
              <a:path w="4946523" h="1054227">
                <a:moveTo>
                  <a:pt x="4946523" y="0"/>
                </a:moveTo>
                <a:lnTo>
                  <a:pt x="0" y="0"/>
                </a:lnTo>
                <a:lnTo>
                  <a:pt x="0" y="1054227"/>
                </a:lnTo>
                <a:lnTo>
                  <a:pt x="4946523" y="1054227"/>
                </a:lnTo>
                <a:lnTo>
                  <a:pt x="49465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58953" y="2633472"/>
            <a:ext cx="5056251" cy="1163954"/>
          </a:xfrm>
          <a:custGeom>
            <a:avLst/>
            <a:gdLst/>
            <a:ahLst/>
            <a:cxnLst/>
            <a:rect l="l" t="t" r="r" b="b"/>
            <a:pathLst>
              <a:path w="5056251" h="1163954">
                <a:moveTo>
                  <a:pt x="39" y="53022"/>
                </a:moveTo>
                <a:lnTo>
                  <a:pt x="0" y="1108836"/>
                </a:lnTo>
                <a:lnTo>
                  <a:pt x="15517" y="1147080"/>
                </a:lnTo>
                <a:lnTo>
                  <a:pt x="53097" y="1163915"/>
                </a:lnTo>
                <a:lnTo>
                  <a:pt x="5001387" y="1163954"/>
                </a:lnTo>
                <a:lnTo>
                  <a:pt x="5015621" y="1162057"/>
                </a:lnTo>
                <a:lnTo>
                  <a:pt x="5048126" y="1137599"/>
                </a:lnTo>
                <a:lnTo>
                  <a:pt x="5056251" y="55117"/>
                </a:lnTo>
                <a:lnTo>
                  <a:pt x="5054354" y="40778"/>
                </a:lnTo>
                <a:lnTo>
                  <a:pt x="5029965" y="8134"/>
                </a:lnTo>
                <a:lnTo>
                  <a:pt x="55194" y="0"/>
                </a:lnTo>
                <a:lnTo>
                  <a:pt x="5001387" y="55117"/>
                </a:lnTo>
                <a:lnTo>
                  <a:pt x="5001387" y="1108836"/>
                </a:lnTo>
                <a:lnTo>
                  <a:pt x="55194" y="1108836"/>
                </a:lnTo>
                <a:lnTo>
                  <a:pt x="55194" y="0"/>
                </a:lnTo>
                <a:lnTo>
                  <a:pt x="40881" y="1886"/>
                </a:lnTo>
                <a:lnTo>
                  <a:pt x="27952" y="7215"/>
                </a:lnTo>
                <a:lnTo>
                  <a:pt x="16904" y="15490"/>
                </a:lnTo>
                <a:lnTo>
                  <a:pt x="8237" y="26214"/>
                </a:lnTo>
                <a:lnTo>
                  <a:pt x="2449" y="38890"/>
                </a:lnTo>
                <a:lnTo>
                  <a:pt x="39" y="53022"/>
                </a:lnTo>
                <a:close/>
              </a:path>
              <a:path w="5056251" h="1163954">
                <a:moveTo>
                  <a:pt x="55194" y="0"/>
                </a:moveTo>
                <a:lnTo>
                  <a:pt x="55194" y="1108836"/>
                </a:lnTo>
                <a:lnTo>
                  <a:pt x="55194" y="55117"/>
                </a:lnTo>
                <a:lnTo>
                  <a:pt x="5001387" y="55117"/>
                </a:lnTo>
                <a:lnTo>
                  <a:pt x="55194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75361" y="2846832"/>
            <a:ext cx="511683" cy="1061846"/>
          </a:xfrm>
          <a:custGeom>
            <a:avLst/>
            <a:gdLst/>
            <a:ahLst/>
            <a:cxnLst/>
            <a:rect l="l" t="t" r="r" b="b"/>
            <a:pathLst>
              <a:path w="511683" h="1061846">
                <a:moveTo>
                  <a:pt x="511683" y="1061846"/>
                </a:moveTo>
                <a:lnTo>
                  <a:pt x="511683" y="0"/>
                </a:lnTo>
                <a:lnTo>
                  <a:pt x="255701" y="255142"/>
                </a:lnTo>
                <a:lnTo>
                  <a:pt x="0" y="0"/>
                </a:lnTo>
                <a:lnTo>
                  <a:pt x="0" y="1061846"/>
                </a:lnTo>
                <a:lnTo>
                  <a:pt x="511683" y="1061846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33631" y="5334004"/>
            <a:ext cx="796671" cy="249555"/>
          </a:xfrm>
          <a:custGeom>
            <a:avLst/>
            <a:gdLst/>
            <a:ahLst/>
            <a:cxnLst/>
            <a:rect l="l" t="t" r="r" b="b"/>
            <a:pathLst>
              <a:path w="796671" h="249554">
                <a:moveTo>
                  <a:pt x="143230" y="249555"/>
                </a:moveTo>
                <a:lnTo>
                  <a:pt x="653796" y="249555"/>
                </a:lnTo>
                <a:lnTo>
                  <a:pt x="796671" y="0"/>
                </a:lnTo>
                <a:lnTo>
                  <a:pt x="0" y="0"/>
                </a:lnTo>
                <a:lnTo>
                  <a:pt x="143230" y="249555"/>
                </a:lnTo>
                <a:close/>
              </a:path>
            </a:pathLst>
          </a:custGeom>
          <a:solidFill>
            <a:srgbClr val="58182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13817" y="4361692"/>
            <a:ext cx="4946523" cy="1054227"/>
          </a:xfrm>
          <a:custGeom>
            <a:avLst/>
            <a:gdLst/>
            <a:ahLst/>
            <a:cxnLst/>
            <a:rect l="l" t="t" r="r" b="b"/>
            <a:pathLst>
              <a:path w="4946523" h="1054227">
                <a:moveTo>
                  <a:pt x="4946523" y="0"/>
                </a:moveTo>
                <a:lnTo>
                  <a:pt x="0" y="0"/>
                </a:lnTo>
                <a:lnTo>
                  <a:pt x="0" y="1054227"/>
                </a:lnTo>
                <a:lnTo>
                  <a:pt x="4946523" y="1054227"/>
                </a:lnTo>
                <a:lnTo>
                  <a:pt x="49465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58953" y="4306828"/>
            <a:ext cx="5056251" cy="1165479"/>
          </a:xfrm>
          <a:custGeom>
            <a:avLst/>
            <a:gdLst/>
            <a:ahLst/>
            <a:cxnLst/>
            <a:rect l="l" t="t" r="r" b="b"/>
            <a:pathLst>
              <a:path w="5056251" h="1165478">
                <a:moveTo>
                  <a:pt x="43" y="53022"/>
                </a:moveTo>
                <a:lnTo>
                  <a:pt x="0" y="1110361"/>
                </a:lnTo>
                <a:lnTo>
                  <a:pt x="15517" y="1148701"/>
                </a:lnTo>
                <a:lnTo>
                  <a:pt x="53097" y="1165439"/>
                </a:lnTo>
                <a:lnTo>
                  <a:pt x="5001387" y="1165479"/>
                </a:lnTo>
                <a:lnTo>
                  <a:pt x="5015621" y="1163598"/>
                </a:lnTo>
                <a:lnTo>
                  <a:pt x="5048126" y="1139235"/>
                </a:lnTo>
                <a:lnTo>
                  <a:pt x="5056251" y="55244"/>
                </a:lnTo>
                <a:lnTo>
                  <a:pt x="5054358" y="40781"/>
                </a:lnTo>
                <a:lnTo>
                  <a:pt x="5030020" y="8113"/>
                </a:lnTo>
                <a:lnTo>
                  <a:pt x="55194" y="0"/>
                </a:lnTo>
                <a:lnTo>
                  <a:pt x="5001387" y="55244"/>
                </a:lnTo>
                <a:lnTo>
                  <a:pt x="5001387" y="1110361"/>
                </a:lnTo>
                <a:lnTo>
                  <a:pt x="55194" y="1110361"/>
                </a:lnTo>
                <a:lnTo>
                  <a:pt x="55194" y="0"/>
                </a:lnTo>
                <a:lnTo>
                  <a:pt x="40897" y="1866"/>
                </a:lnTo>
                <a:lnTo>
                  <a:pt x="27979" y="7149"/>
                </a:lnTo>
                <a:lnTo>
                  <a:pt x="16938" y="15379"/>
                </a:lnTo>
                <a:lnTo>
                  <a:pt x="8271" y="26082"/>
                </a:lnTo>
                <a:lnTo>
                  <a:pt x="2473" y="38787"/>
                </a:lnTo>
                <a:lnTo>
                  <a:pt x="43" y="53022"/>
                </a:lnTo>
                <a:close/>
              </a:path>
              <a:path w="5056251" h="1165478">
                <a:moveTo>
                  <a:pt x="55194" y="0"/>
                </a:moveTo>
                <a:lnTo>
                  <a:pt x="55194" y="1110361"/>
                </a:lnTo>
                <a:lnTo>
                  <a:pt x="55194" y="55244"/>
                </a:lnTo>
                <a:lnTo>
                  <a:pt x="5001387" y="55244"/>
                </a:lnTo>
                <a:lnTo>
                  <a:pt x="55194" y="0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75361" y="4521712"/>
            <a:ext cx="511683" cy="1061847"/>
          </a:xfrm>
          <a:custGeom>
            <a:avLst/>
            <a:gdLst/>
            <a:ahLst/>
            <a:cxnLst/>
            <a:rect l="l" t="t" r="r" b="b"/>
            <a:pathLst>
              <a:path w="511683" h="1061847">
                <a:moveTo>
                  <a:pt x="511683" y="1061847"/>
                </a:moveTo>
                <a:lnTo>
                  <a:pt x="511683" y="0"/>
                </a:lnTo>
                <a:lnTo>
                  <a:pt x="255701" y="255143"/>
                </a:lnTo>
                <a:lnTo>
                  <a:pt x="0" y="0"/>
                </a:lnTo>
                <a:lnTo>
                  <a:pt x="0" y="1061847"/>
                </a:lnTo>
                <a:lnTo>
                  <a:pt x="511683" y="1061847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69008" y="1207008"/>
            <a:ext cx="1396872" cy="249554"/>
          </a:xfrm>
          <a:custGeom>
            <a:avLst/>
            <a:gdLst/>
            <a:ahLst/>
            <a:cxnLst/>
            <a:rect l="l" t="t" r="r" b="b"/>
            <a:pathLst>
              <a:path w="1396872" h="249554">
                <a:moveTo>
                  <a:pt x="251079" y="249554"/>
                </a:moveTo>
                <a:lnTo>
                  <a:pt x="1146429" y="249554"/>
                </a:lnTo>
                <a:lnTo>
                  <a:pt x="1396872" y="0"/>
                </a:lnTo>
                <a:lnTo>
                  <a:pt x="0" y="0"/>
                </a:lnTo>
                <a:lnTo>
                  <a:pt x="251079" y="249554"/>
                </a:lnTo>
                <a:close/>
              </a:path>
            </a:pathLst>
          </a:custGeom>
          <a:solidFill>
            <a:srgbClr val="245F7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37006" y="236220"/>
            <a:ext cx="8660257" cy="1052702"/>
          </a:xfrm>
          <a:custGeom>
            <a:avLst/>
            <a:gdLst/>
            <a:ahLst/>
            <a:cxnLst/>
            <a:rect l="l" t="t" r="r" b="b"/>
            <a:pathLst>
              <a:path w="8660257" h="1052702">
                <a:moveTo>
                  <a:pt x="8660257" y="0"/>
                </a:moveTo>
                <a:lnTo>
                  <a:pt x="0" y="0"/>
                </a:lnTo>
                <a:lnTo>
                  <a:pt x="0" y="1052702"/>
                </a:lnTo>
                <a:lnTo>
                  <a:pt x="8660257" y="1052702"/>
                </a:lnTo>
                <a:lnTo>
                  <a:pt x="86602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40994" y="181359"/>
            <a:ext cx="8852281" cy="1163955"/>
          </a:xfrm>
          <a:custGeom>
            <a:avLst/>
            <a:gdLst/>
            <a:ahLst/>
            <a:cxnLst/>
            <a:rect l="l" t="t" r="r" b="b"/>
            <a:pathLst>
              <a:path w="8852281" h="1163955">
                <a:moveTo>
                  <a:pt x="960" y="47296"/>
                </a:moveTo>
                <a:lnTo>
                  <a:pt x="0" y="55118"/>
                </a:lnTo>
                <a:lnTo>
                  <a:pt x="0" y="1108837"/>
                </a:lnTo>
                <a:lnTo>
                  <a:pt x="23961" y="1145247"/>
                </a:lnTo>
                <a:lnTo>
                  <a:pt x="66023" y="1161146"/>
                </a:lnTo>
                <a:lnTo>
                  <a:pt x="96646" y="1163955"/>
                </a:lnTo>
                <a:lnTo>
                  <a:pt x="8756268" y="1163955"/>
                </a:lnTo>
                <a:lnTo>
                  <a:pt x="8805906" y="1156026"/>
                </a:lnTo>
                <a:lnTo>
                  <a:pt x="8840659" y="1135179"/>
                </a:lnTo>
                <a:lnTo>
                  <a:pt x="8852281" y="1108837"/>
                </a:lnTo>
                <a:lnTo>
                  <a:pt x="8852281" y="55118"/>
                </a:lnTo>
                <a:lnTo>
                  <a:pt x="8828158" y="18614"/>
                </a:lnTo>
                <a:lnTo>
                  <a:pt x="8786014" y="2712"/>
                </a:lnTo>
                <a:lnTo>
                  <a:pt x="8756268" y="0"/>
                </a:lnTo>
                <a:lnTo>
                  <a:pt x="96646" y="0"/>
                </a:lnTo>
                <a:lnTo>
                  <a:pt x="8756268" y="55118"/>
                </a:lnTo>
                <a:lnTo>
                  <a:pt x="8756268" y="1108837"/>
                </a:lnTo>
                <a:lnTo>
                  <a:pt x="96646" y="1108837"/>
                </a:lnTo>
                <a:lnTo>
                  <a:pt x="96646" y="0"/>
                </a:lnTo>
                <a:lnTo>
                  <a:pt x="78856" y="930"/>
                </a:lnTo>
                <a:lnTo>
                  <a:pt x="62131" y="3613"/>
                </a:lnTo>
                <a:lnTo>
                  <a:pt x="46771" y="7883"/>
                </a:lnTo>
                <a:lnTo>
                  <a:pt x="33076" y="13576"/>
                </a:lnTo>
                <a:lnTo>
                  <a:pt x="21348" y="20529"/>
                </a:lnTo>
                <a:lnTo>
                  <a:pt x="11885" y="28576"/>
                </a:lnTo>
                <a:lnTo>
                  <a:pt x="4989" y="37553"/>
                </a:lnTo>
                <a:lnTo>
                  <a:pt x="960" y="47296"/>
                </a:lnTo>
                <a:close/>
              </a:path>
              <a:path w="8852281" h="1163955">
                <a:moveTo>
                  <a:pt x="96646" y="0"/>
                </a:moveTo>
                <a:lnTo>
                  <a:pt x="96646" y="1108837"/>
                </a:lnTo>
                <a:lnTo>
                  <a:pt x="96646" y="55118"/>
                </a:lnTo>
                <a:lnTo>
                  <a:pt x="8756268" y="55118"/>
                </a:lnTo>
                <a:lnTo>
                  <a:pt x="96646" y="0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18944" y="394716"/>
            <a:ext cx="894080" cy="1061847"/>
          </a:xfrm>
          <a:custGeom>
            <a:avLst/>
            <a:gdLst/>
            <a:ahLst/>
            <a:cxnLst/>
            <a:rect l="l" t="t" r="r" b="b"/>
            <a:pathLst>
              <a:path w="894080" h="1061847">
                <a:moveTo>
                  <a:pt x="894080" y="1061847"/>
                </a:moveTo>
                <a:lnTo>
                  <a:pt x="894080" y="0"/>
                </a:lnTo>
                <a:lnTo>
                  <a:pt x="446786" y="255143"/>
                </a:lnTo>
                <a:lnTo>
                  <a:pt x="0" y="0"/>
                </a:lnTo>
                <a:lnTo>
                  <a:pt x="0" y="1061847"/>
                </a:lnTo>
                <a:lnTo>
                  <a:pt x="894080" y="1061847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22366" y="3654554"/>
            <a:ext cx="796671" cy="251079"/>
          </a:xfrm>
          <a:custGeom>
            <a:avLst/>
            <a:gdLst/>
            <a:ahLst/>
            <a:cxnLst/>
            <a:rect l="l" t="t" r="r" b="b"/>
            <a:pathLst>
              <a:path w="796670" h="251078">
                <a:moveTo>
                  <a:pt x="143255" y="251079"/>
                </a:moveTo>
                <a:lnTo>
                  <a:pt x="653795" y="251079"/>
                </a:lnTo>
                <a:lnTo>
                  <a:pt x="796670" y="0"/>
                </a:lnTo>
                <a:lnTo>
                  <a:pt x="0" y="0"/>
                </a:lnTo>
                <a:lnTo>
                  <a:pt x="143255" y="251079"/>
                </a:lnTo>
                <a:close/>
              </a:path>
            </a:pathLst>
          </a:custGeom>
          <a:solidFill>
            <a:srgbClr val="47505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49213" y="2790444"/>
            <a:ext cx="4946523" cy="1054226"/>
          </a:xfrm>
          <a:custGeom>
            <a:avLst/>
            <a:gdLst/>
            <a:ahLst/>
            <a:cxnLst/>
            <a:rect l="l" t="t" r="r" b="b"/>
            <a:pathLst>
              <a:path w="4946523" h="1054227">
                <a:moveTo>
                  <a:pt x="4946523" y="0"/>
                </a:moveTo>
                <a:lnTo>
                  <a:pt x="0" y="0"/>
                </a:lnTo>
                <a:lnTo>
                  <a:pt x="0" y="1054226"/>
                </a:lnTo>
                <a:lnTo>
                  <a:pt x="4946523" y="1054226"/>
                </a:lnTo>
                <a:lnTo>
                  <a:pt x="49465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649214" y="2628904"/>
            <a:ext cx="5054727" cy="1165479"/>
          </a:xfrm>
          <a:custGeom>
            <a:avLst/>
            <a:gdLst/>
            <a:ahLst/>
            <a:cxnLst/>
            <a:rect l="l" t="t" r="r" b="b"/>
            <a:pathLst>
              <a:path w="5054727" h="1165478">
                <a:moveTo>
                  <a:pt x="40" y="53100"/>
                </a:moveTo>
                <a:lnTo>
                  <a:pt x="0" y="1110361"/>
                </a:lnTo>
                <a:lnTo>
                  <a:pt x="15510" y="1148624"/>
                </a:lnTo>
                <a:lnTo>
                  <a:pt x="53083" y="1165441"/>
                </a:lnTo>
                <a:lnTo>
                  <a:pt x="4999990" y="1165479"/>
                </a:lnTo>
                <a:lnTo>
                  <a:pt x="5014187" y="1163576"/>
                </a:lnTo>
                <a:lnTo>
                  <a:pt x="5046641" y="1139068"/>
                </a:lnTo>
                <a:lnTo>
                  <a:pt x="5054727" y="55245"/>
                </a:lnTo>
                <a:lnTo>
                  <a:pt x="5052830" y="40852"/>
                </a:lnTo>
                <a:lnTo>
                  <a:pt x="5028477" y="8140"/>
                </a:lnTo>
                <a:lnTo>
                  <a:pt x="55118" y="0"/>
                </a:lnTo>
                <a:lnTo>
                  <a:pt x="4999990" y="55245"/>
                </a:lnTo>
                <a:lnTo>
                  <a:pt x="4999990" y="1110361"/>
                </a:lnTo>
                <a:lnTo>
                  <a:pt x="55118" y="1110361"/>
                </a:lnTo>
                <a:lnTo>
                  <a:pt x="55118" y="0"/>
                </a:lnTo>
                <a:lnTo>
                  <a:pt x="40825" y="1885"/>
                </a:lnTo>
                <a:lnTo>
                  <a:pt x="27917" y="7213"/>
                </a:lnTo>
                <a:lnTo>
                  <a:pt x="16888" y="15492"/>
                </a:lnTo>
                <a:lnTo>
                  <a:pt x="8235" y="26227"/>
                </a:lnTo>
                <a:lnTo>
                  <a:pt x="2454" y="38928"/>
                </a:lnTo>
                <a:lnTo>
                  <a:pt x="40" y="53100"/>
                </a:lnTo>
                <a:close/>
              </a:path>
              <a:path w="5054727" h="1165478">
                <a:moveTo>
                  <a:pt x="55118" y="0"/>
                </a:moveTo>
                <a:lnTo>
                  <a:pt x="55118" y="1110361"/>
                </a:lnTo>
                <a:lnTo>
                  <a:pt x="55118" y="55245"/>
                </a:lnTo>
                <a:lnTo>
                  <a:pt x="4999990" y="55245"/>
                </a:lnTo>
                <a:lnTo>
                  <a:pt x="55118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64097" y="2843784"/>
            <a:ext cx="511683" cy="1061846"/>
          </a:xfrm>
          <a:custGeom>
            <a:avLst/>
            <a:gdLst/>
            <a:ahLst/>
            <a:cxnLst/>
            <a:rect l="l" t="t" r="r" b="b"/>
            <a:pathLst>
              <a:path w="511682" h="1061846">
                <a:moveTo>
                  <a:pt x="511682" y="1061846"/>
                </a:moveTo>
                <a:lnTo>
                  <a:pt x="511682" y="0"/>
                </a:lnTo>
                <a:lnTo>
                  <a:pt x="255650" y="255142"/>
                </a:lnTo>
                <a:lnTo>
                  <a:pt x="0" y="0"/>
                </a:lnTo>
                <a:lnTo>
                  <a:pt x="0" y="1061846"/>
                </a:lnTo>
                <a:lnTo>
                  <a:pt x="511682" y="106184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419983" y="619505"/>
            <a:ext cx="1499696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Υπηρ</a:t>
            </a:r>
            <a:r>
              <a:rPr sz="3900" b="1" spc="-44" baseline="3150" dirty="0" smtClean="0">
                <a:solidFill>
                  <a:srgbClr val="CE70A1"/>
                </a:solidFill>
                <a:latin typeface="Calibri"/>
                <a:cs typeface="Calibri"/>
              </a:rPr>
              <a:t>ε</a:t>
            </a: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σίες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16438" y="619505"/>
            <a:ext cx="1874388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συνδεόμε</a:t>
            </a:r>
            <a:r>
              <a:rPr sz="3900" b="1" spc="-19" baseline="3150" dirty="0" smtClean="0">
                <a:solidFill>
                  <a:srgbClr val="CE70A1"/>
                </a:solidFill>
                <a:latin typeface="Calibri"/>
                <a:cs typeface="Calibri"/>
              </a:rPr>
              <a:t>ν</a:t>
            </a: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ες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89568" y="619505"/>
            <a:ext cx="412659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με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01961" y="619505"/>
            <a:ext cx="2103239" cy="356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spc="-14" baseline="3150" dirty="0" smtClean="0">
                <a:solidFill>
                  <a:srgbClr val="CE70A1"/>
                </a:solidFill>
                <a:latin typeface="Calibri"/>
                <a:cs typeface="Calibri"/>
              </a:rPr>
              <a:t>ε</a:t>
            </a: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γ</a:t>
            </a:r>
            <a:r>
              <a:rPr sz="3900" b="1" spc="-89" baseline="3150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3900" b="1" spc="-29" baseline="3150" dirty="0" smtClean="0">
                <a:solidFill>
                  <a:srgbClr val="CE70A1"/>
                </a:solidFill>
                <a:latin typeface="Calibri"/>
                <a:cs typeface="Calibri"/>
              </a:rPr>
              <a:t>τ</a:t>
            </a:r>
            <a:r>
              <a:rPr sz="3900" b="1" spc="-25" baseline="3150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3900" b="1" spc="34" baseline="3150" dirty="0" smtClean="0">
                <a:solidFill>
                  <a:srgbClr val="CE70A1"/>
                </a:solidFill>
                <a:latin typeface="Calibri"/>
                <a:cs typeface="Calibri"/>
              </a:rPr>
              <a:t>σ</a:t>
            </a:r>
            <a:r>
              <a:rPr sz="3900" b="1" spc="-29" baseline="3150" dirty="0" smtClean="0">
                <a:solidFill>
                  <a:srgbClr val="CE70A1"/>
                </a:solidFill>
                <a:latin typeface="Calibri"/>
                <a:cs typeface="Calibri"/>
              </a:rPr>
              <a:t>τ</a:t>
            </a:r>
            <a:r>
              <a:rPr sz="3900" b="1" spc="-25" baseline="3150" dirty="0" smtClean="0">
                <a:solidFill>
                  <a:srgbClr val="CE70A1"/>
                </a:solidFill>
                <a:latin typeface="Calibri"/>
                <a:cs typeface="Calibri"/>
              </a:rPr>
              <a:t>ά</a:t>
            </a:r>
            <a:r>
              <a:rPr sz="3900" b="1" spc="0" baseline="3150" dirty="0" smtClean="0">
                <a:solidFill>
                  <a:srgbClr val="CE70A1"/>
                </a:solidFill>
                <a:latin typeface="Calibri"/>
                <a:cs typeface="Calibri"/>
              </a:rPr>
              <a:t>σεις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05000" y="2819400"/>
            <a:ext cx="3047999" cy="762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7912" marR="22860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θ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λ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τι</a:t>
            </a:r>
            <a:r>
              <a:rPr sz="2400" b="1" spc="-25" baseline="3413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ές</a:t>
            </a:r>
            <a:r>
              <a:rPr sz="2400" b="1" spc="-47" baseline="3413" dirty="0" smtClean="0">
                <a:solidFill>
                  <a:srgbClr val="CE70A1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δ</a:t>
            </a: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ρ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σ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ρ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ι</a:t>
            </a: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ό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τες</a:t>
            </a:r>
            <a:endParaRPr sz="1600" b="1">
              <a:latin typeface="Calibri"/>
              <a:cs typeface="Calibri"/>
            </a:endParaRPr>
          </a:p>
          <a:p>
            <a:pPr marL="12700">
              <a:lnSpc>
                <a:spcPct val="95825"/>
              </a:lnSpc>
              <a:spcBef>
                <a:spcPts val="23"/>
              </a:spcBef>
            </a:pPr>
            <a:r>
              <a:rPr sz="1200" b="1" spc="-4" dirty="0" smtClean="0">
                <a:latin typeface="Arial"/>
                <a:cs typeface="Arial"/>
              </a:rPr>
              <a:t>Μ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4" dirty="0" smtClean="0">
                <a:latin typeface="Arial"/>
                <a:cs typeface="Arial"/>
              </a:rPr>
              <a:t>θήμ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9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Φ</a:t>
            </a:r>
            <a:r>
              <a:rPr sz="1200" b="1" spc="4" dirty="0" smtClean="0">
                <a:latin typeface="Arial"/>
                <a:cs typeface="Arial"/>
              </a:rPr>
              <a:t>.</a:t>
            </a:r>
            <a:r>
              <a:rPr sz="1200" b="1" spc="0" dirty="0" smtClean="0">
                <a:latin typeface="Arial"/>
                <a:cs typeface="Arial"/>
              </a:rPr>
              <a:t>Α,</a:t>
            </a:r>
            <a:r>
              <a:rPr sz="1200" b="1" spc="14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πρ</a:t>
            </a:r>
            <a:r>
              <a:rPr sz="1200" b="1" spc="-4" dirty="0" smtClean="0">
                <a:latin typeface="Arial"/>
                <a:cs typeface="Arial"/>
              </a:rPr>
              <a:t>ο</a:t>
            </a:r>
            <a:r>
              <a:rPr sz="1200" b="1" spc="-9" dirty="0" smtClean="0">
                <a:latin typeface="Arial"/>
                <a:cs typeface="Arial"/>
              </a:rPr>
              <a:t>π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4" dirty="0" smtClean="0">
                <a:latin typeface="Arial"/>
                <a:cs typeface="Arial"/>
              </a:rPr>
              <a:t>ή</a:t>
            </a:r>
            <a:r>
              <a:rPr sz="1200" b="1" spc="0" dirty="0" smtClean="0">
                <a:latin typeface="Arial"/>
                <a:cs typeface="Arial"/>
              </a:rPr>
              <a:t>σ</a:t>
            </a:r>
            <a:r>
              <a:rPr sz="1200" b="1" spc="-4" dirty="0" smtClean="0">
                <a:latin typeface="Arial"/>
                <a:cs typeface="Arial"/>
              </a:rPr>
              <a:t>ε</a:t>
            </a:r>
            <a:r>
              <a:rPr sz="1200" b="1" spc="0" dirty="0" smtClean="0">
                <a:latin typeface="Arial"/>
                <a:cs typeface="Arial"/>
              </a:rPr>
              <a:t>ι</a:t>
            </a:r>
            <a:r>
              <a:rPr sz="1200" b="1" spc="-4" dirty="0" smtClean="0">
                <a:latin typeface="Arial"/>
                <a:cs typeface="Arial"/>
              </a:rPr>
              <a:t>ς</a:t>
            </a:r>
            <a:r>
              <a:rPr sz="1200" b="1" spc="0" dirty="0" smtClean="0">
                <a:latin typeface="Arial"/>
                <a:cs typeface="Arial"/>
              </a:rPr>
              <a:t>,</a:t>
            </a:r>
            <a:r>
              <a:rPr sz="1200" b="1" spc="-29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14" dirty="0" smtClean="0">
                <a:latin typeface="Arial"/>
                <a:cs typeface="Arial"/>
              </a:rPr>
              <a:t>θ</a:t>
            </a:r>
            <a:r>
              <a:rPr sz="1200" b="1" spc="0" dirty="0" smtClean="0">
                <a:latin typeface="Arial"/>
                <a:cs typeface="Arial"/>
              </a:rPr>
              <a:t>λ</a:t>
            </a:r>
            <a:r>
              <a:rPr sz="1200" b="1" spc="4" dirty="0" smtClean="0">
                <a:latin typeface="Arial"/>
                <a:cs typeface="Arial"/>
              </a:rPr>
              <a:t>ητ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-9" dirty="0" smtClean="0">
                <a:latin typeface="Arial"/>
                <a:cs typeface="Arial"/>
              </a:rPr>
              <a:t>κ</a:t>
            </a:r>
            <a:r>
              <a:rPr sz="1200" b="1" spc="0" dirty="0" smtClean="0">
                <a:latin typeface="Arial"/>
                <a:cs typeface="Arial"/>
              </a:rPr>
              <a:t>ά</a:t>
            </a:r>
            <a:endParaRPr sz="1200" b="1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636"/>
              </a:spcBef>
            </a:pPr>
            <a:r>
              <a:rPr sz="1200" b="1" spc="0" dirty="0" smtClean="0">
                <a:latin typeface="Arial"/>
                <a:cs typeface="Arial"/>
              </a:rPr>
              <a:t>γ</a:t>
            </a:r>
            <a:r>
              <a:rPr sz="1200" b="1" spc="4" dirty="0" smtClean="0">
                <a:latin typeface="Arial"/>
                <a:cs typeface="Arial"/>
              </a:rPr>
              <a:t>ε</a:t>
            </a:r>
            <a:r>
              <a:rPr sz="1200" b="1" spc="0" dirty="0" smtClean="0">
                <a:latin typeface="Arial"/>
                <a:cs typeface="Arial"/>
              </a:rPr>
              <a:t>γ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-4" dirty="0" smtClean="0">
                <a:latin typeface="Arial"/>
                <a:cs typeface="Arial"/>
              </a:rPr>
              <a:t>ότ</a:t>
            </a:r>
            <a:r>
              <a:rPr sz="1200" b="1" spc="0" dirty="0" smtClean="0">
                <a:latin typeface="Arial"/>
                <a:cs typeface="Arial"/>
              </a:rPr>
              <a:t>α,</a:t>
            </a:r>
            <a:r>
              <a:rPr sz="1200" b="1" spc="-4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14" dirty="0" smtClean="0">
                <a:latin typeface="Arial"/>
                <a:cs typeface="Arial"/>
              </a:rPr>
              <a:t>θ</a:t>
            </a:r>
            <a:r>
              <a:rPr sz="1200" b="1" spc="0" dirty="0" smtClean="0">
                <a:latin typeface="Arial"/>
                <a:cs typeface="Arial"/>
              </a:rPr>
              <a:t>λ</a:t>
            </a:r>
            <a:r>
              <a:rPr sz="1200" b="1" spc="4" dirty="0" smtClean="0">
                <a:latin typeface="Arial"/>
                <a:cs typeface="Arial"/>
              </a:rPr>
              <a:t>ητ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-9" dirty="0" smtClean="0">
                <a:latin typeface="Arial"/>
                <a:cs typeface="Arial"/>
              </a:rPr>
              <a:t>κ</a:t>
            </a:r>
            <a:r>
              <a:rPr sz="1200" b="1" spc="0" dirty="0" smtClean="0">
                <a:latin typeface="Arial"/>
                <a:cs typeface="Arial"/>
              </a:rPr>
              <a:t>ά</a:t>
            </a:r>
            <a:r>
              <a:rPr sz="1200" b="1" spc="-29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πρ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0" dirty="0" smtClean="0">
                <a:latin typeface="Arial"/>
                <a:cs typeface="Arial"/>
              </a:rPr>
              <a:t>γρά</a:t>
            </a:r>
            <a:r>
              <a:rPr sz="1200" b="1" spc="4" dirty="0" smtClean="0">
                <a:latin typeface="Arial"/>
                <a:cs typeface="Arial"/>
              </a:rPr>
              <a:t>μμ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endParaRPr sz="1200" b="1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76744" y="2827146"/>
            <a:ext cx="3300856" cy="9066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420" marR="22859">
              <a:lnSpc>
                <a:spcPts val="1725"/>
              </a:lnSpc>
              <a:spcBef>
                <a:spcPts val="86"/>
              </a:spcBef>
            </a:pP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θ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λ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τι</a:t>
            </a:r>
            <a:r>
              <a:rPr sz="2400" b="1" spc="-5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ά</a:t>
            </a:r>
            <a:r>
              <a:rPr sz="2400" b="1" spc="-47" baseline="3413" dirty="0" smtClean="0">
                <a:solidFill>
                  <a:srgbClr val="CE70A1"/>
                </a:solidFill>
                <a:latin typeface="Calibri"/>
                <a:cs typeface="Calibri"/>
              </a:rPr>
              <a:t> 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γαθά</a:t>
            </a:r>
            <a:endParaRPr sz="1600" b="1">
              <a:latin typeface="Calibri"/>
              <a:cs typeface="Calibri"/>
            </a:endParaRPr>
          </a:p>
          <a:p>
            <a:pPr marL="12700">
              <a:lnSpc>
                <a:spcPct val="95825"/>
              </a:lnSpc>
              <a:spcBef>
                <a:spcPts val="208"/>
              </a:spcBef>
            </a:pPr>
            <a:r>
              <a:rPr sz="1200" b="1" spc="-4" dirty="0" smtClean="0">
                <a:latin typeface="Arial"/>
                <a:cs typeface="Arial"/>
              </a:rPr>
              <a:t>Ό</a:t>
            </a:r>
            <a:r>
              <a:rPr sz="1200" b="1" spc="0" dirty="0" smtClean="0">
                <a:latin typeface="Arial"/>
                <a:cs typeface="Arial"/>
              </a:rPr>
              <a:t>ργα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0" dirty="0" smtClean="0">
                <a:latin typeface="Arial"/>
                <a:cs typeface="Arial"/>
              </a:rPr>
              <a:t>α,</a:t>
            </a:r>
            <a:r>
              <a:rPr sz="1200" b="1" spc="29" dirty="0" smtClean="0">
                <a:latin typeface="Arial"/>
                <a:cs typeface="Arial"/>
              </a:rPr>
              <a:t> </a:t>
            </a:r>
            <a:r>
              <a:rPr sz="1200" b="1" spc="4" dirty="0" smtClean="0">
                <a:latin typeface="Arial"/>
                <a:cs typeface="Arial"/>
              </a:rPr>
              <a:t>ε</a:t>
            </a:r>
            <a:r>
              <a:rPr sz="1200" b="1" spc="-34" dirty="0" smtClean="0">
                <a:latin typeface="Arial"/>
                <a:cs typeface="Arial"/>
              </a:rPr>
              <a:t>ξ</a:t>
            </a:r>
            <a:r>
              <a:rPr sz="1200" b="1" spc="-4" dirty="0" smtClean="0">
                <a:latin typeface="Arial"/>
                <a:cs typeface="Arial"/>
              </a:rPr>
              <a:t>ο</a:t>
            </a:r>
            <a:r>
              <a:rPr sz="1200" b="1" spc="0" dirty="0" smtClean="0">
                <a:latin typeface="Arial"/>
                <a:cs typeface="Arial"/>
              </a:rPr>
              <a:t>πλ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0" dirty="0" smtClean="0">
                <a:latin typeface="Arial"/>
                <a:cs typeface="Arial"/>
              </a:rPr>
              <a:t>σ</a:t>
            </a:r>
            <a:r>
              <a:rPr sz="1200" b="1" spc="-4" dirty="0" smtClean="0">
                <a:latin typeface="Arial"/>
                <a:cs typeface="Arial"/>
              </a:rPr>
              <a:t>μ</a:t>
            </a:r>
            <a:r>
              <a:rPr sz="1200" b="1" spc="4" dirty="0" smtClean="0">
                <a:latin typeface="Arial"/>
                <a:cs typeface="Arial"/>
              </a:rPr>
              <a:t>ό</a:t>
            </a:r>
            <a:r>
              <a:rPr sz="1200" b="1" spc="-14" dirty="0" smtClean="0">
                <a:latin typeface="Arial"/>
                <a:cs typeface="Arial"/>
              </a:rPr>
              <a:t>ς</a:t>
            </a:r>
            <a:r>
              <a:rPr sz="1200" b="1" spc="0" dirty="0" smtClean="0">
                <a:latin typeface="Arial"/>
                <a:cs typeface="Arial"/>
              </a:rPr>
              <a:t>,</a:t>
            </a:r>
            <a:r>
              <a:rPr sz="1200" b="1" spc="-19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πρ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9" dirty="0" smtClean="0">
                <a:latin typeface="Arial"/>
                <a:cs typeface="Arial"/>
              </a:rPr>
              <a:t>ϊ</a:t>
            </a:r>
            <a:r>
              <a:rPr sz="1200" b="1" spc="4" dirty="0" smtClean="0">
                <a:latin typeface="Arial"/>
                <a:cs typeface="Arial"/>
              </a:rPr>
              <a:t>ό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-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19" dirty="0" smtClean="0">
                <a:latin typeface="Arial"/>
                <a:cs typeface="Arial"/>
              </a:rPr>
              <a:t> </a:t>
            </a:r>
            <a:r>
              <a:rPr sz="1200" b="1" spc="4" dirty="0" smtClean="0">
                <a:latin typeface="Arial"/>
                <a:cs typeface="Arial"/>
              </a:rPr>
              <a:t>ομ</a:t>
            </a:r>
            <a:r>
              <a:rPr sz="1200" b="1" spc="0" dirty="0" smtClean="0">
                <a:latin typeface="Arial"/>
                <a:cs typeface="Arial"/>
              </a:rPr>
              <a:t>ά</a:t>
            </a:r>
            <a:r>
              <a:rPr sz="1200" b="1" spc="4" dirty="0" smtClean="0">
                <a:latin typeface="Arial"/>
                <a:cs typeface="Arial"/>
              </a:rPr>
              <a:t>δ</a:t>
            </a:r>
            <a:r>
              <a:rPr sz="1200" b="1" spc="0" dirty="0" smtClean="0">
                <a:latin typeface="Arial"/>
                <a:cs typeface="Arial"/>
              </a:rPr>
              <a:t>ω</a:t>
            </a:r>
            <a:r>
              <a:rPr sz="1200" b="1" spc="-14" dirty="0" smtClean="0">
                <a:latin typeface="Arial"/>
                <a:cs typeface="Arial"/>
              </a:rPr>
              <a:t>ν</a:t>
            </a:r>
            <a:r>
              <a:rPr sz="1200" b="1" spc="0" dirty="0" smtClean="0">
                <a:latin typeface="Arial"/>
                <a:cs typeface="Arial"/>
              </a:rPr>
              <a:t>,</a:t>
            </a:r>
            <a:endParaRPr sz="1200" b="1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  <a:spcBef>
                <a:spcPts val="638"/>
              </a:spcBef>
            </a:pP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19" dirty="0" smtClean="0">
                <a:latin typeface="Arial"/>
                <a:cs typeface="Arial"/>
              </a:rPr>
              <a:t>θ</a:t>
            </a:r>
            <a:r>
              <a:rPr sz="1200" b="1" spc="0" dirty="0" smtClean="0">
                <a:latin typeface="Arial"/>
                <a:cs typeface="Arial"/>
              </a:rPr>
              <a:t>λ</a:t>
            </a:r>
            <a:r>
              <a:rPr sz="1200" b="1" spc="4" dirty="0" smtClean="0">
                <a:latin typeface="Arial"/>
                <a:cs typeface="Arial"/>
              </a:rPr>
              <a:t>ητ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-25" dirty="0" smtClean="0">
                <a:latin typeface="Arial"/>
                <a:cs typeface="Arial"/>
              </a:rPr>
              <a:t>κ</a:t>
            </a:r>
            <a:r>
              <a:rPr sz="1200" b="1" spc="0" dirty="0" smtClean="0">
                <a:latin typeface="Arial"/>
                <a:cs typeface="Arial"/>
              </a:rPr>
              <a:t>ά</a:t>
            </a:r>
            <a:r>
              <a:rPr sz="1200" b="1" spc="-19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4" dirty="0" smtClean="0">
                <a:latin typeface="Arial"/>
                <a:cs typeface="Arial"/>
              </a:rPr>
              <a:t>δε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-9" dirty="0" smtClean="0">
                <a:latin typeface="Arial"/>
                <a:cs typeface="Arial"/>
              </a:rPr>
              <a:t>δ</a:t>
            </a:r>
            <a:r>
              <a:rPr sz="1200" b="1" spc="-19" dirty="0" smtClean="0">
                <a:latin typeface="Arial"/>
                <a:cs typeface="Arial"/>
              </a:rPr>
              <a:t>ο</a:t>
            </a:r>
            <a:r>
              <a:rPr sz="1200" b="1" spc="4" dirty="0" smtClean="0">
                <a:latin typeface="Arial"/>
                <a:cs typeface="Arial"/>
              </a:rPr>
              <a:t>τ</a:t>
            </a:r>
            <a:r>
              <a:rPr sz="1200" b="1" spc="-4" dirty="0" smtClean="0">
                <a:latin typeface="Arial"/>
                <a:cs typeface="Arial"/>
              </a:rPr>
              <a:t>ημ</a:t>
            </a:r>
            <a:r>
              <a:rPr sz="1200" b="1" spc="4" dirty="0" smtClean="0">
                <a:latin typeface="Arial"/>
                <a:cs typeface="Arial"/>
              </a:rPr>
              <a:t>έ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4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πρ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9" dirty="0" smtClean="0">
                <a:latin typeface="Arial"/>
                <a:cs typeface="Arial"/>
              </a:rPr>
              <a:t>ϊ</a:t>
            </a:r>
            <a:r>
              <a:rPr sz="1200" b="1" spc="4" dirty="0" smtClean="0">
                <a:latin typeface="Arial"/>
                <a:cs typeface="Arial"/>
              </a:rPr>
              <a:t>ό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-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α)</a:t>
            </a:r>
            <a:endParaRPr sz="1200" b="1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4012" y="4596257"/>
            <a:ext cx="3246187" cy="694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305">
              <a:lnSpc>
                <a:spcPts val="1725"/>
              </a:lnSpc>
              <a:spcBef>
                <a:spcPts val="86"/>
              </a:spcBef>
            </a:pPr>
            <a:r>
              <a:rPr sz="2400" b="1" spc="-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Σ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υμ</a:t>
            </a:r>
            <a:r>
              <a:rPr sz="2400" b="1" spc="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β</a:t>
            </a: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ο</a:t>
            </a:r>
            <a:r>
              <a:rPr sz="2400" b="1" spc="-3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υ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λ</a:t>
            </a: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ε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υτι</a:t>
            </a:r>
            <a:r>
              <a:rPr sz="2400" b="1" spc="-25" baseline="3413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ές</a:t>
            </a:r>
            <a:r>
              <a:rPr sz="2400" b="1" spc="-97" baseline="3413" dirty="0" smtClean="0">
                <a:solidFill>
                  <a:srgbClr val="CE70A1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-1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θ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λ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τι</a:t>
            </a:r>
            <a:r>
              <a:rPr sz="2400" b="1" spc="-25" baseline="3413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ές</a:t>
            </a:r>
            <a:r>
              <a:rPr sz="2400" b="1" spc="-46" baseline="3413" dirty="0" smtClean="0">
                <a:solidFill>
                  <a:srgbClr val="CE70A1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υπηρ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ε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σίες</a:t>
            </a:r>
            <a:endParaRPr sz="1600" b="1">
              <a:latin typeface="Calibri"/>
              <a:cs typeface="Calibri"/>
            </a:endParaRPr>
          </a:p>
          <a:p>
            <a:pPr marL="12700" marR="30403">
              <a:lnSpc>
                <a:spcPct val="95825"/>
              </a:lnSpc>
              <a:spcBef>
                <a:spcPts val="188"/>
              </a:spcBef>
            </a:pPr>
            <a:r>
              <a:rPr sz="1200" b="1" spc="0" dirty="0" smtClean="0">
                <a:latin typeface="Arial"/>
                <a:cs typeface="Arial"/>
              </a:rPr>
              <a:t>Δ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4" dirty="0" smtClean="0">
                <a:latin typeface="Arial"/>
                <a:cs typeface="Arial"/>
              </a:rPr>
              <a:t>ο</a:t>
            </a:r>
            <a:r>
              <a:rPr sz="1200" b="1" spc="9" dirty="0" smtClean="0">
                <a:latin typeface="Arial"/>
                <a:cs typeface="Arial"/>
              </a:rPr>
              <a:t>ί</a:t>
            </a:r>
            <a:r>
              <a:rPr sz="1200" b="1" spc="0" dirty="0" smtClean="0">
                <a:latin typeface="Arial"/>
                <a:cs typeface="Arial"/>
              </a:rPr>
              <a:t>κ</a:t>
            </a:r>
            <a:r>
              <a:rPr sz="1200" b="1" spc="-4" dirty="0" smtClean="0">
                <a:latin typeface="Arial"/>
                <a:cs typeface="Arial"/>
              </a:rPr>
              <a:t>η</a:t>
            </a:r>
            <a:r>
              <a:rPr sz="1200" b="1" spc="-9" dirty="0" smtClean="0">
                <a:latin typeface="Arial"/>
                <a:cs typeface="Arial"/>
              </a:rPr>
              <a:t>σ</a:t>
            </a:r>
            <a:r>
              <a:rPr sz="1200" b="1" spc="-4" dirty="0" smtClean="0">
                <a:latin typeface="Arial"/>
                <a:cs typeface="Arial"/>
              </a:rPr>
              <a:t>η</a:t>
            </a:r>
            <a:r>
              <a:rPr sz="1200" b="1" spc="0" dirty="0" smtClean="0">
                <a:latin typeface="Arial"/>
                <a:cs typeface="Arial"/>
              </a:rPr>
              <a:t>,</a:t>
            </a:r>
            <a:r>
              <a:rPr sz="1200" b="1" spc="-19" dirty="0" smtClean="0">
                <a:latin typeface="Arial"/>
                <a:cs typeface="Arial"/>
              </a:rPr>
              <a:t> </a:t>
            </a:r>
            <a:r>
              <a:rPr sz="1200" b="1" spc="4" dirty="0" smtClean="0">
                <a:latin typeface="Arial"/>
                <a:cs typeface="Arial"/>
              </a:rPr>
              <a:t>μ</a:t>
            </a:r>
            <a:r>
              <a:rPr sz="1200" b="1" spc="0" dirty="0" smtClean="0">
                <a:latin typeface="Arial"/>
                <a:cs typeface="Arial"/>
              </a:rPr>
              <a:t>άρκ</a:t>
            </a:r>
            <a:r>
              <a:rPr sz="1200" b="1" spc="4" dirty="0" smtClean="0">
                <a:latin typeface="Arial"/>
                <a:cs typeface="Arial"/>
              </a:rPr>
              <a:t>ετ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0" dirty="0" smtClean="0">
                <a:latin typeface="Arial"/>
                <a:cs typeface="Arial"/>
              </a:rPr>
              <a:t>γκ,</a:t>
            </a:r>
            <a:r>
              <a:rPr sz="1200" b="1" spc="-4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σ</a:t>
            </a:r>
            <a:r>
              <a:rPr sz="1200" b="1" spc="-4" dirty="0" smtClean="0">
                <a:latin typeface="Arial"/>
                <a:cs typeface="Arial"/>
              </a:rPr>
              <a:t>χ</a:t>
            </a:r>
            <a:r>
              <a:rPr sz="1200" b="1" spc="4" dirty="0" smtClean="0">
                <a:latin typeface="Arial"/>
                <a:cs typeface="Arial"/>
              </a:rPr>
              <a:t>ε</a:t>
            </a:r>
            <a:r>
              <a:rPr sz="1200" b="1" spc="0" dirty="0" smtClean="0">
                <a:latin typeface="Arial"/>
                <a:cs typeface="Arial"/>
              </a:rPr>
              <a:t>δ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4" dirty="0" smtClean="0">
                <a:latin typeface="Arial"/>
                <a:cs typeface="Arial"/>
              </a:rPr>
              <a:t>σμ</a:t>
            </a:r>
            <a:r>
              <a:rPr sz="1200" b="1" spc="-4" dirty="0" smtClean="0">
                <a:latin typeface="Arial"/>
                <a:cs typeface="Arial"/>
              </a:rPr>
              <a:t>ό</a:t>
            </a:r>
            <a:r>
              <a:rPr sz="1200" b="1" spc="0" dirty="0" smtClean="0">
                <a:latin typeface="Arial"/>
                <a:cs typeface="Arial"/>
              </a:rPr>
              <a:t>ς</a:t>
            </a:r>
            <a:r>
              <a:rPr sz="1200" b="1" spc="-34" dirty="0" smtClean="0">
                <a:latin typeface="Arial"/>
                <a:cs typeface="Arial"/>
              </a:rPr>
              <a:t> </a:t>
            </a:r>
            <a:r>
              <a:rPr sz="1200" b="1" spc="-9" dirty="0" smtClean="0">
                <a:latin typeface="Arial"/>
                <a:cs typeface="Arial"/>
              </a:rPr>
              <a:t>κ</a:t>
            </a:r>
            <a:r>
              <a:rPr sz="1200" b="1" spc="0" dirty="0" smtClean="0">
                <a:latin typeface="Arial"/>
                <a:cs typeface="Arial"/>
              </a:rPr>
              <a:t>αι</a:t>
            </a:r>
            <a:endParaRPr sz="1200" b="1">
              <a:latin typeface="Arial"/>
              <a:cs typeface="Arial"/>
            </a:endParaRPr>
          </a:p>
          <a:p>
            <a:pPr marL="12700" marR="30403">
              <a:lnSpc>
                <a:spcPct val="95825"/>
              </a:lnSpc>
              <a:spcBef>
                <a:spcPts val="636"/>
              </a:spcBef>
            </a:pPr>
            <a:r>
              <a:rPr sz="1200" b="1" spc="0" dirty="0" smtClean="0">
                <a:latin typeface="Arial"/>
                <a:cs typeface="Arial"/>
              </a:rPr>
              <a:t>συ</a:t>
            </a:r>
            <a:r>
              <a:rPr sz="1200" b="1" spc="-9" dirty="0" smtClean="0">
                <a:latin typeface="Arial"/>
                <a:cs typeface="Arial"/>
              </a:rPr>
              <a:t>ν</a:t>
            </a:r>
            <a:r>
              <a:rPr sz="1200" b="1" spc="4" dirty="0" smtClean="0">
                <a:latin typeface="Arial"/>
                <a:cs typeface="Arial"/>
              </a:rPr>
              <a:t>τή</a:t>
            </a:r>
            <a:r>
              <a:rPr sz="1200" b="1" spc="0" dirty="0" smtClean="0">
                <a:latin typeface="Arial"/>
                <a:cs typeface="Arial"/>
              </a:rPr>
              <a:t>ρ</a:t>
            </a:r>
            <a:r>
              <a:rPr sz="1200" b="1" spc="4" dirty="0" smtClean="0">
                <a:latin typeface="Arial"/>
                <a:cs typeface="Arial"/>
              </a:rPr>
              <a:t>η</a:t>
            </a:r>
            <a:r>
              <a:rPr sz="1200" b="1" spc="0" dirty="0" smtClean="0">
                <a:latin typeface="Arial"/>
                <a:cs typeface="Arial"/>
              </a:rPr>
              <a:t>ση</a:t>
            </a:r>
            <a:r>
              <a:rPr sz="1200" b="1" spc="-14" dirty="0" smtClean="0">
                <a:latin typeface="Arial"/>
                <a:cs typeface="Arial"/>
              </a:rPr>
              <a:t> </a:t>
            </a:r>
            <a:r>
              <a:rPr sz="1200" b="1" spc="4" dirty="0" smtClean="0">
                <a:latin typeface="Arial"/>
                <a:cs typeface="Arial"/>
              </a:rPr>
              <a:t>ε</a:t>
            </a:r>
            <a:r>
              <a:rPr sz="1200" b="1" spc="0" dirty="0" smtClean="0">
                <a:latin typeface="Arial"/>
                <a:cs typeface="Arial"/>
              </a:rPr>
              <a:t>γ</a:t>
            </a:r>
            <a:r>
              <a:rPr sz="1200" b="1" spc="-9" dirty="0" smtClean="0">
                <a:latin typeface="Arial"/>
                <a:cs typeface="Arial"/>
              </a:rPr>
              <a:t>κ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-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α</a:t>
            </a:r>
            <a:r>
              <a:rPr sz="1200" b="1" spc="4" dirty="0" smtClean="0">
                <a:latin typeface="Arial"/>
                <a:cs typeface="Arial"/>
              </a:rPr>
              <a:t>σ</a:t>
            </a:r>
            <a:r>
              <a:rPr sz="1200" b="1" spc="-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ά</a:t>
            </a:r>
            <a:r>
              <a:rPr sz="1200" b="1" spc="4" dirty="0" smtClean="0">
                <a:latin typeface="Arial"/>
                <a:cs typeface="Arial"/>
              </a:rPr>
              <a:t>σε</a:t>
            </a:r>
            <a:r>
              <a:rPr sz="1200" b="1" spc="0" dirty="0" smtClean="0">
                <a:latin typeface="Arial"/>
                <a:cs typeface="Arial"/>
              </a:rPr>
              <a:t>ων</a:t>
            </a:r>
            <a:endParaRPr sz="1200" b="1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50202" y="4609723"/>
            <a:ext cx="3403598" cy="6480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25"/>
              </a:lnSpc>
              <a:spcBef>
                <a:spcPts val="86"/>
              </a:spcBef>
            </a:pP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Υπ</a:t>
            </a:r>
            <a:r>
              <a:rPr sz="2400" b="1" spc="-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ρ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ε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σίες</a:t>
            </a:r>
            <a:r>
              <a:rPr sz="2400" b="1" spc="-29" baseline="3413" dirty="0" smtClean="0">
                <a:solidFill>
                  <a:srgbClr val="CE70A1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-1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θ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λ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η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τι</a:t>
            </a:r>
            <a:r>
              <a:rPr sz="2400" b="1" spc="-3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ώ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ν</a:t>
            </a:r>
            <a:r>
              <a:rPr sz="2400" b="1" spc="-47" baseline="3413" dirty="0" smtClean="0">
                <a:solidFill>
                  <a:srgbClr val="CE70A1"/>
                </a:solidFill>
                <a:latin typeface="Calibri"/>
                <a:cs typeface="Calibri"/>
              </a:rPr>
              <a:t> 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εγ</a:t>
            </a:r>
            <a:r>
              <a:rPr sz="2400" b="1" spc="-44" baseline="3413" dirty="0" smtClean="0">
                <a:solidFill>
                  <a:srgbClr val="CE70A1"/>
                </a:solidFill>
                <a:latin typeface="Calibri"/>
                <a:cs typeface="Calibri"/>
              </a:rPr>
              <a:t>κ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α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τα</a:t>
            </a:r>
            <a:r>
              <a:rPr sz="2400" b="1" spc="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σ</a:t>
            </a:r>
            <a:r>
              <a:rPr sz="2400" b="1" spc="-14" baseline="3413" dirty="0" smtClean="0">
                <a:solidFill>
                  <a:srgbClr val="CE70A1"/>
                </a:solidFill>
                <a:latin typeface="Calibri"/>
                <a:cs typeface="Calibri"/>
              </a:rPr>
              <a:t>τ</a:t>
            </a:r>
            <a:r>
              <a:rPr sz="2400" b="1" spc="-9" baseline="3413" dirty="0" smtClean="0">
                <a:solidFill>
                  <a:srgbClr val="CE70A1"/>
                </a:solidFill>
                <a:latin typeface="Calibri"/>
                <a:cs typeface="Calibri"/>
              </a:rPr>
              <a:t>ά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σε</a:t>
            </a:r>
            <a:r>
              <a:rPr sz="2400" b="1" spc="-19" baseline="3413" dirty="0" smtClean="0">
                <a:solidFill>
                  <a:srgbClr val="CE70A1"/>
                </a:solidFill>
                <a:latin typeface="Calibri"/>
                <a:cs typeface="Calibri"/>
              </a:rPr>
              <a:t>ω</a:t>
            </a:r>
            <a:r>
              <a:rPr sz="2400" b="1" spc="0" baseline="3413" dirty="0" smtClean="0">
                <a:solidFill>
                  <a:srgbClr val="CE70A1"/>
                </a:solidFill>
                <a:latin typeface="Calibri"/>
                <a:cs typeface="Calibri"/>
              </a:rPr>
              <a:t>ν</a:t>
            </a:r>
            <a:endParaRPr sz="1600" b="1">
              <a:latin typeface="Calibri"/>
              <a:cs typeface="Calibri"/>
            </a:endParaRPr>
          </a:p>
          <a:p>
            <a:pPr marL="39243" marR="30403">
              <a:lnSpc>
                <a:spcPct val="95825"/>
              </a:lnSpc>
              <a:spcBef>
                <a:spcPts val="458"/>
              </a:spcBef>
            </a:pPr>
            <a:r>
              <a:rPr sz="1200" b="1" spc="0" dirty="0" smtClean="0">
                <a:latin typeface="Arial"/>
                <a:cs typeface="Arial"/>
              </a:rPr>
              <a:t>Ι</a:t>
            </a:r>
            <a:r>
              <a:rPr sz="1200" b="1" spc="4" dirty="0" smtClean="0">
                <a:latin typeface="Arial"/>
                <a:cs typeface="Arial"/>
              </a:rPr>
              <a:t>δ</a:t>
            </a:r>
            <a:r>
              <a:rPr sz="1200" b="1" spc="9" dirty="0" smtClean="0">
                <a:latin typeface="Arial"/>
                <a:cs typeface="Arial"/>
              </a:rPr>
              <a:t>ι</a:t>
            </a:r>
            <a:r>
              <a:rPr sz="1200" b="1" spc="-14" dirty="0" smtClean="0">
                <a:latin typeface="Arial"/>
                <a:cs typeface="Arial"/>
              </a:rPr>
              <a:t>ω</a:t>
            </a:r>
            <a:r>
              <a:rPr sz="1200" b="1" spc="4" dirty="0" smtClean="0">
                <a:latin typeface="Arial"/>
                <a:cs typeface="Arial"/>
              </a:rPr>
              <a:t>τ</a:t>
            </a:r>
            <a:r>
              <a:rPr sz="1200" b="1" spc="0" dirty="0" smtClean="0">
                <a:latin typeface="Arial"/>
                <a:cs typeface="Arial"/>
              </a:rPr>
              <a:t>ικέ</a:t>
            </a:r>
            <a:r>
              <a:rPr sz="1200" b="1" spc="4" dirty="0" smtClean="0">
                <a:latin typeface="Arial"/>
                <a:cs typeface="Arial"/>
              </a:rPr>
              <a:t>ς</a:t>
            </a:r>
            <a:r>
              <a:rPr sz="1200" b="1" spc="0" dirty="0" smtClean="0">
                <a:latin typeface="Arial"/>
                <a:cs typeface="Arial"/>
              </a:rPr>
              <a:t>,</a:t>
            </a:r>
            <a:r>
              <a:rPr sz="1200" b="1" spc="-89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Δ</a:t>
            </a:r>
            <a:r>
              <a:rPr sz="1200" b="1" spc="4" dirty="0" smtClean="0">
                <a:latin typeface="Arial"/>
                <a:cs typeface="Arial"/>
              </a:rPr>
              <a:t>ημό</a:t>
            </a:r>
            <a:r>
              <a:rPr sz="1200" b="1" spc="0" dirty="0" smtClean="0">
                <a:latin typeface="Arial"/>
                <a:cs typeface="Arial"/>
              </a:rPr>
              <a:t>σι</a:t>
            </a:r>
            <a:r>
              <a:rPr sz="1200" b="1" spc="-9" dirty="0" smtClean="0">
                <a:latin typeface="Arial"/>
                <a:cs typeface="Arial"/>
              </a:rPr>
              <a:t>ε</a:t>
            </a:r>
            <a:r>
              <a:rPr sz="1200" b="1" spc="0" dirty="0" smtClean="0">
                <a:latin typeface="Arial"/>
                <a:cs typeface="Arial"/>
              </a:rPr>
              <a:t>ς,</a:t>
            </a:r>
            <a:r>
              <a:rPr sz="1200" b="1" spc="-84" dirty="0" smtClean="0">
                <a:latin typeface="Arial"/>
                <a:cs typeface="Arial"/>
              </a:rPr>
              <a:t> </a:t>
            </a:r>
            <a:r>
              <a:rPr sz="1200" b="1" spc="0" dirty="0" smtClean="0">
                <a:latin typeface="Arial"/>
                <a:cs typeface="Arial"/>
              </a:rPr>
              <a:t>Δ</a:t>
            </a:r>
            <a:r>
              <a:rPr sz="1200" b="1" spc="4" dirty="0" smtClean="0">
                <a:latin typeface="Arial"/>
                <a:cs typeface="Arial"/>
              </a:rPr>
              <a:t>ημ</a:t>
            </a:r>
            <a:r>
              <a:rPr sz="1200" b="1" spc="-4" dirty="0" smtClean="0">
                <a:latin typeface="Arial"/>
                <a:cs typeface="Arial"/>
              </a:rPr>
              <a:t>οτ</a:t>
            </a:r>
            <a:r>
              <a:rPr sz="1200" b="1" spc="0" dirty="0" smtClean="0">
                <a:latin typeface="Arial"/>
                <a:cs typeface="Arial"/>
              </a:rPr>
              <a:t>ικές.</a:t>
            </a:r>
            <a:endParaRPr sz="1200" b="1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93292" y="1597660"/>
            <a:ext cx="99669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874766" y="5442204"/>
            <a:ext cx="3430524" cy="865632"/>
          </a:xfrm>
          <a:custGeom>
            <a:avLst/>
            <a:gdLst/>
            <a:ahLst/>
            <a:cxnLst/>
            <a:rect l="l" t="t" r="r" b="b"/>
            <a:pathLst>
              <a:path w="3430524" h="865632">
                <a:moveTo>
                  <a:pt x="2997707" y="0"/>
                </a:moveTo>
                <a:lnTo>
                  <a:pt x="0" y="0"/>
                </a:lnTo>
                <a:lnTo>
                  <a:pt x="20997" y="15142"/>
                </a:lnTo>
                <a:lnTo>
                  <a:pt x="41112" y="31208"/>
                </a:lnTo>
                <a:lnTo>
                  <a:pt x="78611" y="65947"/>
                </a:lnTo>
                <a:lnTo>
                  <a:pt x="112330" y="103899"/>
                </a:lnTo>
                <a:lnTo>
                  <a:pt x="142099" y="144747"/>
                </a:lnTo>
                <a:lnTo>
                  <a:pt x="167751" y="188171"/>
                </a:lnTo>
                <a:lnTo>
                  <a:pt x="189116" y="233854"/>
                </a:lnTo>
                <a:lnTo>
                  <a:pt x="206026" y="281478"/>
                </a:lnTo>
                <a:lnTo>
                  <a:pt x="218314" y="330725"/>
                </a:lnTo>
                <a:lnTo>
                  <a:pt x="225809" y="381277"/>
                </a:lnTo>
                <a:lnTo>
                  <a:pt x="228345" y="432816"/>
                </a:lnTo>
                <a:lnTo>
                  <a:pt x="227708" y="458688"/>
                </a:lnTo>
                <a:lnTo>
                  <a:pt x="222671" y="509772"/>
                </a:lnTo>
                <a:lnTo>
                  <a:pt x="212758" y="559708"/>
                </a:lnTo>
                <a:lnTo>
                  <a:pt x="198138" y="608179"/>
                </a:lnTo>
                <a:lnTo>
                  <a:pt x="178979" y="654869"/>
                </a:lnTo>
                <a:lnTo>
                  <a:pt x="155450" y="699459"/>
                </a:lnTo>
                <a:lnTo>
                  <a:pt x="127719" y="741633"/>
                </a:lnTo>
                <a:lnTo>
                  <a:pt x="95954" y="781073"/>
                </a:lnTo>
                <a:lnTo>
                  <a:pt x="60324" y="817463"/>
                </a:lnTo>
                <a:lnTo>
                  <a:pt x="20997" y="850483"/>
                </a:lnTo>
                <a:lnTo>
                  <a:pt x="0" y="865632"/>
                </a:lnTo>
                <a:lnTo>
                  <a:pt x="2997707" y="865632"/>
                </a:lnTo>
                <a:lnTo>
                  <a:pt x="3033236" y="864152"/>
                </a:lnTo>
                <a:lnTo>
                  <a:pt x="3067968" y="859883"/>
                </a:lnTo>
                <a:lnTo>
                  <a:pt x="3101793" y="852936"/>
                </a:lnTo>
                <a:lnTo>
                  <a:pt x="3134599" y="843423"/>
                </a:lnTo>
                <a:lnTo>
                  <a:pt x="3166276" y="831453"/>
                </a:lnTo>
                <a:lnTo>
                  <a:pt x="3196713" y="817138"/>
                </a:lnTo>
                <a:lnTo>
                  <a:pt x="3225799" y="800591"/>
                </a:lnTo>
                <a:lnTo>
                  <a:pt x="3253423" y="781921"/>
                </a:lnTo>
                <a:lnTo>
                  <a:pt x="3279474" y="761239"/>
                </a:lnTo>
                <a:lnTo>
                  <a:pt x="3303841" y="738658"/>
                </a:lnTo>
                <a:lnTo>
                  <a:pt x="3326414" y="714289"/>
                </a:lnTo>
                <a:lnTo>
                  <a:pt x="3347081" y="688242"/>
                </a:lnTo>
                <a:lnTo>
                  <a:pt x="3365733" y="660628"/>
                </a:lnTo>
                <a:lnTo>
                  <a:pt x="3382257" y="631559"/>
                </a:lnTo>
                <a:lnTo>
                  <a:pt x="3396543" y="601147"/>
                </a:lnTo>
                <a:lnTo>
                  <a:pt x="3408480" y="569501"/>
                </a:lnTo>
                <a:lnTo>
                  <a:pt x="3417958" y="536734"/>
                </a:lnTo>
                <a:lnTo>
                  <a:pt x="3424865" y="502957"/>
                </a:lnTo>
                <a:lnTo>
                  <a:pt x="3429090" y="468280"/>
                </a:lnTo>
                <a:lnTo>
                  <a:pt x="3430524" y="432816"/>
                </a:lnTo>
                <a:lnTo>
                  <a:pt x="3429090" y="397351"/>
                </a:lnTo>
                <a:lnTo>
                  <a:pt x="3424865" y="362676"/>
                </a:lnTo>
                <a:lnTo>
                  <a:pt x="3417958" y="328900"/>
                </a:lnTo>
                <a:lnTo>
                  <a:pt x="3408480" y="296136"/>
                </a:lnTo>
                <a:lnTo>
                  <a:pt x="3396543" y="264493"/>
                </a:lnTo>
                <a:lnTo>
                  <a:pt x="3382257" y="234084"/>
                </a:lnTo>
                <a:lnTo>
                  <a:pt x="3365733" y="205018"/>
                </a:lnTo>
                <a:lnTo>
                  <a:pt x="3347081" y="177408"/>
                </a:lnTo>
                <a:lnTo>
                  <a:pt x="3326414" y="151363"/>
                </a:lnTo>
                <a:lnTo>
                  <a:pt x="3303841" y="126996"/>
                </a:lnTo>
                <a:lnTo>
                  <a:pt x="3279474" y="104417"/>
                </a:lnTo>
                <a:lnTo>
                  <a:pt x="3253423" y="83738"/>
                </a:lnTo>
                <a:lnTo>
                  <a:pt x="3225799" y="65068"/>
                </a:lnTo>
                <a:lnTo>
                  <a:pt x="3196713" y="48521"/>
                </a:lnTo>
                <a:lnTo>
                  <a:pt x="3166276" y="34205"/>
                </a:lnTo>
                <a:lnTo>
                  <a:pt x="3134599" y="22233"/>
                </a:lnTo>
                <a:lnTo>
                  <a:pt x="3101793" y="12715"/>
                </a:lnTo>
                <a:lnTo>
                  <a:pt x="3067968" y="5763"/>
                </a:lnTo>
                <a:lnTo>
                  <a:pt x="3033236" y="1487"/>
                </a:lnTo>
                <a:lnTo>
                  <a:pt x="2997707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771132" y="5396484"/>
            <a:ext cx="3602704" cy="957080"/>
          </a:xfrm>
          <a:custGeom>
            <a:avLst/>
            <a:gdLst/>
            <a:ahLst/>
            <a:cxnLst/>
            <a:rect l="l" t="t" r="r" b="b"/>
            <a:pathLst>
              <a:path w="3602704" h="957080">
                <a:moveTo>
                  <a:pt x="3118612" y="956754"/>
                </a:moveTo>
                <a:lnTo>
                  <a:pt x="3156948" y="956603"/>
                </a:lnTo>
                <a:lnTo>
                  <a:pt x="3213625" y="950453"/>
                </a:lnTo>
                <a:lnTo>
                  <a:pt x="3268764" y="937408"/>
                </a:lnTo>
                <a:lnTo>
                  <a:pt x="3321749" y="917714"/>
                </a:lnTo>
                <a:lnTo>
                  <a:pt x="3371967" y="891611"/>
                </a:lnTo>
                <a:lnTo>
                  <a:pt x="3418801" y="859344"/>
                </a:lnTo>
                <a:lnTo>
                  <a:pt x="3447842" y="834528"/>
                </a:lnTo>
                <a:lnTo>
                  <a:pt x="3488376" y="791852"/>
                </a:lnTo>
                <a:lnTo>
                  <a:pt x="3512312" y="760942"/>
                </a:lnTo>
                <a:lnTo>
                  <a:pt x="3533446" y="728606"/>
                </a:lnTo>
                <a:lnTo>
                  <a:pt x="3551774" y="695025"/>
                </a:lnTo>
                <a:lnTo>
                  <a:pt x="3580005" y="624847"/>
                </a:lnTo>
                <a:lnTo>
                  <a:pt x="3596988" y="551848"/>
                </a:lnTo>
                <a:lnTo>
                  <a:pt x="3602704" y="477467"/>
                </a:lnTo>
                <a:lnTo>
                  <a:pt x="3601331" y="440209"/>
                </a:lnTo>
                <a:lnTo>
                  <a:pt x="3590112" y="366457"/>
                </a:lnTo>
                <a:lnTo>
                  <a:pt x="3567580" y="294924"/>
                </a:lnTo>
                <a:lnTo>
                  <a:pt x="3533718" y="227051"/>
                </a:lnTo>
                <a:lnTo>
                  <a:pt x="3512532" y="194937"/>
                </a:lnTo>
                <a:lnTo>
                  <a:pt x="3488506" y="164278"/>
                </a:lnTo>
                <a:lnTo>
                  <a:pt x="3461639" y="135254"/>
                </a:lnTo>
                <a:lnTo>
                  <a:pt x="3419593" y="98411"/>
                </a:lnTo>
                <a:lnTo>
                  <a:pt x="3373736" y="67267"/>
                </a:lnTo>
                <a:lnTo>
                  <a:pt x="3324648" y="41914"/>
                </a:lnTo>
                <a:lnTo>
                  <a:pt x="3272906" y="22445"/>
                </a:lnTo>
                <a:lnTo>
                  <a:pt x="3219090" y="8953"/>
                </a:lnTo>
                <a:lnTo>
                  <a:pt x="3163778" y="1530"/>
                </a:lnTo>
                <a:lnTo>
                  <a:pt x="3126359" y="0"/>
                </a:lnTo>
                <a:lnTo>
                  <a:pt x="0" y="0"/>
                </a:lnTo>
                <a:lnTo>
                  <a:pt x="0" y="84073"/>
                </a:lnTo>
                <a:lnTo>
                  <a:pt x="3106547" y="84073"/>
                </a:lnTo>
                <a:lnTo>
                  <a:pt x="3139634" y="84453"/>
                </a:lnTo>
                <a:lnTo>
                  <a:pt x="3203641" y="93115"/>
                </a:lnTo>
                <a:lnTo>
                  <a:pt x="3264028" y="111611"/>
                </a:lnTo>
                <a:lnTo>
                  <a:pt x="3319922" y="139093"/>
                </a:lnTo>
                <a:lnTo>
                  <a:pt x="3370447" y="174718"/>
                </a:lnTo>
                <a:lnTo>
                  <a:pt x="3414730" y="217639"/>
                </a:lnTo>
                <a:lnTo>
                  <a:pt x="3451898" y="267010"/>
                </a:lnTo>
                <a:lnTo>
                  <a:pt x="3481075" y="321985"/>
                </a:lnTo>
                <a:lnTo>
                  <a:pt x="3501389" y="381720"/>
                </a:lnTo>
                <a:lnTo>
                  <a:pt x="3511965" y="445368"/>
                </a:lnTo>
                <a:lnTo>
                  <a:pt x="3513328" y="478396"/>
                </a:lnTo>
                <a:lnTo>
                  <a:pt x="3511965" y="511425"/>
                </a:lnTo>
                <a:lnTo>
                  <a:pt x="3501389" y="575079"/>
                </a:lnTo>
                <a:lnTo>
                  <a:pt x="3481075" y="634821"/>
                </a:lnTo>
                <a:lnTo>
                  <a:pt x="3451898" y="689804"/>
                </a:lnTo>
                <a:lnTo>
                  <a:pt x="3414730" y="739183"/>
                </a:lnTo>
                <a:lnTo>
                  <a:pt x="3370447" y="782110"/>
                </a:lnTo>
                <a:lnTo>
                  <a:pt x="3319922" y="817740"/>
                </a:lnTo>
                <a:lnTo>
                  <a:pt x="3264028" y="845226"/>
                </a:lnTo>
                <a:lnTo>
                  <a:pt x="3203641" y="863721"/>
                </a:lnTo>
                <a:lnTo>
                  <a:pt x="3139634" y="872380"/>
                </a:lnTo>
                <a:lnTo>
                  <a:pt x="3106547" y="872756"/>
                </a:lnTo>
                <a:lnTo>
                  <a:pt x="0" y="872756"/>
                </a:lnTo>
                <a:lnTo>
                  <a:pt x="0" y="956754"/>
                </a:lnTo>
                <a:lnTo>
                  <a:pt x="3118612" y="956754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575295" y="1737360"/>
            <a:ext cx="1584959" cy="0"/>
          </a:xfrm>
          <a:custGeom>
            <a:avLst/>
            <a:gdLst/>
            <a:ahLst/>
            <a:cxnLst/>
            <a:rect l="l" t="t" r="r" b="b"/>
            <a:pathLst>
              <a:path w="1584959">
                <a:moveTo>
                  <a:pt x="0" y="0"/>
                </a:moveTo>
                <a:lnTo>
                  <a:pt x="1584959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711184" y="173736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691629" y="1737360"/>
            <a:ext cx="294131" cy="0"/>
          </a:xfrm>
          <a:custGeom>
            <a:avLst/>
            <a:gdLst/>
            <a:ahLst/>
            <a:cxnLst/>
            <a:rect l="l" t="t" r="r" b="b"/>
            <a:pathLst>
              <a:path w="294131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93292" y="1737360"/>
            <a:ext cx="5980176" cy="0"/>
          </a:xfrm>
          <a:custGeom>
            <a:avLst/>
            <a:gdLst/>
            <a:ahLst/>
            <a:cxnLst/>
            <a:rect l="l" t="t" r="r" b="b"/>
            <a:pathLst>
              <a:path w="5980176">
                <a:moveTo>
                  <a:pt x="0" y="0"/>
                </a:moveTo>
                <a:lnTo>
                  <a:pt x="5980176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173471" y="1528572"/>
            <a:ext cx="518159" cy="2785872"/>
          </a:xfrm>
          <a:custGeom>
            <a:avLst/>
            <a:gdLst/>
            <a:ahLst/>
            <a:cxnLst/>
            <a:rect l="l" t="t" r="r" b="b"/>
            <a:pathLst>
              <a:path w="518159" h="2785872">
                <a:moveTo>
                  <a:pt x="0" y="0"/>
                </a:moveTo>
                <a:lnTo>
                  <a:pt x="0" y="2395473"/>
                </a:lnTo>
                <a:lnTo>
                  <a:pt x="107467" y="520613"/>
                </a:lnTo>
                <a:lnTo>
                  <a:pt x="105239" y="508711"/>
                </a:lnTo>
                <a:lnTo>
                  <a:pt x="103941" y="496697"/>
                </a:lnTo>
                <a:lnTo>
                  <a:pt x="103573" y="484630"/>
                </a:lnTo>
                <a:lnTo>
                  <a:pt x="104135" y="472568"/>
                </a:lnTo>
                <a:lnTo>
                  <a:pt x="105626" y="460569"/>
                </a:lnTo>
                <a:lnTo>
                  <a:pt x="108047" y="448692"/>
                </a:lnTo>
                <a:lnTo>
                  <a:pt x="111399" y="436996"/>
                </a:lnTo>
                <a:lnTo>
                  <a:pt x="115679" y="425540"/>
                </a:lnTo>
                <a:lnTo>
                  <a:pt x="120890" y="414380"/>
                </a:lnTo>
                <a:lnTo>
                  <a:pt x="127031" y="403577"/>
                </a:lnTo>
                <a:lnTo>
                  <a:pt x="134101" y="393188"/>
                </a:lnTo>
                <a:lnTo>
                  <a:pt x="142102" y="383272"/>
                </a:lnTo>
                <a:lnTo>
                  <a:pt x="149098" y="375792"/>
                </a:lnTo>
                <a:lnTo>
                  <a:pt x="0" y="0"/>
                </a:lnTo>
                <a:close/>
              </a:path>
              <a:path w="518159" h="2785872">
                <a:moveTo>
                  <a:pt x="0" y="2496058"/>
                </a:moveTo>
                <a:lnTo>
                  <a:pt x="0" y="2785872"/>
                </a:lnTo>
                <a:lnTo>
                  <a:pt x="518159" y="2785872"/>
                </a:lnTo>
                <a:lnTo>
                  <a:pt x="518159" y="2496058"/>
                </a:lnTo>
                <a:lnTo>
                  <a:pt x="0" y="2496058"/>
                </a:lnTo>
                <a:close/>
              </a:path>
              <a:path w="518159" h="2785872">
                <a:moveTo>
                  <a:pt x="518159" y="2395473"/>
                </a:moveTo>
                <a:lnTo>
                  <a:pt x="518159" y="0"/>
                </a:lnTo>
                <a:lnTo>
                  <a:pt x="0" y="0"/>
                </a:lnTo>
                <a:lnTo>
                  <a:pt x="149098" y="375792"/>
                </a:lnTo>
                <a:lnTo>
                  <a:pt x="159133" y="366629"/>
                </a:lnTo>
                <a:lnTo>
                  <a:pt x="169749" y="358498"/>
                </a:lnTo>
                <a:lnTo>
                  <a:pt x="180875" y="351401"/>
                </a:lnTo>
                <a:lnTo>
                  <a:pt x="192442" y="345338"/>
                </a:lnTo>
                <a:lnTo>
                  <a:pt x="204378" y="340308"/>
                </a:lnTo>
                <a:lnTo>
                  <a:pt x="216613" y="336312"/>
                </a:lnTo>
                <a:lnTo>
                  <a:pt x="229076" y="333349"/>
                </a:lnTo>
                <a:lnTo>
                  <a:pt x="241698" y="331419"/>
                </a:lnTo>
                <a:lnTo>
                  <a:pt x="254407" y="330523"/>
                </a:lnTo>
                <a:lnTo>
                  <a:pt x="259079" y="330453"/>
                </a:lnTo>
                <a:lnTo>
                  <a:pt x="271803" y="330970"/>
                </a:lnTo>
                <a:lnTo>
                  <a:pt x="284465" y="332520"/>
                </a:lnTo>
                <a:lnTo>
                  <a:pt x="296995" y="335104"/>
                </a:lnTo>
                <a:lnTo>
                  <a:pt x="309322" y="338721"/>
                </a:lnTo>
                <a:lnTo>
                  <a:pt x="321376" y="343372"/>
                </a:lnTo>
                <a:lnTo>
                  <a:pt x="333086" y="349056"/>
                </a:lnTo>
                <a:lnTo>
                  <a:pt x="344382" y="355774"/>
                </a:lnTo>
                <a:lnTo>
                  <a:pt x="355194" y="363525"/>
                </a:lnTo>
                <a:lnTo>
                  <a:pt x="365451" y="372309"/>
                </a:lnTo>
                <a:lnTo>
                  <a:pt x="377798" y="385292"/>
                </a:lnTo>
                <a:lnTo>
                  <a:pt x="385605" y="395312"/>
                </a:lnTo>
                <a:lnTo>
                  <a:pt x="392482" y="405792"/>
                </a:lnTo>
                <a:lnTo>
                  <a:pt x="398429" y="416674"/>
                </a:lnTo>
                <a:lnTo>
                  <a:pt x="403447" y="427900"/>
                </a:lnTo>
                <a:lnTo>
                  <a:pt x="407534" y="439412"/>
                </a:lnTo>
                <a:lnTo>
                  <a:pt x="410692" y="451150"/>
                </a:lnTo>
                <a:lnTo>
                  <a:pt x="412920" y="463057"/>
                </a:lnTo>
                <a:lnTo>
                  <a:pt x="414218" y="475073"/>
                </a:lnTo>
                <a:lnTo>
                  <a:pt x="414586" y="487141"/>
                </a:lnTo>
                <a:lnTo>
                  <a:pt x="414024" y="499203"/>
                </a:lnTo>
                <a:lnTo>
                  <a:pt x="412533" y="511198"/>
                </a:lnTo>
                <a:lnTo>
                  <a:pt x="410112" y="523069"/>
                </a:lnTo>
                <a:lnTo>
                  <a:pt x="406760" y="534758"/>
                </a:lnTo>
                <a:lnTo>
                  <a:pt x="402480" y="546206"/>
                </a:lnTo>
                <a:lnTo>
                  <a:pt x="397269" y="557355"/>
                </a:lnTo>
                <a:lnTo>
                  <a:pt x="391128" y="568146"/>
                </a:lnTo>
                <a:lnTo>
                  <a:pt x="384058" y="578520"/>
                </a:lnTo>
                <a:lnTo>
                  <a:pt x="376057" y="588419"/>
                </a:lnTo>
                <a:lnTo>
                  <a:pt x="359575" y="604624"/>
                </a:lnTo>
                <a:lnTo>
                  <a:pt x="349568" y="612434"/>
                </a:lnTo>
                <a:lnTo>
                  <a:pt x="339098" y="619313"/>
                </a:lnTo>
                <a:lnTo>
                  <a:pt x="328223" y="625261"/>
                </a:lnTo>
                <a:lnTo>
                  <a:pt x="317003" y="630279"/>
                </a:lnTo>
                <a:lnTo>
                  <a:pt x="305495" y="634366"/>
                </a:lnTo>
                <a:lnTo>
                  <a:pt x="293760" y="637522"/>
                </a:lnTo>
                <a:lnTo>
                  <a:pt x="281855" y="639748"/>
                </a:lnTo>
                <a:lnTo>
                  <a:pt x="269839" y="641043"/>
                </a:lnTo>
                <a:lnTo>
                  <a:pt x="257771" y="641408"/>
                </a:lnTo>
                <a:lnTo>
                  <a:pt x="245709" y="640841"/>
                </a:lnTo>
                <a:lnTo>
                  <a:pt x="233712" y="639344"/>
                </a:lnTo>
                <a:lnTo>
                  <a:pt x="221839" y="636917"/>
                </a:lnTo>
                <a:lnTo>
                  <a:pt x="210148" y="633559"/>
                </a:lnTo>
                <a:lnTo>
                  <a:pt x="198698" y="629270"/>
                </a:lnTo>
                <a:lnTo>
                  <a:pt x="187547" y="624051"/>
                </a:lnTo>
                <a:lnTo>
                  <a:pt x="176755" y="617900"/>
                </a:lnTo>
                <a:lnTo>
                  <a:pt x="166380" y="610820"/>
                </a:lnTo>
                <a:lnTo>
                  <a:pt x="156481" y="602808"/>
                </a:lnTo>
                <a:lnTo>
                  <a:pt x="140361" y="586402"/>
                </a:lnTo>
                <a:lnTo>
                  <a:pt x="132554" y="576399"/>
                </a:lnTo>
                <a:lnTo>
                  <a:pt x="125677" y="565933"/>
                </a:lnTo>
                <a:lnTo>
                  <a:pt x="119730" y="555063"/>
                </a:lnTo>
                <a:lnTo>
                  <a:pt x="114712" y="543848"/>
                </a:lnTo>
                <a:lnTo>
                  <a:pt x="110625" y="532345"/>
                </a:lnTo>
                <a:lnTo>
                  <a:pt x="107467" y="520613"/>
                </a:lnTo>
                <a:lnTo>
                  <a:pt x="0" y="2395473"/>
                </a:lnTo>
                <a:lnTo>
                  <a:pt x="518159" y="2395473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73471" y="1528576"/>
            <a:ext cx="518159" cy="2395473"/>
          </a:xfrm>
          <a:custGeom>
            <a:avLst/>
            <a:gdLst/>
            <a:ahLst/>
            <a:cxnLst/>
            <a:rect l="l" t="t" r="r" b="b"/>
            <a:pathLst>
              <a:path w="518159" h="2395474">
                <a:moveTo>
                  <a:pt x="0" y="0"/>
                </a:moveTo>
                <a:lnTo>
                  <a:pt x="0" y="2395473"/>
                </a:lnTo>
                <a:lnTo>
                  <a:pt x="518159" y="2395473"/>
                </a:lnTo>
                <a:lnTo>
                  <a:pt x="518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173471" y="4024631"/>
            <a:ext cx="518159" cy="289813"/>
          </a:xfrm>
          <a:custGeom>
            <a:avLst/>
            <a:gdLst/>
            <a:ahLst/>
            <a:cxnLst/>
            <a:rect l="l" t="t" r="r" b="b"/>
            <a:pathLst>
              <a:path w="518159" h="289813">
                <a:moveTo>
                  <a:pt x="0" y="0"/>
                </a:moveTo>
                <a:lnTo>
                  <a:pt x="0" y="289814"/>
                </a:lnTo>
                <a:lnTo>
                  <a:pt x="518159" y="289814"/>
                </a:lnTo>
                <a:lnTo>
                  <a:pt x="518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985759" y="1528572"/>
            <a:ext cx="725424" cy="2785872"/>
          </a:xfrm>
          <a:custGeom>
            <a:avLst/>
            <a:gdLst/>
            <a:ahLst/>
            <a:cxnLst/>
            <a:rect l="l" t="t" r="r" b="b"/>
            <a:pathLst>
              <a:path w="725424" h="2785872">
                <a:moveTo>
                  <a:pt x="725424" y="0"/>
                </a:moveTo>
                <a:lnTo>
                  <a:pt x="0" y="0"/>
                </a:lnTo>
                <a:lnTo>
                  <a:pt x="262628" y="366637"/>
                </a:lnTo>
                <a:lnTo>
                  <a:pt x="273234" y="358513"/>
                </a:lnTo>
                <a:lnTo>
                  <a:pt x="284351" y="351421"/>
                </a:lnTo>
                <a:lnTo>
                  <a:pt x="295910" y="345360"/>
                </a:lnTo>
                <a:lnTo>
                  <a:pt x="307842" y="340330"/>
                </a:lnTo>
                <a:lnTo>
                  <a:pt x="320078" y="336332"/>
                </a:lnTo>
                <a:lnTo>
                  <a:pt x="332547" y="333366"/>
                </a:lnTo>
                <a:lnTo>
                  <a:pt x="345182" y="331430"/>
                </a:lnTo>
                <a:lnTo>
                  <a:pt x="357912" y="330527"/>
                </a:lnTo>
                <a:lnTo>
                  <a:pt x="362712" y="330453"/>
                </a:lnTo>
                <a:lnTo>
                  <a:pt x="375459" y="330969"/>
                </a:lnTo>
                <a:lnTo>
                  <a:pt x="388138" y="332516"/>
                </a:lnTo>
                <a:lnTo>
                  <a:pt x="400677" y="335095"/>
                </a:lnTo>
                <a:lnTo>
                  <a:pt x="413009" y="338705"/>
                </a:lnTo>
                <a:lnTo>
                  <a:pt x="425063" y="343347"/>
                </a:lnTo>
                <a:lnTo>
                  <a:pt x="436771" y="349019"/>
                </a:lnTo>
                <a:lnTo>
                  <a:pt x="448063" y="355724"/>
                </a:lnTo>
                <a:lnTo>
                  <a:pt x="458869" y="363460"/>
                </a:lnTo>
                <a:lnTo>
                  <a:pt x="469121" y="372227"/>
                </a:lnTo>
                <a:lnTo>
                  <a:pt x="481571" y="385288"/>
                </a:lnTo>
                <a:lnTo>
                  <a:pt x="489391" y="395302"/>
                </a:lnTo>
                <a:lnTo>
                  <a:pt x="496281" y="405776"/>
                </a:lnTo>
                <a:lnTo>
                  <a:pt x="502239" y="416652"/>
                </a:lnTo>
                <a:lnTo>
                  <a:pt x="507266" y="427872"/>
                </a:lnTo>
                <a:lnTo>
                  <a:pt x="511363" y="439378"/>
                </a:lnTo>
                <a:lnTo>
                  <a:pt x="514529" y="451110"/>
                </a:lnTo>
                <a:lnTo>
                  <a:pt x="516764" y="463010"/>
                </a:lnTo>
                <a:lnTo>
                  <a:pt x="518068" y="475020"/>
                </a:lnTo>
                <a:lnTo>
                  <a:pt x="518441" y="487083"/>
                </a:lnTo>
                <a:lnTo>
                  <a:pt x="725424" y="0"/>
                </a:lnTo>
                <a:close/>
              </a:path>
              <a:path w="725424" h="2785872">
                <a:moveTo>
                  <a:pt x="0" y="2285491"/>
                </a:moveTo>
                <a:lnTo>
                  <a:pt x="0" y="2395473"/>
                </a:lnTo>
                <a:lnTo>
                  <a:pt x="725424" y="2395473"/>
                </a:lnTo>
                <a:lnTo>
                  <a:pt x="725424" y="2285491"/>
                </a:lnTo>
                <a:lnTo>
                  <a:pt x="0" y="2285491"/>
                </a:lnTo>
                <a:close/>
              </a:path>
              <a:path w="725424" h="2785872">
                <a:moveTo>
                  <a:pt x="0" y="2496058"/>
                </a:moveTo>
                <a:lnTo>
                  <a:pt x="0" y="2785872"/>
                </a:lnTo>
                <a:lnTo>
                  <a:pt x="725424" y="2785872"/>
                </a:lnTo>
                <a:lnTo>
                  <a:pt x="725424" y="2496058"/>
                </a:lnTo>
                <a:lnTo>
                  <a:pt x="0" y="2496058"/>
                </a:lnTo>
                <a:close/>
              </a:path>
              <a:path w="725424" h="2785872">
                <a:moveTo>
                  <a:pt x="725424" y="2185161"/>
                </a:moveTo>
                <a:lnTo>
                  <a:pt x="725424" y="0"/>
                </a:lnTo>
                <a:lnTo>
                  <a:pt x="518441" y="487083"/>
                </a:lnTo>
                <a:lnTo>
                  <a:pt x="517883" y="499138"/>
                </a:lnTo>
                <a:lnTo>
                  <a:pt x="516394" y="511128"/>
                </a:lnTo>
                <a:lnTo>
                  <a:pt x="513975" y="522995"/>
                </a:lnTo>
                <a:lnTo>
                  <a:pt x="510624" y="534679"/>
                </a:lnTo>
                <a:lnTo>
                  <a:pt x="506343" y="546124"/>
                </a:lnTo>
                <a:lnTo>
                  <a:pt x="501131" y="557269"/>
                </a:lnTo>
                <a:lnTo>
                  <a:pt x="494988" y="568058"/>
                </a:lnTo>
                <a:lnTo>
                  <a:pt x="487914" y="578431"/>
                </a:lnTo>
                <a:lnTo>
                  <a:pt x="479910" y="588330"/>
                </a:lnTo>
                <a:lnTo>
                  <a:pt x="472821" y="595883"/>
                </a:lnTo>
                <a:lnTo>
                  <a:pt x="463341" y="604617"/>
                </a:lnTo>
                <a:lnTo>
                  <a:pt x="453338" y="612421"/>
                </a:lnTo>
                <a:lnTo>
                  <a:pt x="442869" y="619296"/>
                </a:lnTo>
                <a:lnTo>
                  <a:pt x="431994" y="625242"/>
                </a:lnTo>
                <a:lnTo>
                  <a:pt x="420771" y="630259"/>
                </a:lnTo>
                <a:lnTo>
                  <a:pt x="409260" y="634347"/>
                </a:lnTo>
                <a:lnTo>
                  <a:pt x="397519" y="637506"/>
                </a:lnTo>
                <a:lnTo>
                  <a:pt x="385608" y="639735"/>
                </a:lnTo>
                <a:lnTo>
                  <a:pt x="373584" y="641036"/>
                </a:lnTo>
                <a:lnTo>
                  <a:pt x="361508" y="641408"/>
                </a:lnTo>
                <a:lnTo>
                  <a:pt x="349437" y="640851"/>
                </a:lnTo>
                <a:lnTo>
                  <a:pt x="337431" y="639365"/>
                </a:lnTo>
                <a:lnTo>
                  <a:pt x="325549" y="636950"/>
                </a:lnTo>
                <a:lnTo>
                  <a:pt x="313849" y="633606"/>
                </a:lnTo>
                <a:lnTo>
                  <a:pt x="302390" y="629333"/>
                </a:lnTo>
                <a:lnTo>
                  <a:pt x="291232" y="624131"/>
                </a:lnTo>
                <a:lnTo>
                  <a:pt x="280434" y="618000"/>
                </a:lnTo>
                <a:lnTo>
                  <a:pt x="270053" y="610940"/>
                </a:lnTo>
                <a:lnTo>
                  <a:pt x="260149" y="602950"/>
                </a:lnTo>
                <a:lnTo>
                  <a:pt x="252603" y="595883"/>
                </a:lnTo>
                <a:lnTo>
                  <a:pt x="243852" y="586407"/>
                </a:lnTo>
                <a:lnTo>
                  <a:pt x="236032" y="576409"/>
                </a:lnTo>
                <a:lnTo>
                  <a:pt x="229142" y="565949"/>
                </a:lnTo>
                <a:lnTo>
                  <a:pt x="223184" y="555085"/>
                </a:lnTo>
                <a:lnTo>
                  <a:pt x="218157" y="543875"/>
                </a:lnTo>
                <a:lnTo>
                  <a:pt x="214060" y="532379"/>
                </a:lnTo>
                <a:lnTo>
                  <a:pt x="210894" y="520653"/>
                </a:lnTo>
                <a:lnTo>
                  <a:pt x="208659" y="508758"/>
                </a:lnTo>
                <a:lnTo>
                  <a:pt x="207355" y="496750"/>
                </a:lnTo>
                <a:lnTo>
                  <a:pt x="206982" y="484689"/>
                </a:lnTo>
                <a:lnTo>
                  <a:pt x="207540" y="472632"/>
                </a:lnTo>
                <a:lnTo>
                  <a:pt x="209029" y="460639"/>
                </a:lnTo>
                <a:lnTo>
                  <a:pt x="211448" y="448767"/>
                </a:lnTo>
                <a:lnTo>
                  <a:pt x="214799" y="437076"/>
                </a:lnTo>
                <a:lnTo>
                  <a:pt x="219080" y="425622"/>
                </a:lnTo>
                <a:lnTo>
                  <a:pt x="224292" y="414466"/>
                </a:lnTo>
                <a:lnTo>
                  <a:pt x="230435" y="403665"/>
                </a:lnTo>
                <a:lnTo>
                  <a:pt x="237509" y="393277"/>
                </a:lnTo>
                <a:lnTo>
                  <a:pt x="245513" y="383361"/>
                </a:lnTo>
                <a:lnTo>
                  <a:pt x="252603" y="375792"/>
                </a:lnTo>
                <a:lnTo>
                  <a:pt x="262628" y="366637"/>
                </a:lnTo>
                <a:lnTo>
                  <a:pt x="0" y="0"/>
                </a:lnTo>
                <a:lnTo>
                  <a:pt x="0" y="2185161"/>
                </a:lnTo>
                <a:lnTo>
                  <a:pt x="725424" y="2185161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985759" y="1528576"/>
            <a:ext cx="725424" cy="2185161"/>
          </a:xfrm>
          <a:custGeom>
            <a:avLst/>
            <a:gdLst/>
            <a:ahLst/>
            <a:cxnLst/>
            <a:rect l="l" t="t" r="r" b="b"/>
            <a:pathLst>
              <a:path w="725424" h="2185161">
                <a:moveTo>
                  <a:pt x="0" y="0"/>
                </a:moveTo>
                <a:lnTo>
                  <a:pt x="0" y="2185161"/>
                </a:lnTo>
                <a:lnTo>
                  <a:pt x="725424" y="2185161"/>
                </a:lnTo>
                <a:lnTo>
                  <a:pt x="725424" y="0"/>
                </a:lnTo>
                <a:lnTo>
                  <a:pt x="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985759" y="3814068"/>
            <a:ext cx="725424" cy="109981"/>
          </a:xfrm>
          <a:custGeom>
            <a:avLst/>
            <a:gdLst/>
            <a:ahLst/>
            <a:cxnLst/>
            <a:rect l="l" t="t" r="r" b="b"/>
            <a:pathLst>
              <a:path w="725424" h="109982">
                <a:moveTo>
                  <a:pt x="0" y="0"/>
                </a:moveTo>
                <a:lnTo>
                  <a:pt x="0" y="109981"/>
                </a:lnTo>
                <a:lnTo>
                  <a:pt x="725424" y="109981"/>
                </a:lnTo>
                <a:lnTo>
                  <a:pt x="725424" y="0"/>
                </a:lnTo>
                <a:lnTo>
                  <a:pt x="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985759" y="4024631"/>
            <a:ext cx="725424" cy="289813"/>
          </a:xfrm>
          <a:custGeom>
            <a:avLst/>
            <a:gdLst/>
            <a:ahLst/>
            <a:cxnLst/>
            <a:rect l="l" t="t" r="r" b="b"/>
            <a:pathLst>
              <a:path w="725424" h="289813">
                <a:moveTo>
                  <a:pt x="0" y="0"/>
                </a:moveTo>
                <a:lnTo>
                  <a:pt x="0" y="289814"/>
                </a:lnTo>
                <a:lnTo>
                  <a:pt x="725424" y="289814"/>
                </a:lnTo>
                <a:lnTo>
                  <a:pt x="725424" y="0"/>
                </a:lnTo>
                <a:lnTo>
                  <a:pt x="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955026" y="1528572"/>
            <a:ext cx="620268" cy="2785872"/>
          </a:xfrm>
          <a:custGeom>
            <a:avLst/>
            <a:gdLst/>
            <a:ahLst/>
            <a:cxnLst/>
            <a:rect l="l" t="t" r="r" b="b"/>
            <a:pathLst>
              <a:path w="620268" h="2785872">
                <a:moveTo>
                  <a:pt x="620268" y="2185161"/>
                </a:moveTo>
                <a:lnTo>
                  <a:pt x="465640" y="1394244"/>
                </a:lnTo>
                <a:lnTo>
                  <a:pt x="465073" y="1406306"/>
                </a:lnTo>
                <a:lnTo>
                  <a:pt x="463576" y="1418303"/>
                </a:lnTo>
                <a:lnTo>
                  <a:pt x="461149" y="1430176"/>
                </a:lnTo>
                <a:lnTo>
                  <a:pt x="457791" y="1441867"/>
                </a:lnTo>
                <a:lnTo>
                  <a:pt x="453502" y="1453317"/>
                </a:lnTo>
                <a:lnTo>
                  <a:pt x="448283" y="1464468"/>
                </a:lnTo>
                <a:lnTo>
                  <a:pt x="442132" y="1475260"/>
                </a:lnTo>
                <a:lnTo>
                  <a:pt x="435052" y="1485635"/>
                </a:lnTo>
                <a:lnTo>
                  <a:pt x="427040" y="1495534"/>
                </a:lnTo>
                <a:lnTo>
                  <a:pt x="410634" y="1511672"/>
                </a:lnTo>
                <a:lnTo>
                  <a:pt x="400632" y="1519495"/>
                </a:lnTo>
                <a:lnTo>
                  <a:pt x="390167" y="1526386"/>
                </a:lnTo>
                <a:lnTo>
                  <a:pt x="379298" y="1532346"/>
                </a:lnTo>
                <a:lnTo>
                  <a:pt x="368084" y="1537374"/>
                </a:lnTo>
                <a:lnTo>
                  <a:pt x="356584" y="1541470"/>
                </a:lnTo>
                <a:lnTo>
                  <a:pt x="344854" y="1544634"/>
                </a:lnTo>
                <a:lnTo>
                  <a:pt x="332956" y="1546867"/>
                </a:lnTo>
                <a:lnTo>
                  <a:pt x="320946" y="1548168"/>
                </a:lnTo>
                <a:lnTo>
                  <a:pt x="308884" y="1548537"/>
                </a:lnTo>
                <a:lnTo>
                  <a:pt x="296827" y="1547975"/>
                </a:lnTo>
                <a:lnTo>
                  <a:pt x="284836" y="1546481"/>
                </a:lnTo>
                <a:lnTo>
                  <a:pt x="272968" y="1544055"/>
                </a:lnTo>
                <a:lnTo>
                  <a:pt x="261281" y="1540698"/>
                </a:lnTo>
                <a:lnTo>
                  <a:pt x="249835" y="1536409"/>
                </a:lnTo>
                <a:lnTo>
                  <a:pt x="238687" y="1531188"/>
                </a:lnTo>
                <a:lnTo>
                  <a:pt x="227897" y="1525035"/>
                </a:lnTo>
                <a:lnTo>
                  <a:pt x="217524" y="1517951"/>
                </a:lnTo>
                <a:lnTo>
                  <a:pt x="207624" y="1509935"/>
                </a:lnTo>
                <a:lnTo>
                  <a:pt x="200151" y="1502917"/>
                </a:lnTo>
                <a:lnTo>
                  <a:pt x="191411" y="1493431"/>
                </a:lnTo>
                <a:lnTo>
                  <a:pt x="183601" y="1483424"/>
                </a:lnTo>
                <a:lnTo>
                  <a:pt x="176722" y="1472954"/>
                </a:lnTo>
                <a:lnTo>
                  <a:pt x="170774" y="1462079"/>
                </a:lnTo>
                <a:lnTo>
                  <a:pt x="165756" y="1450859"/>
                </a:lnTo>
                <a:lnTo>
                  <a:pt x="161669" y="1439351"/>
                </a:lnTo>
                <a:lnTo>
                  <a:pt x="158513" y="1427616"/>
                </a:lnTo>
                <a:lnTo>
                  <a:pt x="0" y="2185161"/>
                </a:lnTo>
                <a:lnTo>
                  <a:pt x="620268" y="2185161"/>
                </a:lnTo>
                <a:close/>
              </a:path>
              <a:path w="620268" h="2785872">
                <a:moveTo>
                  <a:pt x="0" y="2496058"/>
                </a:moveTo>
                <a:lnTo>
                  <a:pt x="0" y="2785872"/>
                </a:lnTo>
                <a:lnTo>
                  <a:pt x="620268" y="2785872"/>
                </a:lnTo>
                <a:lnTo>
                  <a:pt x="620268" y="2496058"/>
                </a:lnTo>
                <a:lnTo>
                  <a:pt x="0" y="2496058"/>
                </a:lnTo>
                <a:close/>
              </a:path>
              <a:path w="620268" h="2785872">
                <a:moveTo>
                  <a:pt x="0" y="0"/>
                </a:moveTo>
                <a:lnTo>
                  <a:pt x="0" y="289813"/>
                </a:lnTo>
                <a:lnTo>
                  <a:pt x="620268" y="289813"/>
                </a:lnTo>
                <a:lnTo>
                  <a:pt x="620268" y="0"/>
                </a:lnTo>
                <a:lnTo>
                  <a:pt x="0" y="0"/>
                </a:lnTo>
                <a:close/>
              </a:path>
              <a:path w="620268" h="2785872">
                <a:moveTo>
                  <a:pt x="620268" y="600710"/>
                </a:moveTo>
                <a:lnTo>
                  <a:pt x="0" y="600710"/>
                </a:lnTo>
                <a:lnTo>
                  <a:pt x="0" y="2185161"/>
                </a:lnTo>
                <a:lnTo>
                  <a:pt x="158513" y="1427616"/>
                </a:lnTo>
                <a:lnTo>
                  <a:pt x="156287" y="1415711"/>
                </a:lnTo>
                <a:lnTo>
                  <a:pt x="154992" y="1403695"/>
                </a:lnTo>
                <a:lnTo>
                  <a:pt x="154627" y="1391627"/>
                </a:lnTo>
                <a:lnTo>
                  <a:pt x="155194" y="1379565"/>
                </a:lnTo>
                <a:lnTo>
                  <a:pt x="156691" y="1367568"/>
                </a:lnTo>
                <a:lnTo>
                  <a:pt x="159118" y="1355695"/>
                </a:lnTo>
                <a:lnTo>
                  <a:pt x="162476" y="1344004"/>
                </a:lnTo>
                <a:lnTo>
                  <a:pt x="166765" y="1332554"/>
                </a:lnTo>
                <a:lnTo>
                  <a:pt x="171984" y="1321403"/>
                </a:lnTo>
                <a:lnTo>
                  <a:pt x="178135" y="1310611"/>
                </a:lnTo>
                <a:lnTo>
                  <a:pt x="185215" y="1300236"/>
                </a:lnTo>
                <a:lnTo>
                  <a:pt x="193227" y="1290337"/>
                </a:lnTo>
                <a:lnTo>
                  <a:pt x="210182" y="1273757"/>
                </a:lnTo>
                <a:lnTo>
                  <a:pt x="220794" y="1265600"/>
                </a:lnTo>
                <a:lnTo>
                  <a:pt x="231915" y="1258483"/>
                </a:lnTo>
                <a:lnTo>
                  <a:pt x="243477" y="1252405"/>
                </a:lnTo>
                <a:lnTo>
                  <a:pt x="255407" y="1247364"/>
                </a:lnTo>
                <a:lnTo>
                  <a:pt x="267637" y="1243360"/>
                </a:lnTo>
                <a:lnTo>
                  <a:pt x="280095" y="1240392"/>
                </a:lnTo>
                <a:lnTo>
                  <a:pt x="292711" y="1238458"/>
                </a:lnTo>
                <a:lnTo>
                  <a:pt x="305415" y="1237559"/>
                </a:lnTo>
                <a:lnTo>
                  <a:pt x="310133" y="1237488"/>
                </a:lnTo>
                <a:lnTo>
                  <a:pt x="322852" y="1238004"/>
                </a:lnTo>
                <a:lnTo>
                  <a:pt x="335509" y="1239554"/>
                </a:lnTo>
                <a:lnTo>
                  <a:pt x="348034" y="1242139"/>
                </a:lnTo>
                <a:lnTo>
                  <a:pt x="360356" y="1245758"/>
                </a:lnTo>
                <a:lnTo>
                  <a:pt x="372406" y="1250415"/>
                </a:lnTo>
                <a:lnTo>
                  <a:pt x="384112" y="1256108"/>
                </a:lnTo>
                <a:lnTo>
                  <a:pt x="395405" y="1262840"/>
                </a:lnTo>
                <a:lnTo>
                  <a:pt x="406214" y="1270611"/>
                </a:lnTo>
                <a:lnTo>
                  <a:pt x="416468" y="1279422"/>
                </a:lnTo>
                <a:lnTo>
                  <a:pt x="428856" y="1292440"/>
                </a:lnTo>
                <a:lnTo>
                  <a:pt x="436666" y="1302447"/>
                </a:lnTo>
                <a:lnTo>
                  <a:pt x="443545" y="1312917"/>
                </a:lnTo>
                <a:lnTo>
                  <a:pt x="449493" y="1323792"/>
                </a:lnTo>
                <a:lnTo>
                  <a:pt x="454511" y="1335012"/>
                </a:lnTo>
                <a:lnTo>
                  <a:pt x="458598" y="1346520"/>
                </a:lnTo>
                <a:lnTo>
                  <a:pt x="461754" y="1358255"/>
                </a:lnTo>
                <a:lnTo>
                  <a:pt x="463980" y="1370160"/>
                </a:lnTo>
                <a:lnTo>
                  <a:pt x="465275" y="1382176"/>
                </a:lnTo>
                <a:lnTo>
                  <a:pt x="465640" y="1394244"/>
                </a:lnTo>
                <a:lnTo>
                  <a:pt x="620268" y="2185161"/>
                </a:lnTo>
                <a:lnTo>
                  <a:pt x="620268" y="600710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955026" y="1528576"/>
            <a:ext cx="620268" cy="289813"/>
          </a:xfrm>
          <a:custGeom>
            <a:avLst/>
            <a:gdLst/>
            <a:ahLst/>
            <a:cxnLst/>
            <a:rect l="l" t="t" r="r" b="b"/>
            <a:pathLst>
              <a:path w="620268" h="289813">
                <a:moveTo>
                  <a:pt x="0" y="0"/>
                </a:moveTo>
                <a:lnTo>
                  <a:pt x="0" y="289813"/>
                </a:lnTo>
                <a:lnTo>
                  <a:pt x="620268" y="289813"/>
                </a:lnTo>
                <a:lnTo>
                  <a:pt x="620268" y="0"/>
                </a:lnTo>
                <a:lnTo>
                  <a:pt x="0" y="0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955026" y="2129286"/>
            <a:ext cx="620268" cy="1584451"/>
          </a:xfrm>
          <a:custGeom>
            <a:avLst/>
            <a:gdLst/>
            <a:ahLst/>
            <a:cxnLst/>
            <a:rect l="l" t="t" r="r" b="b"/>
            <a:pathLst>
              <a:path w="620268" h="1584451">
                <a:moveTo>
                  <a:pt x="0" y="0"/>
                </a:moveTo>
                <a:lnTo>
                  <a:pt x="0" y="1584451"/>
                </a:lnTo>
                <a:lnTo>
                  <a:pt x="620268" y="1584451"/>
                </a:lnTo>
                <a:lnTo>
                  <a:pt x="620268" y="0"/>
                </a:lnTo>
                <a:lnTo>
                  <a:pt x="0" y="0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955026" y="4024631"/>
            <a:ext cx="620268" cy="289813"/>
          </a:xfrm>
          <a:custGeom>
            <a:avLst/>
            <a:gdLst/>
            <a:ahLst/>
            <a:cxnLst/>
            <a:rect l="l" t="t" r="r" b="b"/>
            <a:pathLst>
              <a:path w="620268" h="289813">
                <a:moveTo>
                  <a:pt x="0" y="0"/>
                </a:moveTo>
                <a:lnTo>
                  <a:pt x="0" y="289814"/>
                </a:lnTo>
                <a:lnTo>
                  <a:pt x="620268" y="289814"/>
                </a:lnTo>
                <a:lnTo>
                  <a:pt x="620268" y="0"/>
                </a:lnTo>
                <a:lnTo>
                  <a:pt x="0" y="0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832095" y="4475988"/>
            <a:ext cx="3002279" cy="758952"/>
          </a:xfrm>
          <a:custGeom>
            <a:avLst/>
            <a:gdLst/>
            <a:ahLst/>
            <a:cxnLst/>
            <a:rect l="l" t="t" r="r" b="b"/>
            <a:pathLst>
              <a:path w="3002279" h="758951">
                <a:moveTo>
                  <a:pt x="378713" y="0"/>
                </a:moveTo>
                <a:lnTo>
                  <a:pt x="347634" y="1293"/>
                </a:lnTo>
                <a:lnTo>
                  <a:pt x="317251" y="5032"/>
                </a:lnTo>
                <a:lnTo>
                  <a:pt x="258958" y="19458"/>
                </a:lnTo>
                <a:lnTo>
                  <a:pt x="204612" y="42497"/>
                </a:lnTo>
                <a:lnTo>
                  <a:pt x="154990" y="73371"/>
                </a:lnTo>
                <a:lnTo>
                  <a:pt x="110870" y="111299"/>
                </a:lnTo>
                <a:lnTo>
                  <a:pt x="73030" y="155502"/>
                </a:lnTo>
                <a:lnTo>
                  <a:pt x="42245" y="205201"/>
                </a:lnTo>
                <a:lnTo>
                  <a:pt x="19293" y="259616"/>
                </a:lnTo>
                <a:lnTo>
                  <a:pt x="4952" y="317967"/>
                </a:lnTo>
                <a:lnTo>
                  <a:pt x="0" y="379475"/>
                </a:lnTo>
                <a:lnTo>
                  <a:pt x="1254" y="410576"/>
                </a:lnTo>
                <a:lnTo>
                  <a:pt x="10998" y="470603"/>
                </a:lnTo>
                <a:lnTo>
                  <a:pt x="29741" y="527083"/>
                </a:lnTo>
                <a:lnTo>
                  <a:pt x="56707" y="579237"/>
                </a:lnTo>
                <a:lnTo>
                  <a:pt x="91117" y="626286"/>
                </a:lnTo>
                <a:lnTo>
                  <a:pt x="132194" y="667449"/>
                </a:lnTo>
                <a:lnTo>
                  <a:pt x="179162" y="701947"/>
                </a:lnTo>
                <a:lnTo>
                  <a:pt x="231243" y="729001"/>
                </a:lnTo>
                <a:lnTo>
                  <a:pt x="287659" y="747831"/>
                </a:lnTo>
                <a:lnTo>
                  <a:pt x="347634" y="757658"/>
                </a:lnTo>
                <a:lnTo>
                  <a:pt x="378713" y="758952"/>
                </a:lnTo>
                <a:lnTo>
                  <a:pt x="3002279" y="758952"/>
                </a:lnTo>
                <a:lnTo>
                  <a:pt x="2983896" y="745677"/>
                </a:lnTo>
                <a:lnTo>
                  <a:pt x="2966284" y="731593"/>
                </a:lnTo>
                <a:lnTo>
                  <a:pt x="2933454" y="701137"/>
                </a:lnTo>
                <a:lnTo>
                  <a:pt x="2903935" y="667864"/>
                </a:lnTo>
                <a:lnTo>
                  <a:pt x="2877874" y="632051"/>
                </a:lnTo>
                <a:lnTo>
                  <a:pt x="2855420" y="593979"/>
                </a:lnTo>
                <a:lnTo>
                  <a:pt x="2836718" y="553925"/>
                </a:lnTo>
                <a:lnTo>
                  <a:pt x="2821917" y="512169"/>
                </a:lnTo>
                <a:lnTo>
                  <a:pt x="2811162" y="468989"/>
                </a:lnTo>
                <a:lnTo>
                  <a:pt x="2804601" y="424665"/>
                </a:lnTo>
                <a:lnTo>
                  <a:pt x="2802381" y="379475"/>
                </a:lnTo>
                <a:lnTo>
                  <a:pt x="2802939" y="356790"/>
                </a:lnTo>
                <a:lnTo>
                  <a:pt x="2807348" y="311998"/>
                </a:lnTo>
                <a:lnTo>
                  <a:pt x="2816024" y="268212"/>
                </a:lnTo>
                <a:lnTo>
                  <a:pt x="2828821" y="225709"/>
                </a:lnTo>
                <a:lnTo>
                  <a:pt x="2845591" y="184769"/>
                </a:lnTo>
                <a:lnTo>
                  <a:pt x="2866187" y="145671"/>
                </a:lnTo>
                <a:lnTo>
                  <a:pt x="2890463" y="108694"/>
                </a:lnTo>
                <a:lnTo>
                  <a:pt x="2918271" y="74116"/>
                </a:lnTo>
                <a:lnTo>
                  <a:pt x="2949464" y="42216"/>
                </a:lnTo>
                <a:lnTo>
                  <a:pt x="2983896" y="13274"/>
                </a:lnTo>
                <a:lnTo>
                  <a:pt x="3002279" y="0"/>
                </a:lnTo>
                <a:lnTo>
                  <a:pt x="378713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771179" y="4436368"/>
            <a:ext cx="3153108" cy="838221"/>
          </a:xfrm>
          <a:custGeom>
            <a:avLst/>
            <a:gdLst/>
            <a:ahLst/>
            <a:cxnLst/>
            <a:rect l="l" t="t" r="r" b="b"/>
            <a:pathLst>
              <a:path w="3153108" h="838221">
                <a:moveTo>
                  <a:pt x="1266" y="450820"/>
                </a:moveTo>
                <a:lnTo>
                  <a:pt x="4999" y="483318"/>
                </a:lnTo>
                <a:lnTo>
                  <a:pt x="11196" y="515513"/>
                </a:lnTo>
                <a:lnTo>
                  <a:pt x="19855" y="547250"/>
                </a:lnTo>
                <a:lnTo>
                  <a:pt x="30974" y="578369"/>
                </a:lnTo>
                <a:lnTo>
                  <a:pt x="44550" y="608715"/>
                </a:lnTo>
                <a:lnTo>
                  <a:pt x="60583" y="638128"/>
                </a:lnTo>
                <a:lnTo>
                  <a:pt x="79069" y="666452"/>
                </a:lnTo>
                <a:lnTo>
                  <a:pt x="100008" y="693528"/>
                </a:lnTo>
                <a:lnTo>
                  <a:pt x="123396" y="719201"/>
                </a:lnTo>
                <a:lnTo>
                  <a:pt x="135467" y="730905"/>
                </a:lnTo>
                <a:lnTo>
                  <a:pt x="147970" y="742050"/>
                </a:lnTo>
                <a:lnTo>
                  <a:pt x="160884" y="752627"/>
                </a:lnTo>
                <a:lnTo>
                  <a:pt x="174189" y="762627"/>
                </a:lnTo>
                <a:lnTo>
                  <a:pt x="187864" y="772044"/>
                </a:lnTo>
                <a:lnTo>
                  <a:pt x="201890" y="780870"/>
                </a:lnTo>
                <a:lnTo>
                  <a:pt x="216247" y="789096"/>
                </a:lnTo>
                <a:lnTo>
                  <a:pt x="230913" y="796715"/>
                </a:lnTo>
                <a:lnTo>
                  <a:pt x="245869" y="803719"/>
                </a:lnTo>
                <a:lnTo>
                  <a:pt x="261096" y="810101"/>
                </a:lnTo>
                <a:lnTo>
                  <a:pt x="276571" y="815852"/>
                </a:lnTo>
                <a:lnTo>
                  <a:pt x="292276" y="820964"/>
                </a:lnTo>
                <a:lnTo>
                  <a:pt x="308191" y="825430"/>
                </a:lnTo>
                <a:lnTo>
                  <a:pt x="324294" y="829243"/>
                </a:lnTo>
                <a:lnTo>
                  <a:pt x="340566" y="832393"/>
                </a:lnTo>
                <a:lnTo>
                  <a:pt x="356986" y="834874"/>
                </a:lnTo>
                <a:lnTo>
                  <a:pt x="373535" y="836678"/>
                </a:lnTo>
                <a:lnTo>
                  <a:pt x="390193" y="837796"/>
                </a:lnTo>
                <a:lnTo>
                  <a:pt x="406938" y="838221"/>
                </a:lnTo>
                <a:lnTo>
                  <a:pt x="423751" y="837946"/>
                </a:lnTo>
                <a:lnTo>
                  <a:pt x="3153108" y="837946"/>
                </a:lnTo>
                <a:lnTo>
                  <a:pt x="3153108" y="764413"/>
                </a:lnTo>
                <a:lnTo>
                  <a:pt x="434165" y="764413"/>
                </a:lnTo>
                <a:lnTo>
                  <a:pt x="405211" y="764070"/>
                </a:lnTo>
                <a:lnTo>
                  <a:pt x="349199" y="756463"/>
                </a:lnTo>
                <a:lnTo>
                  <a:pt x="296354" y="740245"/>
                </a:lnTo>
                <a:lnTo>
                  <a:pt x="247441" y="716157"/>
                </a:lnTo>
                <a:lnTo>
                  <a:pt x="203225" y="684942"/>
                </a:lnTo>
                <a:lnTo>
                  <a:pt x="164471" y="647339"/>
                </a:lnTo>
                <a:lnTo>
                  <a:pt x="131944" y="604092"/>
                </a:lnTo>
                <a:lnTo>
                  <a:pt x="106410" y="555940"/>
                </a:lnTo>
                <a:lnTo>
                  <a:pt x="88632" y="503626"/>
                </a:lnTo>
                <a:lnTo>
                  <a:pt x="79377" y="447891"/>
                </a:lnTo>
                <a:lnTo>
                  <a:pt x="78184" y="418973"/>
                </a:lnTo>
                <a:lnTo>
                  <a:pt x="79377" y="390054"/>
                </a:lnTo>
                <a:lnTo>
                  <a:pt x="88632" y="334319"/>
                </a:lnTo>
                <a:lnTo>
                  <a:pt x="106410" y="282007"/>
                </a:lnTo>
                <a:lnTo>
                  <a:pt x="131944" y="233859"/>
                </a:lnTo>
                <a:lnTo>
                  <a:pt x="164471" y="190617"/>
                </a:lnTo>
                <a:lnTo>
                  <a:pt x="203225" y="153025"/>
                </a:lnTo>
                <a:lnTo>
                  <a:pt x="247441" y="121823"/>
                </a:lnTo>
                <a:lnTo>
                  <a:pt x="296354" y="97754"/>
                </a:lnTo>
                <a:lnTo>
                  <a:pt x="349199" y="81560"/>
                </a:lnTo>
                <a:lnTo>
                  <a:pt x="405211" y="73984"/>
                </a:lnTo>
                <a:lnTo>
                  <a:pt x="434165" y="73660"/>
                </a:lnTo>
                <a:lnTo>
                  <a:pt x="3153108" y="73660"/>
                </a:lnTo>
                <a:lnTo>
                  <a:pt x="3153108" y="0"/>
                </a:lnTo>
                <a:lnTo>
                  <a:pt x="416893" y="0"/>
                </a:lnTo>
                <a:lnTo>
                  <a:pt x="400482" y="360"/>
                </a:lnTo>
                <a:lnTo>
                  <a:pt x="351744" y="5056"/>
                </a:lnTo>
                <a:lnTo>
                  <a:pt x="304145" y="15108"/>
                </a:lnTo>
                <a:lnTo>
                  <a:pt x="258190" y="30432"/>
                </a:lnTo>
                <a:lnTo>
                  <a:pt x="214388" y="50942"/>
                </a:lnTo>
                <a:lnTo>
                  <a:pt x="173244" y="76553"/>
                </a:lnTo>
                <a:lnTo>
                  <a:pt x="135265" y="107181"/>
                </a:lnTo>
                <a:lnTo>
                  <a:pt x="99894" y="143909"/>
                </a:lnTo>
                <a:lnTo>
                  <a:pt x="60345" y="198883"/>
                </a:lnTo>
                <a:lnTo>
                  <a:pt x="30724" y="258321"/>
                </a:lnTo>
                <a:lnTo>
                  <a:pt x="11014" y="320964"/>
                </a:lnTo>
                <a:lnTo>
                  <a:pt x="1200" y="385550"/>
                </a:lnTo>
                <a:lnTo>
                  <a:pt x="0" y="418179"/>
                </a:lnTo>
                <a:lnTo>
                  <a:pt x="1266" y="450820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9951214" y="3073150"/>
            <a:ext cx="1151001" cy="3280765"/>
          </a:xfrm>
          <a:custGeom>
            <a:avLst/>
            <a:gdLst/>
            <a:ahLst/>
            <a:cxnLst/>
            <a:rect l="l" t="t" r="r" b="b"/>
            <a:pathLst>
              <a:path w="1151001" h="3280765">
                <a:moveTo>
                  <a:pt x="1151001" y="3176549"/>
                </a:moveTo>
                <a:lnTo>
                  <a:pt x="1092835" y="2845968"/>
                </a:lnTo>
                <a:lnTo>
                  <a:pt x="501777" y="2950171"/>
                </a:lnTo>
                <a:lnTo>
                  <a:pt x="560070" y="3280765"/>
                </a:lnTo>
                <a:lnTo>
                  <a:pt x="1151001" y="3176549"/>
                </a:lnTo>
                <a:close/>
              </a:path>
              <a:path w="1151001" h="3280765">
                <a:moveTo>
                  <a:pt x="213958" y="623732"/>
                </a:moveTo>
                <a:lnTo>
                  <a:pt x="213131" y="609919"/>
                </a:lnTo>
                <a:lnTo>
                  <a:pt x="213367" y="596052"/>
                </a:lnTo>
                <a:lnTo>
                  <a:pt x="214678" y="582197"/>
                </a:lnTo>
                <a:lnTo>
                  <a:pt x="217074" y="568418"/>
                </a:lnTo>
                <a:lnTo>
                  <a:pt x="220568" y="554779"/>
                </a:lnTo>
                <a:lnTo>
                  <a:pt x="225171" y="541346"/>
                </a:lnTo>
                <a:lnTo>
                  <a:pt x="230893" y="528181"/>
                </a:lnTo>
                <a:lnTo>
                  <a:pt x="237747" y="515351"/>
                </a:lnTo>
                <a:lnTo>
                  <a:pt x="245745" y="502919"/>
                </a:lnTo>
                <a:lnTo>
                  <a:pt x="253967" y="492039"/>
                </a:lnTo>
                <a:lnTo>
                  <a:pt x="262850" y="481969"/>
                </a:lnTo>
                <a:lnTo>
                  <a:pt x="272343" y="472715"/>
                </a:lnTo>
                <a:lnTo>
                  <a:pt x="282393" y="464283"/>
                </a:lnTo>
                <a:lnTo>
                  <a:pt x="292948" y="456680"/>
                </a:lnTo>
                <a:lnTo>
                  <a:pt x="303957" y="449910"/>
                </a:lnTo>
                <a:lnTo>
                  <a:pt x="315367" y="443981"/>
                </a:lnTo>
                <a:lnTo>
                  <a:pt x="327125" y="438898"/>
                </a:lnTo>
                <a:lnTo>
                  <a:pt x="339181" y="434668"/>
                </a:lnTo>
                <a:lnTo>
                  <a:pt x="351481" y="431295"/>
                </a:lnTo>
                <a:lnTo>
                  <a:pt x="374179" y="427396"/>
                </a:lnTo>
                <a:lnTo>
                  <a:pt x="386509" y="426487"/>
                </a:lnTo>
                <a:lnTo>
                  <a:pt x="398894" y="426417"/>
                </a:lnTo>
                <a:lnTo>
                  <a:pt x="411287" y="427195"/>
                </a:lnTo>
                <a:lnTo>
                  <a:pt x="423644" y="428835"/>
                </a:lnTo>
                <a:lnTo>
                  <a:pt x="435918" y="431345"/>
                </a:lnTo>
                <a:lnTo>
                  <a:pt x="448064" y="434737"/>
                </a:lnTo>
                <a:lnTo>
                  <a:pt x="460035" y="439022"/>
                </a:lnTo>
                <a:lnTo>
                  <a:pt x="471786" y="444211"/>
                </a:lnTo>
                <a:lnTo>
                  <a:pt x="483272" y="450315"/>
                </a:lnTo>
                <a:lnTo>
                  <a:pt x="494446" y="457344"/>
                </a:lnTo>
                <a:lnTo>
                  <a:pt x="508190" y="467663"/>
                </a:lnTo>
                <a:lnTo>
                  <a:pt x="519002" y="477371"/>
                </a:lnTo>
                <a:lnTo>
                  <a:pt x="528867" y="487781"/>
                </a:lnTo>
                <a:lnTo>
                  <a:pt x="537773" y="498829"/>
                </a:lnTo>
                <a:lnTo>
                  <a:pt x="545711" y="510450"/>
                </a:lnTo>
                <a:lnTo>
                  <a:pt x="552667" y="522579"/>
                </a:lnTo>
                <a:lnTo>
                  <a:pt x="558630" y="535152"/>
                </a:lnTo>
                <a:lnTo>
                  <a:pt x="563590" y="548103"/>
                </a:lnTo>
                <a:lnTo>
                  <a:pt x="567534" y="561368"/>
                </a:lnTo>
                <a:lnTo>
                  <a:pt x="570452" y="574881"/>
                </a:lnTo>
                <a:lnTo>
                  <a:pt x="572331" y="588578"/>
                </a:lnTo>
                <a:lnTo>
                  <a:pt x="573161" y="602394"/>
                </a:lnTo>
                <a:lnTo>
                  <a:pt x="1072515" y="2731262"/>
                </a:lnTo>
                <a:lnTo>
                  <a:pt x="590931" y="0"/>
                </a:lnTo>
                <a:lnTo>
                  <a:pt x="0" y="104266"/>
                </a:lnTo>
                <a:lnTo>
                  <a:pt x="481584" y="2835465"/>
                </a:lnTo>
                <a:lnTo>
                  <a:pt x="213958" y="623732"/>
                </a:lnTo>
                <a:close/>
              </a:path>
              <a:path w="1151001" h="3280765">
                <a:moveTo>
                  <a:pt x="1072515" y="2731262"/>
                </a:moveTo>
                <a:lnTo>
                  <a:pt x="573161" y="602394"/>
                </a:lnTo>
                <a:lnTo>
                  <a:pt x="572929" y="616264"/>
                </a:lnTo>
                <a:lnTo>
                  <a:pt x="571625" y="630124"/>
                </a:lnTo>
                <a:lnTo>
                  <a:pt x="569237" y="643907"/>
                </a:lnTo>
                <a:lnTo>
                  <a:pt x="565754" y="657551"/>
                </a:lnTo>
                <a:lnTo>
                  <a:pt x="561164" y="670989"/>
                </a:lnTo>
                <a:lnTo>
                  <a:pt x="555456" y="684156"/>
                </a:lnTo>
                <a:lnTo>
                  <a:pt x="548618" y="696989"/>
                </a:lnTo>
                <a:lnTo>
                  <a:pt x="540639" y="709421"/>
                </a:lnTo>
                <a:lnTo>
                  <a:pt x="531681" y="721169"/>
                </a:lnTo>
                <a:lnTo>
                  <a:pt x="521960" y="731981"/>
                </a:lnTo>
                <a:lnTo>
                  <a:pt x="511540" y="741846"/>
                </a:lnTo>
                <a:lnTo>
                  <a:pt x="500484" y="750753"/>
                </a:lnTo>
                <a:lnTo>
                  <a:pt x="488858" y="758692"/>
                </a:lnTo>
                <a:lnTo>
                  <a:pt x="476727" y="765649"/>
                </a:lnTo>
                <a:lnTo>
                  <a:pt x="464154" y="771615"/>
                </a:lnTo>
                <a:lnTo>
                  <a:pt x="451204" y="776577"/>
                </a:lnTo>
                <a:lnTo>
                  <a:pt x="437943" y="780525"/>
                </a:lnTo>
                <a:lnTo>
                  <a:pt x="424433" y="783447"/>
                </a:lnTo>
                <a:lnTo>
                  <a:pt x="410742" y="785331"/>
                </a:lnTo>
                <a:lnTo>
                  <a:pt x="396931" y="786167"/>
                </a:lnTo>
                <a:lnTo>
                  <a:pt x="383067" y="785943"/>
                </a:lnTo>
                <a:lnTo>
                  <a:pt x="369214" y="784648"/>
                </a:lnTo>
                <a:lnTo>
                  <a:pt x="355437" y="782270"/>
                </a:lnTo>
                <a:lnTo>
                  <a:pt x="341799" y="778798"/>
                </a:lnTo>
                <a:lnTo>
                  <a:pt x="328366" y="774221"/>
                </a:lnTo>
                <a:lnTo>
                  <a:pt x="315202" y="768527"/>
                </a:lnTo>
                <a:lnTo>
                  <a:pt x="302372" y="761705"/>
                </a:lnTo>
                <a:lnTo>
                  <a:pt x="289941" y="753744"/>
                </a:lnTo>
                <a:lnTo>
                  <a:pt x="278175" y="744769"/>
                </a:lnTo>
                <a:lnTo>
                  <a:pt x="267347" y="735032"/>
                </a:lnTo>
                <a:lnTo>
                  <a:pt x="257468" y="724597"/>
                </a:lnTo>
                <a:lnTo>
                  <a:pt x="248549" y="713528"/>
                </a:lnTo>
                <a:lnTo>
                  <a:pt x="240601" y="701891"/>
                </a:lnTo>
                <a:lnTo>
                  <a:pt x="233636" y="689749"/>
                </a:lnTo>
                <a:lnTo>
                  <a:pt x="227666" y="677167"/>
                </a:lnTo>
                <a:lnTo>
                  <a:pt x="222702" y="664211"/>
                </a:lnTo>
                <a:lnTo>
                  <a:pt x="218754" y="650943"/>
                </a:lnTo>
                <a:lnTo>
                  <a:pt x="215836" y="637428"/>
                </a:lnTo>
                <a:lnTo>
                  <a:pt x="213958" y="623732"/>
                </a:lnTo>
                <a:lnTo>
                  <a:pt x="481584" y="2835465"/>
                </a:lnTo>
                <a:lnTo>
                  <a:pt x="1072515" y="2731262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76302" y="3048000"/>
            <a:ext cx="284988" cy="284988"/>
          </a:xfrm>
          <a:custGeom>
            <a:avLst/>
            <a:gdLst/>
            <a:ahLst/>
            <a:cxnLst/>
            <a:rect l="l" t="t" r="r" b="b"/>
            <a:pathLst>
              <a:path w="284988" h="284988">
                <a:moveTo>
                  <a:pt x="0" y="142494"/>
                </a:moveTo>
                <a:lnTo>
                  <a:pt x="142494" y="284988"/>
                </a:lnTo>
                <a:lnTo>
                  <a:pt x="284988" y="142494"/>
                </a:lnTo>
                <a:lnTo>
                  <a:pt x="142494" y="0"/>
                </a:lnTo>
                <a:lnTo>
                  <a:pt x="0" y="142494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85446" y="1918715"/>
            <a:ext cx="284988" cy="284988"/>
          </a:xfrm>
          <a:custGeom>
            <a:avLst/>
            <a:gdLst/>
            <a:ahLst/>
            <a:cxnLst/>
            <a:rect l="l" t="t" r="r" b="b"/>
            <a:pathLst>
              <a:path w="284988" h="284988">
                <a:moveTo>
                  <a:pt x="0" y="142494"/>
                </a:moveTo>
                <a:lnTo>
                  <a:pt x="142494" y="284988"/>
                </a:lnTo>
                <a:lnTo>
                  <a:pt x="284988" y="142494"/>
                </a:lnTo>
                <a:lnTo>
                  <a:pt x="142494" y="0"/>
                </a:lnTo>
                <a:lnTo>
                  <a:pt x="0" y="142494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885446" y="2476500"/>
            <a:ext cx="284988" cy="284988"/>
          </a:xfrm>
          <a:custGeom>
            <a:avLst/>
            <a:gdLst/>
            <a:ahLst/>
            <a:cxnLst/>
            <a:rect l="l" t="t" r="r" b="b"/>
            <a:pathLst>
              <a:path w="284988" h="284988">
                <a:moveTo>
                  <a:pt x="0" y="142494"/>
                </a:moveTo>
                <a:lnTo>
                  <a:pt x="142494" y="284988"/>
                </a:lnTo>
                <a:lnTo>
                  <a:pt x="284988" y="142494"/>
                </a:lnTo>
                <a:lnTo>
                  <a:pt x="142494" y="0"/>
                </a:lnTo>
                <a:lnTo>
                  <a:pt x="0" y="142494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53442" y="3653028"/>
            <a:ext cx="284988" cy="284988"/>
          </a:xfrm>
          <a:custGeom>
            <a:avLst/>
            <a:gdLst/>
            <a:ahLst/>
            <a:cxnLst/>
            <a:rect l="l" t="t" r="r" b="b"/>
            <a:pathLst>
              <a:path w="284988" h="284988">
                <a:moveTo>
                  <a:pt x="0" y="142494"/>
                </a:moveTo>
                <a:lnTo>
                  <a:pt x="142494" y="284988"/>
                </a:lnTo>
                <a:lnTo>
                  <a:pt x="284988" y="142494"/>
                </a:lnTo>
                <a:lnTo>
                  <a:pt x="142494" y="0"/>
                </a:lnTo>
                <a:lnTo>
                  <a:pt x="0" y="142494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35154" y="4233672"/>
            <a:ext cx="284988" cy="284988"/>
          </a:xfrm>
          <a:custGeom>
            <a:avLst/>
            <a:gdLst/>
            <a:ahLst/>
            <a:cxnLst/>
            <a:rect l="l" t="t" r="r" b="b"/>
            <a:pathLst>
              <a:path w="284988" h="284988">
                <a:moveTo>
                  <a:pt x="0" y="142494"/>
                </a:moveTo>
                <a:lnTo>
                  <a:pt x="142494" y="284988"/>
                </a:lnTo>
                <a:lnTo>
                  <a:pt x="284988" y="142494"/>
                </a:lnTo>
                <a:lnTo>
                  <a:pt x="142494" y="0"/>
                </a:lnTo>
                <a:lnTo>
                  <a:pt x="0" y="142494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44298" y="4777740"/>
            <a:ext cx="284988" cy="284988"/>
          </a:xfrm>
          <a:custGeom>
            <a:avLst/>
            <a:gdLst/>
            <a:ahLst/>
            <a:cxnLst/>
            <a:rect l="l" t="t" r="r" b="b"/>
            <a:pathLst>
              <a:path w="284988" h="284988">
                <a:moveTo>
                  <a:pt x="0" y="142494"/>
                </a:moveTo>
                <a:lnTo>
                  <a:pt x="142494" y="284988"/>
                </a:lnTo>
                <a:lnTo>
                  <a:pt x="284988" y="142494"/>
                </a:lnTo>
                <a:lnTo>
                  <a:pt x="142494" y="0"/>
                </a:lnTo>
                <a:lnTo>
                  <a:pt x="0" y="142494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066671" y="743115"/>
            <a:ext cx="112011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Β</a:t>
            </a:r>
            <a:r>
              <a:rPr sz="2400" b="1" spc="-4" dirty="0" smtClean="0">
                <a:latin typeface="Arial"/>
                <a:cs typeface="Arial"/>
              </a:rPr>
              <a:t>α</a:t>
            </a:r>
            <a:r>
              <a:rPr sz="2400" b="1" spc="0" dirty="0" smtClean="0">
                <a:latin typeface="Arial"/>
                <a:cs typeface="Arial"/>
              </a:rPr>
              <a:t>σι</a:t>
            </a:r>
            <a:r>
              <a:rPr sz="2400" b="1" spc="-75" dirty="0" smtClean="0">
                <a:latin typeface="Arial"/>
                <a:cs typeface="Arial"/>
              </a:rPr>
              <a:t>κ</a:t>
            </a:r>
            <a:r>
              <a:rPr sz="2400" b="1" spc="0" dirty="0" smtClean="0">
                <a:latin typeface="Arial"/>
                <a:cs typeface="Arial"/>
              </a:rPr>
              <a:t>ά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99221" y="743115"/>
            <a:ext cx="234358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-89" dirty="0" smtClean="0">
                <a:latin typeface="Arial"/>
                <a:cs typeface="Arial"/>
              </a:rPr>
              <a:t>χ</a:t>
            </a:r>
            <a:r>
              <a:rPr sz="2400" b="1" spc="0" dirty="0" smtClean="0">
                <a:latin typeface="Arial"/>
                <a:cs typeface="Arial"/>
              </a:rPr>
              <a:t>αρακτηριστι</a:t>
            </a:r>
            <a:r>
              <a:rPr sz="2400" b="1" spc="-79" dirty="0" smtClean="0">
                <a:latin typeface="Arial"/>
                <a:cs typeface="Arial"/>
              </a:rPr>
              <a:t>κ</a:t>
            </a:r>
            <a:r>
              <a:rPr sz="2400" b="1" spc="0" dirty="0" smtClean="0">
                <a:latin typeface="Arial"/>
                <a:cs typeface="Arial"/>
              </a:rPr>
              <a:t>ά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52190" y="743115"/>
            <a:ext cx="56177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-75" dirty="0" smtClean="0">
                <a:latin typeface="Arial"/>
                <a:cs typeface="Arial"/>
              </a:rPr>
              <a:t>τ</a:t>
            </a:r>
            <a:r>
              <a:rPr sz="2400" b="1" spc="0" dirty="0" smtClean="0">
                <a:latin typeface="Arial"/>
                <a:cs typeface="Arial"/>
              </a:rPr>
              <a:t>ου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28227" y="743115"/>
            <a:ext cx="24558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Ε</a:t>
            </a:r>
            <a:r>
              <a:rPr sz="2400" b="1" spc="-79" dirty="0" smtClean="0">
                <a:latin typeface="Arial"/>
                <a:cs typeface="Arial"/>
              </a:rPr>
              <a:t>π</a:t>
            </a:r>
            <a:r>
              <a:rPr sz="2400" b="1" spc="0" dirty="0" smtClean="0">
                <a:latin typeface="Arial"/>
                <a:cs typeface="Arial"/>
              </a:rPr>
              <a:t>αγ</a:t>
            </a:r>
            <a:r>
              <a:rPr sz="2400" b="1" spc="-9" dirty="0" smtClean="0">
                <a:latin typeface="Arial"/>
                <a:cs typeface="Arial"/>
              </a:rPr>
              <a:t>γ</a:t>
            </a:r>
            <a:r>
              <a:rPr sz="2400" b="1" spc="0" dirty="0" smtClean="0">
                <a:latin typeface="Arial"/>
                <a:cs typeface="Arial"/>
              </a:rPr>
              <a:t>ελ</a:t>
            </a:r>
            <a:r>
              <a:rPr sz="2400" b="1" spc="-9" dirty="0" smtClean="0">
                <a:latin typeface="Arial"/>
                <a:cs typeface="Arial"/>
              </a:rPr>
              <a:t>μ</a:t>
            </a:r>
            <a:r>
              <a:rPr sz="2400" b="1" spc="0" dirty="0" smtClean="0">
                <a:latin typeface="Arial"/>
                <a:cs typeface="Arial"/>
              </a:rPr>
              <a:t>ατι</a:t>
            </a:r>
            <a:r>
              <a:rPr sz="2400" b="1" spc="-79" dirty="0" smtClean="0">
                <a:latin typeface="Arial"/>
                <a:cs typeface="Arial"/>
              </a:rPr>
              <a:t>κ</a:t>
            </a:r>
            <a:r>
              <a:rPr sz="2400" b="1" spc="0" dirty="0" smtClean="0">
                <a:latin typeface="Arial"/>
                <a:cs typeface="Arial"/>
              </a:rPr>
              <a:t>ού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587981" y="743115"/>
            <a:ext cx="189111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b="1" spc="0" dirty="0" smtClean="0">
                <a:latin typeface="Arial"/>
                <a:cs typeface="Arial"/>
              </a:rPr>
              <a:t>Α</a:t>
            </a:r>
            <a:r>
              <a:rPr sz="2400" b="1" spc="-9" dirty="0" smtClean="0">
                <a:latin typeface="Arial"/>
                <a:cs typeface="Arial"/>
              </a:rPr>
              <a:t>θ</a:t>
            </a:r>
            <a:r>
              <a:rPr sz="2400" b="1" spc="0" dirty="0" smtClean="0">
                <a:latin typeface="Arial"/>
                <a:cs typeface="Arial"/>
              </a:rPr>
              <a:t>λ</a:t>
            </a:r>
            <a:r>
              <a:rPr sz="2400" b="1" spc="-4" dirty="0" smtClean="0">
                <a:latin typeface="Arial"/>
                <a:cs typeface="Arial"/>
              </a:rPr>
              <a:t>η</a:t>
            </a:r>
            <a:r>
              <a:rPr sz="2400" b="1" spc="0" dirty="0" smtClean="0">
                <a:latin typeface="Arial"/>
                <a:cs typeface="Arial"/>
              </a:rPr>
              <a:t>τισμ</a:t>
            </a:r>
            <a:r>
              <a:rPr sz="2400" b="1" spc="-9" dirty="0" smtClean="0">
                <a:latin typeface="Arial"/>
                <a:cs typeface="Arial"/>
              </a:rPr>
              <a:t>ο</a:t>
            </a:r>
            <a:r>
              <a:rPr sz="2400" b="1" spc="0" dirty="0" smtClean="0">
                <a:latin typeface="Arial"/>
                <a:cs typeface="Arial"/>
              </a:rPr>
              <a:t>ύ: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46607" y="3869028"/>
            <a:ext cx="2013956" cy="22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spc="-4" dirty="0" smtClean="0">
                <a:latin typeface="Arial"/>
                <a:cs typeface="Arial"/>
              </a:rPr>
              <a:t>ε</a:t>
            </a:r>
            <a:r>
              <a:rPr sz="1600" spc="0" dirty="0" smtClean="0">
                <a:latin typeface="Arial"/>
                <a:cs typeface="Arial"/>
              </a:rPr>
              <a:t>ξ</a:t>
            </a:r>
            <a:r>
              <a:rPr sz="1600" spc="-19" dirty="0" smtClean="0">
                <a:latin typeface="Arial"/>
                <a:cs typeface="Arial"/>
              </a:rPr>
              <a:t>ω</a:t>
            </a:r>
            <a:r>
              <a:rPr sz="1600" spc="0" dirty="0" smtClean="0">
                <a:latin typeface="Arial"/>
                <a:cs typeface="Arial"/>
              </a:rPr>
              <a:t>τερ</a:t>
            </a:r>
            <a:r>
              <a:rPr sz="1600" spc="4" dirty="0" smtClean="0">
                <a:latin typeface="Arial"/>
                <a:cs typeface="Arial"/>
              </a:rPr>
              <a:t>ικ</a:t>
            </a:r>
            <a:r>
              <a:rPr sz="1600" spc="-4" dirty="0" smtClean="0">
                <a:latin typeface="Arial"/>
                <a:cs typeface="Arial"/>
              </a:rPr>
              <a:t>έ</a:t>
            </a:r>
            <a:r>
              <a:rPr sz="1600" spc="0" dirty="0" smtClean="0">
                <a:latin typeface="Arial"/>
                <a:cs typeface="Arial"/>
              </a:rPr>
              <a:t>ς</a:t>
            </a:r>
            <a:r>
              <a:rPr sz="1600" spc="1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διερ</a:t>
            </a:r>
            <a:r>
              <a:rPr sz="1600" spc="4" dirty="0" smtClean="0">
                <a:latin typeface="Arial"/>
                <a:cs typeface="Arial"/>
              </a:rPr>
              <a:t>γ</a:t>
            </a:r>
            <a:r>
              <a:rPr sz="1600" spc="0" dirty="0" smtClean="0">
                <a:latin typeface="Arial"/>
                <a:cs typeface="Arial"/>
              </a:rPr>
              <a:t>ασίες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2295" y="4292947"/>
            <a:ext cx="2549119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0" dirty="0" smtClean="0">
                <a:latin typeface="Arial"/>
                <a:cs typeface="Arial"/>
              </a:rPr>
              <a:t>Πα</a:t>
            </a:r>
            <a:r>
              <a:rPr sz="1600" spc="4" dirty="0" smtClean="0">
                <a:latin typeface="Arial"/>
                <a:cs typeface="Arial"/>
              </a:rPr>
              <a:t>ρ</a:t>
            </a:r>
            <a:r>
              <a:rPr sz="1600" spc="0" dirty="0" smtClean="0">
                <a:latin typeface="Arial"/>
                <a:cs typeface="Arial"/>
              </a:rPr>
              <a:t>ά</a:t>
            </a:r>
            <a:r>
              <a:rPr sz="1600" spc="4" dirty="0" smtClean="0">
                <a:latin typeface="Arial"/>
                <a:cs typeface="Arial"/>
              </a:rPr>
              <a:t>γ</a:t>
            </a:r>
            <a:r>
              <a:rPr sz="1600" spc="0" dirty="0" smtClean="0">
                <a:latin typeface="Arial"/>
                <a:cs typeface="Arial"/>
              </a:rPr>
              <a:t>ει</a:t>
            </a:r>
            <a:r>
              <a:rPr sz="1600" spc="-5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ψ</a:t>
            </a:r>
            <a:r>
              <a:rPr sz="1600" spc="4" dirty="0" smtClean="0">
                <a:latin typeface="Arial"/>
                <a:cs typeface="Arial"/>
              </a:rPr>
              <a:t>υ</a:t>
            </a:r>
            <a:r>
              <a:rPr sz="1600" spc="-44" dirty="0" smtClean="0">
                <a:latin typeface="Arial"/>
                <a:cs typeface="Arial"/>
              </a:rPr>
              <a:t>χ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4" dirty="0" smtClean="0">
                <a:latin typeface="Arial"/>
                <a:cs typeface="Arial"/>
              </a:rPr>
              <a:t>γ</a:t>
            </a:r>
            <a:r>
              <a:rPr sz="1600" spc="0" dirty="0" smtClean="0">
                <a:latin typeface="Arial"/>
                <a:cs typeface="Arial"/>
              </a:rPr>
              <a:t>ω</a:t>
            </a:r>
            <a:r>
              <a:rPr sz="1600" spc="4" dirty="0" smtClean="0">
                <a:latin typeface="Arial"/>
                <a:cs typeface="Arial"/>
              </a:rPr>
              <a:t>γι</a:t>
            </a:r>
            <a:r>
              <a:rPr sz="1600" spc="-19" dirty="0" smtClean="0">
                <a:latin typeface="Arial"/>
                <a:cs typeface="Arial"/>
              </a:rPr>
              <a:t>κ</a:t>
            </a:r>
            <a:r>
              <a:rPr sz="1600" spc="0" dirty="0" smtClean="0">
                <a:latin typeface="Arial"/>
                <a:cs typeface="Arial"/>
              </a:rPr>
              <a:t>ό</a:t>
            </a:r>
            <a:r>
              <a:rPr sz="1600" spc="-96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θέαμα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40256" y="4826601"/>
            <a:ext cx="3656424" cy="2280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sz="1600" spc="-184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ο</a:t>
            </a:r>
            <a:r>
              <a:rPr sz="1600" spc="-8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19" dirty="0" smtClean="0">
                <a:latin typeface="Arial"/>
                <a:cs typeface="Arial"/>
              </a:rPr>
              <a:t>π</a:t>
            </a:r>
            <a:r>
              <a:rPr sz="1600" spc="-25" dirty="0" smtClean="0">
                <a:latin typeface="Arial"/>
                <a:cs typeface="Arial"/>
              </a:rPr>
              <a:t>ο</a:t>
            </a:r>
            <a:r>
              <a:rPr sz="1600" spc="4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έλεσμα</a:t>
            </a:r>
            <a:r>
              <a:rPr sz="1600" spc="-71" dirty="0" smtClean="0">
                <a:latin typeface="Arial"/>
                <a:cs typeface="Arial"/>
              </a:rPr>
              <a:t> </a:t>
            </a:r>
            <a:r>
              <a:rPr sz="1600" spc="-19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ου</a:t>
            </a:r>
            <a:r>
              <a:rPr sz="1600" spc="-8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4" dirty="0" smtClean="0">
                <a:latin typeface="Arial"/>
                <a:cs typeface="Arial"/>
              </a:rPr>
              <a:t>γ</a:t>
            </a:r>
            <a:r>
              <a:rPr sz="1600" spc="0" dirty="0" smtClean="0">
                <a:latin typeface="Arial"/>
                <a:cs typeface="Arial"/>
              </a:rPr>
              <a:t>ώ</a:t>
            </a:r>
            <a:r>
              <a:rPr sz="1600" spc="4" dirty="0" smtClean="0">
                <a:latin typeface="Arial"/>
                <a:cs typeface="Arial"/>
              </a:rPr>
              <a:t>ν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46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εί</a:t>
            </a:r>
            <a:r>
              <a:rPr sz="1600" spc="9" dirty="0" smtClean="0">
                <a:latin typeface="Arial"/>
                <a:cs typeface="Arial"/>
              </a:rPr>
              <a:t>ν</a:t>
            </a:r>
            <a:r>
              <a:rPr sz="1600" spc="0" dirty="0" smtClean="0">
                <a:latin typeface="Arial"/>
                <a:cs typeface="Arial"/>
              </a:rPr>
              <a:t>αι</a:t>
            </a:r>
            <a:r>
              <a:rPr sz="1600" spc="-31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4" dirty="0" smtClean="0">
                <a:latin typeface="Arial"/>
                <a:cs typeface="Arial"/>
              </a:rPr>
              <a:t>β</a:t>
            </a:r>
            <a:r>
              <a:rPr sz="1600" spc="0" dirty="0" smtClean="0">
                <a:latin typeface="Arial"/>
                <a:cs typeface="Arial"/>
              </a:rPr>
              <a:t>έβα</a:t>
            </a:r>
            <a:r>
              <a:rPr sz="1600" spc="9" dirty="0" smtClean="0">
                <a:latin typeface="Arial"/>
                <a:cs typeface="Arial"/>
              </a:rPr>
              <a:t>ι</a:t>
            </a:r>
            <a:r>
              <a:rPr sz="1600" spc="0" dirty="0" smtClean="0">
                <a:latin typeface="Arial"/>
                <a:cs typeface="Arial"/>
              </a:rPr>
              <a:t>ο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64159" y="5455973"/>
            <a:ext cx="5285639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325"/>
              </a:lnSpc>
              <a:spcBef>
                <a:spcPts val="66"/>
              </a:spcBef>
            </a:pPr>
            <a:r>
              <a:rPr sz="1200" spc="0" dirty="0" smtClean="0">
                <a:latin typeface="Arial"/>
                <a:cs typeface="Arial"/>
              </a:rPr>
              <a:t>Παρα</a:t>
            </a:r>
            <a:r>
              <a:rPr sz="1200" spc="4" dirty="0" smtClean="0">
                <a:latin typeface="Arial"/>
                <a:cs typeface="Arial"/>
              </a:rPr>
              <a:t>δε</a:t>
            </a:r>
            <a:r>
              <a:rPr sz="1200" spc="9" dirty="0" smtClean="0">
                <a:latin typeface="Arial"/>
                <a:cs typeface="Arial"/>
              </a:rPr>
              <a:t>ί</a:t>
            </a:r>
            <a:r>
              <a:rPr sz="1200" spc="0" dirty="0" smtClean="0">
                <a:latin typeface="Arial"/>
                <a:cs typeface="Arial"/>
              </a:rPr>
              <a:t>γ</a:t>
            </a:r>
            <a:r>
              <a:rPr sz="1200" spc="4" dirty="0" smtClean="0">
                <a:latin typeface="Arial"/>
                <a:cs typeface="Arial"/>
              </a:rPr>
              <a:t>μ</a:t>
            </a:r>
            <a:r>
              <a:rPr sz="1200" spc="0" dirty="0" smtClean="0">
                <a:latin typeface="Arial"/>
                <a:cs typeface="Arial"/>
              </a:rPr>
              <a:t>α</a:t>
            </a:r>
            <a:r>
              <a:rPr sz="1200" spc="-4" dirty="0" smtClean="0">
                <a:latin typeface="Arial"/>
                <a:cs typeface="Arial"/>
              </a:rPr>
              <a:t>τ</a:t>
            </a:r>
            <a:r>
              <a:rPr sz="1200" spc="0" dirty="0" smtClean="0">
                <a:latin typeface="Arial"/>
                <a:cs typeface="Arial"/>
              </a:rPr>
              <a:t>α</a:t>
            </a:r>
            <a:r>
              <a:rPr sz="1200" spc="-19" dirty="0" smtClean="0">
                <a:latin typeface="Arial"/>
                <a:cs typeface="Arial"/>
              </a:rPr>
              <a:t> </a:t>
            </a:r>
            <a:r>
              <a:rPr sz="1200" spc="4" dirty="0" smtClean="0">
                <a:latin typeface="Arial"/>
                <a:cs typeface="Arial"/>
              </a:rPr>
              <a:t>ε</a:t>
            </a:r>
            <a:r>
              <a:rPr sz="1200" spc="-9" dirty="0" smtClean="0">
                <a:latin typeface="Arial"/>
                <a:cs typeface="Arial"/>
              </a:rPr>
              <a:t>π</a:t>
            </a:r>
            <a:r>
              <a:rPr sz="1200" spc="0" dirty="0" smtClean="0">
                <a:latin typeface="Arial"/>
                <a:cs typeface="Arial"/>
              </a:rPr>
              <a:t>αγγ</a:t>
            </a:r>
            <a:r>
              <a:rPr sz="1200" spc="4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λ</a:t>
            </a:r>
            <a:r>
              <a:rPr sz="1200" spc="4" dirty="0" smtClean="0">
                <a:latin typeface="Arial"/>
                <a:cs typeface="Arial"/>
              </a:rPr>
              <a:t>μ</a:t>
            </a:r>
            <a:r>
              <a:rPr sz="1200" spc="0" dirty="0" smtClean="0">
                <a:latin typeface="Arial"/>
                <a:cs typeface="Arial"/>
              </a:rPr>
              <a:t>α</a:t>
            </a:r>
            <a:r>
              <a:rPr sz="1200" spc="4" dirty="0" smtClean="0">
                <a:latin typeface="Arial"/>
                <a:cs typeface="Arial"/>
              </a:rPr>
              <a:t>τ</a:t>
            </a:r>
            <a:r>
              <a:rPr sz="1200" spc="9" dirty="0" smtClean="0">
                <a:latin typeface="Arial"/>
                <a:cs typeface="Arial"/>
              </a:rPr>
              <a:t>ι</a:t>
            </a:r>
            <a:r>
              <a:rPr sz="1200" spc="-9" dirty="0" smtClean="0">
                <a:latin typeface="Arial"/>
                <a:cs typeface="Arial"/>
              </a:rPr>
              <a:t>κ</a:t>
            </a:r>
            <a:r>
              <a:rPr sz="1200" spc="0" dirty="0" smtClean="0">
                <a:latin typeface="Arial"/>
                <a:cs typeface="Arial"/>
              </a:rPr>
              <a:t>ών</a:t>
            </a:r>
            <a:r>
              <a:rPr sz="1200" spc="-34" dirty="0" smtClean="0">
                <a:latin typeface="Arial"/>
                <a:cs typeface="Arial"/>
              </a:rPr>
              <a:t> </a:t>
            </a:r>
            <a:r>
              <a:rPr sz="1200" spc="4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ργα</a:t>
            </a:r>
            <a:r>
              <a:rPr sz="1200" spc="-9" dirty="0" smtClean="0">
                <a:latin typeface="Arial"/>
                <a:cs typeface="Arial"/>
              </a:rPr>
              <a:t>ν</a:t>
            </a:r>
            <a:r>
              <a:rPr sz="1200" spc="9" dirty="0" smtClean="0">
                <a:latin typeface="Arial"/>
                <a:cs typeface="Arial"/>
              </a:rPr>
              <a:t>ι</a:t>
            </a:r>
            <a:r>
              <a:rPr sz="1200" spc="0" dirty="0" smtClean="0">
                <a:latin typeface="Arial"/>
                <a:cs typeface="Arial"/>
              </a:rPr>
              <a:t>σ</a:t>
            </a:r>
            <a:r>
              <a:rPr sz="1200" spc="4" dirty="0" smtClean="0">
                <a:latin typeface="Arial"/>
                <a:cs typeface="Arial"/>
              </a:rPr>
              <a:t>μ</a:t>
            </a:r>
            <a:r>
              <a:rPr sz="1200" spc="0" dirty="0" smtClean="0">
                <a:latin typeface="Arial"/>
                <a:cs typeface="Arial"/>
              </a:rPr>
              <a:t>ών</a:t>
            </a:r>
            <a:r>
              <a:rPr sz="1200" spc="-9" dirty="0" smtClean="0">
                <a:latin typeface="Arial"/>
                <a:cs typeface="Arial"/>
              </a:rPr>
              <a:t> </a:t>
            </a:r>
            <a:r>
              <a:rPr sz="1200" spc="4" dirty="0" smtClean="0">
                <a:latin typeface="Arial"/>
                <a:cs typeface="Arial"/>
              </a:rPr>
              <a:t>ε</a:t>
            </a:r>
            <a:r>
              <a:rPr sz="1200" spc="9" dirty="0" smtClean="0">
                <a:latin typeface="Arial"/>
                <a:cs typeface="Arial"/>
              </a:rPr>
              <a:t>ί</a:t>
            </a:r>
            <a:r>
              <a:rPr sz="1200" spc="-9" dirty="0" smtClean="0">
                <a:latin typeface="Arial"/>
                <a:cs typeface="Arial"/>
              </a:rPr>
              <a:t>ν</a:t>
            </a:r>
            <a:r>
              <a:rPr sz="1200" spc="0" dirty="0" smtClean="0">
                <a:latin typeface="Arial"/>
                <a:cs typeface="Arial"/>
              </a:rPr>
              <a:t>αι </a:t>
            </a:r>
            <a:r>
              <a:rPr sz="1200" spc="4" dirty="0" smtClean="0">
                <a:latin typeface="Arial"/>
                <a:cs typeface="Arial"/>
              </a:rPr>
              <a:t>ο</a:t>
            </a:r>
            <a:r>
              <a:rPr sz="1200" spc="0" dirty="0" smtClean="0">
                <a:latin typeface="Arial"/>
                <a:cs typeface="Arial"/>
              </a:rPr>
              <a:t>ι</a:t>
            </a:r>
            <a:r>
              <a:rPr sz="1200" spc="-9" dirty="0" smtClean="0">
                <a:latin typeface="Arial"/>
                <a:cs typeface="Arial"/>
              </a:rPr>
              <a:t> π</a:t>
            </a:r>
            <a:r>
              <a:rPr sz="1200" spc="0" dirty="0" smtClean="0">
                <a:latin typeface="Arial"/>
                <a:cs typeface="Arial"/>
              </a:rPr>
              <a:t>αγ</a:t>
            </a:r>
            <a:r>
              <a:rPr sz="1200" spc="-9" dirty="0" smtClean="0">
                <a:latin typeface="Arial"/>
                <a:cs typeface="Arial"/>
              </a:rPr>
              <a:t>κ</a:t>
            </a:r>
            <a:r>
              <a:rPr sz="1200" spc="4" dirty="0" smtClean="0">
                <a:latin typeface="Arial"/>
                <a:cs typeface="Arial"/>
              </a:rPr>
              <a:t>ό</a:t>
            </a:r>
            <a:r>
              <a:rPr sz="1200" spc="0" dirty="0" smtClean="0">
                <a:latin typeface="Arial"/>
                <a:cs typeface="Arial"/>
              </a:rPr>
              <a:t>σ</a:t>
            </a:r>
            <a:r>
              <a:rPr sz="1200" spc="4" dirty="0" smtClean="0">
                <a:latin typeface="Arial"/>
                <a:cs typeface="Arial"/>
              </a:rPr>
              <a:t>μ</a:t>
            </a:r>
            <a:r>
              <a:rPr sz="1200" spc="9" dirty="0" smtClean="0">
                <a:latin typeface="Arial"/>
                <a:cs typeface="Arial"/>
              </a:rPr>
              <a:t>ι</a:t>
            </a:r>
            <a:r>
              <a:rPr sz="1200" spc="-4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ς</a:t>
            </a:r>
            <a:r>
              <a:rPr sz="1200" spc="-34" dirty="0" smtClean="0">
                <a:latin typeface="Arial"/>
                <a:cs typeface="Arial"/>
              </a:rPr>
              <a:t> </a:t>
            </a:r>
            <a:r>
              <a:rPr sz="1200" spc="4" dirty="0" smtClean="0">
                <a:latin typeface="Arial"/>
                <a:cs typeface="Arial"/>
              </a:rPr>
              <a:t>ομο</a:t>
            </a:r>
            <a:r>
              <a:rPr sz="1200" spc="0" dirty="0" smtClean="0">
                <a:latin typeface="Arial"/>
                <a:cs typeface="Arial"/>
              </a:rPr>
              <a:t>σ</a:t>
            </a:r>
            <a:r>
              <a:rPr sz="1200" spc="-9" dirty="0" smtClean="0">
                <a:latin typeface="Arial"/>
                <a:cs typeface="Arial"/>
              </a:rPr>
              <a:t>π</a:t>
            </a:r>
            <a:r>
              <a:rPr sz="1200" spc="-4" dirty="0" smtClean="0">
                <a:latin typeface="Arial"/>
                <a:cs typeface="Arial"/>
              </a:rPr>
              <a:t>ο</a:t>
            </a:r>
            <a:r>
              <a:rPr sz="1200" spc="-9" dirty="0" smtClean="0">
                <a:latin typeface="Arial"/>
                <a:cs typeface="Arial"/>
              </a:rPr>
              <a:t>ν</a:t>
            </a:r>
            <a:r>
              <a:rPr sz="1200" spc="0" dirty="0" smtClean="0">
                <a:latin typeface="Arial"/>
                <a:cs typeface="Arial"/>
              </a:rPr>
              <a:t>δίες,</a:t>
            </a:r>
            <a:endParaRPr sz="1200">
              <a:latin typeface="Arial"/>
              <a:cs typeface="Arial"/>
            </a:endParaRPr>
          </a:p>
          <a:p>
            <a:pPr marL="1343761" marR="1352651" algn="ctr">
              <a:lnSpc>
                <a:spcPct val="95825"/>
              </a:lnSpc>
              <a:spcBef>
                <a:spcPts val="353"/>
              </a:spcBef>
            </a:pPr>
            <a:r>
              <a:rPr sz="1200" spc="4" dirty="0" smtClean="0">
                <a:latin typeface="Arial"/>
                <a:cs typeface="Arial"/>
              </a:rPr>
              <a:t>ε</a:t>
            </a:r>
            <a:r>
              <a:rPr sz="1200" spc="-9" dirty="0" smtClean="0">
                <a:latin typeface="Arial"/>
                <a:cs typeface="Arial"/>
              </a:rPr>
              <a:t>π</a:t>
            </a:r>
            <a:r>
              <a:rPr sz="1200" spc="0" dirty="0" smtClean="0">
                <a:latin typeface="Arial"/>
                <a:cs typeface="Arial"/>
              </a:rPr>
              <a:t>αγγ</a:t>
            </a:r>
            <a:r>
              <a:rPr sz="1200" spc="4" dirty="0" smtClean="0">
                <a:latin typeface="Arial"/>
                <a:cs typeface="Arial"/>
              </a:rPr>
              <a:t>ε</a:t>
            </a:r>
            <a:r>
              <a:rPr sz="1200" spc="0" dirty="0" smtClean="0">
                <a:latin typeface="Arial"/>
                <a:cs typeface="Arial"/>
              </a:rPr>
              <a:t>λ</a:t>
            </a:r>
            <a:r>
              <a:rPr sz="1200" spc="4" dirty="0" smtClean="0">
                <a:latin typeface="Arial"/>
                <a:cs typeface="Arial"/>
              </a:rPr>
              <a:t>μ</a:t>
            </a:r>
            <a:r>
              <a:rPr sz="1200" spc="0" dirty="0" smtClean="0">
                <a:latin typeface="Arial"/>
                <a:cs typeface="Arial"/>
              </a:rPr>
              <a:t>α</a:t>
            </a:r>
            <a:r>
              <a:rPr sz="1200" spc="4" dirty="0" smtClean="0">
                <a:latin typeface="Arial"/>
                <a:cs typeface="Arial"/>
              </a:rPr>
              <a:t>τ</a:t>
            </a:r>
            <a:r>
              <a:rPr sz="1200" spc="9" dirty="0" smtClean="0">
                <a:latin typeface="Arial"/>
                <a:cs typeface="Arial"/>
              </a:rPr>
              <a:t>ι</a:t>
            </a:r>
            <a:r>
              <a:rPr sz="1200" spc="-9" dirty="0" smtClean="0">
                <a:latin typeface="Arial"/>
                <a:cs typeface="Arial"/>
              </a:rPr>
              <a:t>κ</a:t>
            </a:r>
            <a:r>
              <a:rPr sz="1200" spc="0" dirty="0" smtClean="0">
                <a:latin typeface="Arial"/>
                <a:cs typeface="Arial"/>
              </a:rPr>
              <a:t>ά</a:t>
            </a:r>
            <a:r>
              <a:rPr sz="1200" spc="-19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σωμ</a:t>
            </a:r>
            <a:r>
              <a:rPr sz="1200" spc="4" dirty="0" smtClean="0">
                <a:latin typeface="Arial"/>
                <a:cs typeface="Arial"/>
              </a:rPr>
              <a:t>ατε</a:t>
            </a:r>
            <a:r>
              <a:rPr sz="1200" spc="9" dirty="0" smtClean="0">
                <a:latin typeface="Arial"/>
                <a:cs typeface="Arial"/>
              </a:rPr>
              <a:t>ί</a:t>
            </a:r>
            <a:r>
              <a:rPr sz="1200" spc="0" dirty="0" smtClean="0">
                <a:latin typeface="Arial"/>
                <a:cs typeface="Arial"/>
              </a:rPr>
              <a:t>α,</a:t>
            </a:r>
            <a:r>
              <a:rPr sz="1200" spc="-89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Δ</a:t>
            </a:r>
            <a:r>
              <a:rPr sz="1200" spc="4" dirty="0" smtClean="0">
                <a:latin typeface="Arial"/>
                <a:cs typeface="Arial"/>
              </a:rPr>
              <a:t>.</a:t>
            </a:r>
            <a:r>
              <a:rPr sz="1200" spc="0" dirty="0" smtClean="0">
                <a:latin typeface="Arial"/>
                <a:cs typeface="Arial"/>
              </a:rPr>
              <a:t>Ο</a:t>
            </a:r>
            <a:r>
              <a:rPr sz="1200" spc="4" dirty="0" smtClean="0">
                <a:latin typeface="Arial"/>
                <a:cs typeface="Arial"/>
              </a:rPr>
              <a:t>.</a:t>
            </a:r>
            <a:r>
              <a:rPr sz="1200" spc="0" dirty="0" smtClean="0">
                <a:latin typeface="Arial"/>
                <a:cs typeface="Arial"/>
              </a:rPr>
              <a:t>Ε,</a:t>
            </a:r>
            <a:r>
              <a:rPr sz="1200" spc="4" dirty="0" smtClean="0">
                <a:latin typeface="Arial"/>
                <a:cs typeface="Arial"/>
              </a:rPr>
              <a:t> </a:t>
            </a:r>
            <a:r>
              <a:rPr sz="1200" spc="0" dirty="0" smtClean="0">
                <a:latin typeface="Arial"/>
                <a:cs typeface="Arial"/>
              </a:rPr>
              <a:t>κλπ.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955026" y="4024631"/>
            <a:ext cx="620268" cy="2898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7985759" y="4024631"/>
            <a:ext cx="725424" cy="2898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173471" y="4024631"/>
            <a:ext cx="518159" cy="2898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985759" y="3814068"/>
            <a:ext cx="725424" cy="109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5"/>
              </a:spcBef>
            </a:pPr>
            <a:endParaRPr sz="850"/>
          </a:p>
        </p:txBody>
      </p:sp>
      <p:sp>
        <p:nvSpPr>
          <p:cNvPr id="15" name="object 15"/>
          <p:cNvSpPr txBox="1"/>
          <p:nvPr/>
        </p:nvSpPr>
        <p:spPr>
          <a:xfrm>
            <a:off x="8955026" y="2129282"/>
            <a:ext cx="620268" cy="15844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193292" y="1528576"/>
            <a:ext cx="5980176" cy="208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7173471" y="1528572"/>
            <a:ext cx="518159" cy="23954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7691629" y="1528576"/>
            <a:ext cx="294131" cy="208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7985759" y="1528576"/>
            <a:ext cx="725424" cy="2185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11184" y="1528576"/>
            <a:ext cx="243840" cy="208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8955026" y="1528576"/>
            <a:ext cx="620268" cy="2898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9575295" y="1528576"/>
            <a:ext cx="1584959" cy="2087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193292" y="1737360"/>
            <a:ext cx="5980176" cy="21866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55676">
              <a:lnSpc>
                <a:spcPct val="95825"/>
              </a:lnSpc>
              <a:spcBef>
                <a:spcPts val="1039"/>
              </a:spcBef>
            </a:pPr>
            <a:r>
              <a:rPr sz="1600" spc="0" dirty="0" smtClean="0">
                <a:latin typeface="Arial"/>
                <a:cs typeface="Arial"/>
              </a:rPr>
              <a:t>Δ</a:t>
            </a:r>
            <a:r>
              <a:rPr sz="1600" spc="4" dirty="0" smtClean="0">
                <a:latin typeface="Arial"/>
                <a:cs typeface="Arial"/>
              </a:rPr>
              <a:t>ι</a:t>
            </a:r>
            <a:r>
              <a:rPr sz="1600" spc="0" dirty="0" smtClean="0">
                <a:latin typeface="Arial"/>
                <a:cs typeface="Arial"/>
              </a:rPr>
              <a:t>αθέτει</a:t>
            </a:r>
            <a:r>
              <a:rPr sz="1600" spc="-51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ξ</a:t>
            </a:r>
            <a:r>
              <a:rPr sz="1600" spc="0" dirty="0" smtClean="0">
                <a:latin typeface="Arial"/>
                <a:cs typeface="Arial"/>
              </a:rPr>
              <a:t>ε</a:t>
            </a:r>
            <a:r>
              <a:rPr sz="1600" spc="-19" dirty="0" smtClean="0">
                <a:latin typeface="Arial"/>
                <a:cs typeface="Arial"/>
              </a:rPr>
              <a:t>κ</a:t>
            </a:r>
            <a:r>
              <a:rPr sz="1600" spc="0" dirty="0" smtClean="0">
                <a:latin typeface="Arial"/>
                <a:cs typeface="Arial"/>
              </a:rPr>
              <a:t>άθα</a:t>
            </a:r>
            <a:r>
              <a:rPr sz="1600" spc="4" dirty="0" smtClean="0">
                <a:latin typeface="Arial"/>
                <a:cs typeface="Arial"/>
              </a:rPr>
              <a:t>ρ</a:t>
            </a:r>
            <a:r>
              <a:rPr sz="1600" spc="0" dirty="0" smtClean="0">
                <a:latin typeface="Arial"/>
                <a:cs typeface="Arial"/>
              </a:rPr>
              <a:t>η</a:t>
            </a:r>
            <a:r>
              <a:rPr sz="1600" spc="-5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δι</a:t>
            </a:r>
            <a:r>
              <a:rPr sz="1600" spc="4" dirty="0" smtClean="0">
                <a:latin typeface="Arial"/>
                <a:cs typeface="Arial"/>
              </a:rPr>
              <a:t>οικ</a:t>
            </a:r>
            <a:r>
              <a:rPr sz="1600" spc="0" dirty="0" smtClean="0">
                <a:latin typeface="Arial"/>
                <a:cs typeface="Arial"/>
              </a:rPr>
              <a:t>η</a:t>
            </a:r>
            <a:r>
              <a:rPr sz="1600" spc="4" dirty="0" smtClean="0">
                <a:latin typeface="Arial"/>
                <a:cs typeface="Arial"/>
              </a:rPr>
              <a:t>τικ</a:t>
            </a:r>
            <a:r>
              <a:rPr sz="1600" spc="0" dirty="0" smtClean="0">
                <a:latin typeface="Arial"/>
                <a:cs typeface="Arial"/>
              </a:rPr>
              <a:t>ή</a:t>
            </a:r>
            <a:r>
              <a:rPr sz="1600" spc="-103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δομή</a:t>
            </a:r>
            <a:endParaRPr sz="1600">
              <a:latin typeface="Arial"/>
              <a:cs typeface="Arial"/>
            </a:endParaRPr>
          </a:p>
          <a:p>
            <a:pPr marL="455676">
              <a:lnSpc>
                <a:spcPct val="95825"/>
              </a:lnSpc>
              <a:spcBef>
                <a:spcPts val="2269"/>
              </a:spcBef>
            </a:pPr>
            <a:r>
              <a:rPr sz="1600" spc="0" dirty="0" smtClean="0">
                <a:latin typeface="Arial"/>
                <a:cs typeface="Arial"/>
              </a:rPr>
              <a:t>Προσ</a:t>
            </a:r>
            <a:r>
              <a:rPr sz="1600" spc="-14" dirty="0" smtClean="0">
                <a:latin typeface="Arial"/>
                <a:cs typeface="Arial"/>
              </a:rPr>
              <a:t>λ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4" dirty="0" smtClean="0">
                <a:latin typeface="Arial"/>
                <a:cs typeface="Arial"/>
              </a:rPr>
              <a:t>μβ</a:t>
            </a:r>
            <a:r>
              <a:rPr sz="1600" spc="0" dirty="0" smtClean="0">
                <a:latin typeface="Arial"/>
                <a:cs typeface="Arial"/>
              </a:rPr>
              <a:t>ά</a:t>
            </a:r>
            <a:r>
              <a:rPr sz="1600" spc="4" dirty="0" smtClean="0">
                <a:latin typeface="Arial"/>
                <a:cs typeface="Arial"/>
              </a:rPr>
              <a:t>ν</a:t>
            </a:r>
            <a:r>
              <a:rPr sz="1600" spc="0" dirty="0" smtClean="0">
                <a:latin typeface="Arial"/>
                <a:cs typeface="Arial"/>
              </a:rPr>
              <a:t>ει</a:t>
            </a:r>
            <a:r>
              <a:rPr sz="1600" spc="-102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29" dirty="0" smtClean="0">
                <a:latin typeface="Arial"/>
                <a:cs typeface="Arial"/>
              </a:rPr>
              <a:t>θ</a:t>
            </a:r>
            <a:r>
              <a:rPr sz="1600" spc="4" dirty="0" smtClean="0">
                <a:latin typeface="Arial"/>
                <a:cs typeface="Arial"/>
              </a:rPr>
              <a:t>λ</a:t>
            </a:r>
            <a:r>
              <a:rPr sz="1600" spc="0" dirty="0" smtClean="0">
                <a:latin typeface="Arial"/>
                <a:cs typeface="Arial"/>
              </a:rPr>
              <a:t>η</a:t>
            </a:r>
            <a:r>
              <a:rPr sz="1600" spc="4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ές</a:t>
            </a:r>
            <a:r>
              <a:rPr sz="1600" spc="-36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γι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30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ν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1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9" dirty="0" smtClean="0">
                <a:latin typeface="Arial"/>
                <a:cs typeface="Arial"/>
              </a:rPr>
              <a:t>γ</a:t>
            </a:r>
            <a:r>
              <a:rPr sz="1600" spc="0" dirty="0" smtClean="0">
                <a:latin typeface="Arial"/>
                <a:cs typeface="Arial"/>
              </a:rPr>
              <a:t>ω</a:t>
            </a:r>
            <a:r>
              <a:rPr sz="1600" spc="4" dirty="0" smtClean="0">
                <a:latin typeface="Arial"/>
                <a:cs typeface="Arial"/>
              </a:rPr>
              <a:t>νι</a:t>
            </a:r>
            <a:r>
              <a:rPr sz="1600" spc="0" dirty="0" smtClean="0">
                <a:latin typeface="Arial"/>
                <a:cs typeface="Arial"/>
              </a:rPr>
              <a:t>σ</a:t>
            </a:r>
            <a:r>
              <a:rPr sz="1600" spc="-19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ούν</a:t>
            </a:r>
            <a:endParaRPr sz="1600">
              <a:latin typeface="Arial"/>
              <a:cs typeface="Arial"/>
            </a:endParaRPr>
          </a:p>
          <a:p>
            <a:pPr marL="374015" marR="552863">
              <a:lnSpc>
                <a:spcPts val="1800"/>
              </a:lnSpc>
              <a:spcBef>
                <a:spcPts val="2390"/>
              </a:spcBef>
            </a:pPr>
            <a:r>
              <a:rPr sz="1600" spc="0" dirty="0" smtClean="0">
                <a:latin typeface="Arial"/>
                <a:cs typeface="Arial"/>
              </a:rPr>
              <a:t>Δη</a:t>
            </a:r>
            <a:r>
              <a:rPr sz="1600" spc="4" dirty="0" smtClean="0">
                <a:latin typeface="Arial"/>
                <a:cs typeface="Arial"/>
              </a:rPr>
              <a:t>μι</a:t>
            </a:r>
            <a:r>
              <a:rPr sz="1600" spc="0" dirty="0" smtClean="0">
                <a:latin typeface="Arial"/>
                <a:cs typeface="Arial"/>
              </a:rPr>
              <a:t>ου</a:t>
            </a:r>
            <a:r>
              <a:rPr sz="1600" spc="4" dirty="0" smtClean="0">
                <a:latin typeface="Arial"/>
                <a:cs typeface="Arial"/>
              </a:rPr>
              <a:t>ργ</a:t>
            </a:r>
            <a:r>
              <a:rPr sz="1600" spc="0" dirty="0" smtClean="0">
                <a:latin typeface="Arial"/>
                <a:cs typeface="Arial"/>
              </a:rPr>
              <a:t>εί</a:t>
            </a:r>
            <a:r>
              <a:rPr sz="1600" spc="-8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έσο</a:t>
            </a:r>
            <a:r>
              <a:rPr sz="1600" spc="-4" dirty="0" smtClean="0">
                <a:latin typeface="Arial"/>
                <a:cs typeface="Arial"/>
              </a:rPr>
              <a:t>δ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18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από</a:t>
            </a:r>
            <a:r>
              <a:rPr sz="1600" spc="-29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εισ</a:t>
            </a:r>
            <a:r>
              <a:rPr sz="1600" spc="4" dirty="0" smtClean="0">
                <a:latin typeface="Arial"/>
                <a:cs typeface="Arial"/>
              </a:rPr>
              <a:t>ιτ</a:t>
            </a:r>
            <a:r>
              <a:rPr sz="1600" spc="0" dirty="0" smtClean="0">
                <a:latin typeface="Arial"/>
                <a:cs typeface="Arial"/>
              </a:rPr>
              <a:t>ήρ</a:t>
            </a:r>
            <a:r>
              <a:rPr sz="1600" spc="9" dirty="0" smtClean="0">
                <a:latin typeface="Arial"/>
                <a:cs typeface="Arial"/>
              </a:rPr>
              <a:t>ι</a:t>
            </a:r>
            <a:r>
              <a:rPr sz="1600" spc="0" dirty="0" smtClean="0">
                <a:latin typeface="Arial"/>
                <a:cs typeface="Arial"/>
              </a:rPr>
              <a:t>α,</a:t>
            </a:r>
            <a:r>
              <a:rPr sz="1600" spc="-75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η</a:t>
            </a:r>
            <a:r>
              <a:rPr sz="1600" spc="4" dirty="0" smtClean="0">
                <a:latin typeface="Arial"/>
                <a:cs typeface="Arial"/>
              </a:rPr>
              <a:t>λ</a:t>
            </a:r>
            <a:r>
              <a:rPr sz="1600" spc="0" dirty="0" smtClean="0">
                <a:latin typeface="Arial"/>
                <a:cs typeface="Arial"/>
              </a:rPr>
              <a:t>ε</a:t>
            </a:r>
            <a:r>
              <a:rPr sz="1600" spc="-25" dirty="0" smtClean="0">
                <a:latin typeface="Arial"/>
                <a:cs typeface="Arial"/>
              </a:rPr>
              <a:t>ο</a:t>
            </a:r>
            <a:r>
              <a:rPr sz="1600" spc="0" dirty="0" smtClean="0">
                <a:latin typeface="Arial"/>
                <a:cs typeface="Arial"/>
              </a:rPr>
              <a:t>π</a:t>
            </a:r>
            <a:r>
              <a:rPr sz="1600" spc="4" dirty="0" smtClean="0">
                <a:latin typeface="Arial"/>
                <a:cs typeface="Arial"/>
              </a:rPr>
              <a:t>τι</a:t>
            </a:r>
            <a:r>
              <a:rPr sz="1600" spc="-19" dirty="0" smtClean="0">
                <a:latin typeface="Arial"/>
                <a:cs typeface="Arial"/>
              </a:rPr>
              <a:t>κ</a:t>
            </a:r>
            <a:r>
              <a:rPr sz="1600" spc="0" dirty="0" smtClean="0">
                <a:latin typeface="Arial"/>
                <a:cs typeface="Arial"/>
              </a:rPr>
              <a:t>ά</a:t>
            </a:r>
            <a:r>
              <a:rPr sz="1600" spc="-77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δ</a:t>
            </a:r>
            <a:r>
              <a:rPr sz="1600" spc="4" dirty="0" smtClean="0">
                <a:latin typeface="Arial"/>
                <a:cs typeface="Arial"/>
              </a:rPr>
              <a:t>ι</a:t>
            </a:r>
            <a:r>
              <a:rPr sz="1600" spc="-19" dirty="0" smtClean="0">
                <a:latin typeface="Arial"/>
                <a:cs typeface="Arial"/>
              </a:rPr>
              <a:t>κ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4" dirty="0" smtClean="0">
                <a:latin typeface="Arial"/>
                <a:cs typeface="Arial"/>
              </a:rPr>
              <a:t>ι</a:t>
            </a:r>
            <a:r>
              <a:rPr sz="1600" spc="0" dirty="0" smtClean="0">
                <a:latin typeface="Arial"/>
                <a:cs typeface="Arial"/>
              </a:rPr>
              <a:t>ώ</a:t>
            </a:r>
            <a:r>
              <a:rPr sz="1600" spc="4" dirty="0" smtClean="0">
                <a:latin typeface="Arial"/>
                <a:cs typeface="Arial"/>
              </a:rPr>
              <a:t>μ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19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α </a:t>
            </a:r>
            <a:r>
              <a:rPr sz="1600" spc="-19" dirty="0" smtClean="0">
                <a:latin typeface="Arial"/>
                <a:cs typeface="Arial"/>
              </a:rPr>
              <a:t>κ</a:t>
            </a:r>
            <a:r>
              <a:rPr sz="1600" spc="0" dirty="0" smtClean="0">
                <a:latin typeface="Arial"/>
                <a:cs typeface="Arial"/>
              </a:rPr>
              <a:t>αι</a:t>
            </a:r>
            <a:r>
              <a:rPr sz="1600" spc="-15" dirty="0" smtClean="0">
                <a:latin typeface="Arial"/>
                <a:cs typeface="Arial"/>
              </a:rPr>
              <a:t> </a:t>
            </a:r>
            <a:r>
              <a:rPr sz="1600" spc="-44" dirty="0" smtClean="0">
                <a:latin typeface="Arial"/>
                <a:cs typeface="Arial"/>
              </a:rPr>
              <a:t>χ</a:t>
            </a:r>
            <a:r>
              <a:rPr sz="1600" spc="0" dirty="0" smtClean="0">
                <a:latin typeface="Arial"/>
                <a:cs typeface="Arial"/>
              </a:rPr>
              <a:t>ορ</a:t>
            </a:r>
            <a:r>
              <a:rPr sz="1600" spc="4" dirty="0" smtClean="0">
                <a:latin typeface="Arial"/>
                <a:cs typeface="Arial"/>
              </a:rPr>
              <a:t>ηγί</a:t>
            </a:r>
            <a:r>
              <a:rPr sz="1600" spc="0" dirty="0" smtClean="0">
                <a:latin typeface="Arial"/>
                <a:cs typeface="Arial"/>
              </a:rPr>
              <a:t>ε</a:t>
            </a:r>
            <a:r>
              <a:rPr sz="1600" spc="-4" dirty="0" smtClean="0">
                <a:latin typeface="Arial"/>
                <a:cs typeface="Arial"/>
              </a:rPr>
              <a:t>ς</a:t>
            </a:r>
            <a:r>
              <a:rPr sz="1600" spc="0" dirty="0" smtClean="0">
                <a:latin typeface="Arial"/>
                <a:cs typeface="Arial"/>
              </a:rPr>
              <a:t>,</a:t>
            </a:r>
            <a:r>
              <a:rPr sz="1600" spc="-51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άδειες</a:t>
            </a:r>
            <a:r>
              <a:rPr sz="1600" spc="-33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γι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30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ε</a:t>
            </a:r>
            <a:r>
              <a:rPr sz="1600" spc="-25" dirty="0" smtClean="0">
                <a:latin typeface="Arial"/>
                <a:cs typeface="Arial"/>
              </a:rPr>
              <a:t>π</a:t>
            </a:r>
            <a:r>
              <a:rPr sz="1600" spc="0" dirty="0" smtClean="0">
                <a:latin typeface="Arial"/>
                <a:cs typeface="Arial"/>
              </a:rPr>
              <a:t>ώ</a:t>
            </a:r>
            <a:r>
              <a:rPr sz="1600" spc="4" dirty="0" smtClean="0">
                <a:latin typeface="Arial"/>
                <a:cs typeface="Arial"/>
              </a:rPr>
              <a:t>ν</a:t>
            </a:r>
            <a:r>
              <a:rPr sz="1600" spc="0" dirty="0" smtClean="0">
                <a:latin typeface="Arial"/>
                <a:cs typeface="Arial"/>
              </a:rPr>
              <a:t>υ</a:t>
            </a:r>
            <a:r>
              <a:rPr sz="1600" spc="4" dirty="0" smtClean="0">
                <a:latin typeface="Arial"/>
                <a:cs typeface="Arial"/>
              </a:rPr>
              <a:t>μ</a:t>
            </a:r>
            <a:r>
              <a:rPr sz="1600" spc="0" dirty="0" smtClean="0">
                <a:latin typeface="Arial"/>
                <a:cs typeface="Arial"/>
              </a:rPr>
              <a:t>α</a:t>
            </a:r>
            <a:r>
              <a:rPr sz="1600" spc="-50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π</a:t>
            </a:r>
            <a:r>
              <a:rPr sz="1600" spc="4" dirty="0" smtClean="0">
                <a:latin typeface="Arial"/>
                <a:cs typeface="Arial"/>
              </a:rPr>
              <a:t>ρ</a:t>
            </a:r>
            <a:r>
              <a:rPr sz="1600" spc="0" dirty="0" smtClean="0">
                <a:latin typeface="Arial"/>
                <a:cs typeface="Arial"/>
              </a:rPr>
              <a:t>ο</a:t>
            </a:r>
            <a:r>
              <a:rPr sz="1600" spc="4" dirty="0" smtClean="0">
                <a:latin typeface="Arial"/>
                <a:cs typeface="Arial"/>
              </a:rPr>
              <a:t>ϊ</a:t>
            </a:r>
            <a:r>
              <a:rPr sz="1600" spc="0" dirty="0" smtClean="0">
                <a:latin typeface="Arial"/>
                <a:cs typeface="Arial"/>
              </a:rPr>
              <a:t>ό</a:t>
            </a:r>
            <a:r>
              <a:rPr sz="1600" spc="4" dirty="0" smtClean="0">
                <a:latin typeface="Arial"/>
                <a:cs typeface="Arial"/>
              </a:rPr>
              <a:t>ν</a:t>
            </a:r>
            <a:r>
              <a:rPr sz="1600" spc="-19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α,</a:t>
            </a:r>
            <a:r>
              <a:rPr sz="1600" spc="-69" dirty="0" smtClean="0">
                <a:latin typeface="Arial"/>
                <a:cs typeface="Arial"/>
              </a:rPr>
              <a:t> </a:t>
            </a:r>
            <a:r>
              <a:rPr sz="1600" spc="4" dirty="0" smtClean="0">
                <a:latin typeface="Arial"/>
                <a:cs typeface="Arial"/>
              </a:rPr>
              <a:t>κλ</a:t>
            </a:r>
            <a:r>
              <a:rPr sz="1600" spc="0" dirty="0" smtClean="0">
                <a:latin typeface="Arial"/>
                <a:cs typeface="Arial"/>
              </a:rPr>
              <a:t>π.</a:t>
            </a:r>
            <a:endParaRPr sz="1600">
              <a:latin typeface="Arial"/>
              <a:cs typeface="Arial"/>
            </a:endParaRPr>
          </a:p>
          <a:p>
            <a:pPr marL="366014">
              <a:lnSpc>
                <a:spcPct val="95825"/>
              </a:lnSpc>
              <a:spcBef>
                <a:spcPts val="900"/>
              </a:spcBef>
            </a:pPr>
            <a:r>
              <a:rPr sz="1600" spc="0" dirty="0" smtClean="0">
                <a:latin typeface="Arial"/>
                <a:cs typeface="Arial"/>
              </a:rPr>
              <a:t>Η</a:t>
            </a:r>
            <a:r>
              <a:rPr sz="1600" spc="-11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δι</a:t>
            </a:r>
            <a:r>
              <a:rPr sz="1600" spc="4" dirty="0" smtClean="0">
                <a:latin typeface="Arial"/>
                <a:cs typeface="Arial"/>
              </a:rPr>
              <a:t>οίκ</a:t>
            </a:r>
            <a:r>
              <a:rPr sz="1600" spc="0" dirty="0" smtClean="0">
                <a:latin typeface="Arial"/>
                <a:cs typeface="Arial"/>
              </a:rPr>
              <a:t>ηση</a:t>
            </a:r>
            <a:r>
              <a:rPr sz="1600" spc="-70" dirty="0" smtClean="0">
                <a:latin typeface="Arial"/>
                <a:cs typeface="Arial"/>
              </a:rPr>
              <a:t> </a:t>
            </a:r>
            <a:r>
              <a:rPr sz="1600" spc="-19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ου</a:t>
            </a:r>
            <a:r>
              <a:rPr sz="1600" spc="-8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εστ</a:t>
            </a:r>
            <a:r>
              <a:rPr sz="1600" spc="4" dirty="0" smtClean="0">
                <a:latin typeface="Arial"/>
                <a:cs typeface="Arial"/>
              </a:rPr>
              <a:t>ι</a:t>
            </a:r>
            <a:r>
              <a:rPr sz="1600" spc="0" dirty="0" smtClean="0">
                <a:latin typeface="Arial"/>
                <a:cs typeface="Arial"/>
              </a:rPr>
              <a:t>ά</a:t>
            </a:r>
            <a:r>
              <a:rPr sz="1600" spc="4" dirty="0" smtClean="0">
                <a:latin typeface="Arial"/>
                <a:cs typeface="Arial"/>
              </a:rPr>
              <a:t>ζ</a:t>
            </a:r>
            <a:r>
              <a:rPr sz="1600" spc="0" dirty="0" smtClean="0">
                <a:latin typeface="Arial"/>
                <a:cs typeface="Arial"/>
              </a:rPr>
              <a:t>ε</a:t>
            </a:r>
            <a:r>
              <a:rPr sz="1600" spc="-19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αι</a:t>
            </a:r>
            <a:r>
              <a:rPr sz="1600" spc="-69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σε</a:t>
            </a:r>
            <a:r>
              <a:rPr sz="1600" spc="2" dirty="0" smtClean="0">
                <a:latin typeface="Arial"/>
                <a:cs typeface="Arial"/>
              </a:rPr>
              <a:t> </a:t>
            </a:r>
            <a:r>
              <a:rPr sz="1600" spc="0" dirty="0" smtClean="0">
                <a:latin typeface="Arial"/>
                <a:cs typeface="Arial"/>
              </a:rPr>
              <a:t>εσ</a:t>
            </a:r>
            <a:r>
              <a:rPr sz="1600" spc="-25" dirty="0" smtClean="0">
                <a:latin typeface="Arial"/>
                <a:cs typeface="Arial"/>
              </a:rPr>
              <a:t>ω</a:t>
            </a:r>
            <a:r>
              <a:rPr sz="1600" spc="4" dirty="0" smtClean="0">
                <a:latin typeface="Arial"/>
                <a:cs typeface="Arial"/>
              </a:rPr>
              <a:t>τ</a:t>
            </a:r>
            <a:r>
              <a:rPr sz="1600" spc="0" dirty="0" smtClean="0">
                <a:latin typeface="Arial"/>
                <a:cs typeface="Arial"/>
              </a:rPr>
              <a:t>ερ</a:t>
            </a:r>
            <a:r>
              <a:rPr sz="1600" spc="4" dirty="0" smtClean="0">
                <a:latin typeface="Arial"/>
                <a:cs typeface="Arial"/>
              </a:rPr>
              <a:t>ικ</a:t>
            </a:r>
            <a:r>
              <a:rPr sz="1600" spc="0" dirty="0" smtClean="0">
                <a:latin typeface="Arial"/>
                <a:cs typeface="Arial"/>
              </a:rPr>
              <a:t>ές</a:t>
            </a:r>
            <a:r>
              <a:rPr sz="1600" spc="-73" dirty="0" smtClean="0">
                <a:latin typeface="Arial"/>
                <a:cs typeface="Arial"/>
              </a:rPr>
              <a:t> </a:t>
            </a:r>
            <a:r>
              <a:rPr sz="1600" spc="-19" dirty="0" smtClean="0">
                <a:latin typeface="Arial"/>
                <a:cs typeface="Arial"/>
              </a:rPr>
              <a:t>κ</a:t>
            </a:r>
            <a:r>
              <a:rPr sz="1600" spc="0" dirty="0" smtClean="0">
                <a:latin typeface="Arial"/>
                <a:cs typeface="Arial"/>
              </a:rPr>
              <a:t>αι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91629" y="1737364"/>
            <a:ext cx="294131" cy="19763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1184" y="1737360"/>
            <a:ext cx="243840" cy="810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7"/>
              </a:spcBef>
            </a:pPr>
            <a:endParaRPr sz="600"/>
          </a:p>
        </p:txBody>
      </p:sp>
      <p:sp>
        <p:nvSpPr>
          <p:cNvPr id="4" name="object 4"/>
          <p:cNvSpPr txBox="1"/>
          <p:nvPr/>
        </p:nvSpPr>
        <p:spPr>
          <a:xfrm>
            <a:off x="9575295" y="1737360"/>
            <a:ext cx="1584959" cy="810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600"/>
              </a:lnSpc>
              <a:spcBef>
                <a:spcPts val="37"/>
              </a:spcBef>
            </a:pPr>
            <a:endParaRPr sz="600"/>
          </a:p>
        </p:txBody>
      </p:sp>
      <p:sp>
        <p:nvSpPr>
          <p:cNvPr id="3" name="object 3"/>
          <p:cNvSpPr txBox="1"/>
          <p:nvPr/>
        </p:nvSpPr>
        <p:spPr>
          <a:xfrm>
            <a:off x="8711186" y="1818385"/>
            <a:ext cx="2449068" cy="1895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691628" y="3713733"/>
            <a:ext cx="3468624" cy="2103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448800" y="1524000"/>
            <a:ext cx="1521332" cy="0"/>
          </a:xfrm>
          <a:custGeom>
            <a:avLst/>
            <a:gdLst/>
            <a:ahLst/>
            <a:cxnLst/>
            <a:rect l="l" t="t" r="r" b="b"/>
            <a:pathLst>
              <a:path w="1521332">
                <a:moveTo>
                  <a:pt x="0" y="0"/>
                </a:moveTo>
                <a:lnTo>
                  <a:pt x="1521332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19200" y="1524000"/>
            <a:ext cx="8263128" cy="0"/>
          </a:xfrm>
          <a:custGeom>
            <a:avLst/>
            <a:gdLst/>
            <a:ahLst/>
            <a:cxnLst/>
            <a:rect l="l" t="t" r="r" b="b"/>
            <a:pathLst>
              <a:path w="8263128">
                <a:moveTo>
                  <a:pt x="0" y="0"/>
                </a:moveTo>
                <a:lnTo>
                  <a:pt x="8263128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456421" y="1700788"/>
            <a:ext cx="182499" cy="927735"/>
          </a:xfrm>
          <a:custGeom>
            <a:avLst/>
            <a:gdLst/>
            <a:ahLst/>
            <a:cxnLst/>
            <a:rect l="l" t="t" r="r" b="b"/>
            <a:pathLst>
              <a:path w="182499" h="927735">
                <a:moveTo>
                  <a:pt x="182499" y="927735"/>
                </a:moveTo>
                <a:lnTo>
                  <a:pt x="182499" y="0"/>
                </a:lnTo>
                <a:lnTo>
                  <a:pt x="0" y="0"/>
                </a:lnTo>
                <a:lnTo>
                  <a:pt x="0" y="927735"/>
                </a:lnTo>
                <a:lnTo>
                  <a:pt x="182499" y="92773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52703" y="1630683"/>
            <a:ext cx="1080135" cy="1080135"/>
          </a:xfrm>
          <a:custGeom>
            <a:avLst/>
            <a:gdLst/>
            <a:ahLst/>
            <a:cxnLst/>
            <a:rect l="l" t="t" r="r" b="b"/>
            <a:pathLst>
              <a:path w="1080135" h="1080135">
                <a:moveTo>
                  <a:pt x="1080135" y="540258"/>
                </a:moveTo>
                <a:lnTo>
                  <a:pt x="1078345" y="495955"/>
                </a:lnTo>
                <a:lnTo>
                  <a:pt x="1073069" y="452638"/>
                </a:lnTo>
                <a:lnTo>
                  <a:pt x="1064446" y="410445"/>
                </a:lnTo>
                <a:lnTo>
                  <a:pt x="1052613" y="369515"/>
                </a:lnTo>
                <a:lnTo>
                  <a:pt x="1037711" y="329987"/>
                </a:lnTo>
                <a:lnTo>
                  <a:pt x="1019877" y="292001"/>
                </a:lnTo>
                <a:lnTo>
                  <a:pt x="999250" y="255696"/>
                </a:lnTo>
                <a:lnTo>
                  <a:pt x="975970" y="221211"/>
                </a:lnTo>
                <a:lnTo>
                  <a:pt x="950175" y="188685"/>
                </a:lnTo>
                <a:lnTo>
                  <a:pt x="922004" y="158257"/>
                </a:lnTo>
                <a:lnTo>
                  <a:pt x="891595" y="130067"/>
                </a:lnTo>
                <a:lnTo>
                  <a:pt x="859087" y="104253"/>
                </a:lnTo>
                <a:lnTo>
                  <a:pt x="824620" y="80955"/>
                </a:lnTo>
                <a:lnTo>
                  <a:pt x="788332" y="60312"/>
                </a:lnTo>
                <a:lnTo>
                  <a:pt x="750361" y="42463"/>
                </a:lnTo>
                <a:lnTo>
                  <a:pt x="710847" y="27547"/>
                </a:lnTo>
                <a:lnTo>
                  <a:pt x="669928" y="15704"/>
                </a:lnTo>
                <a:lnTo>
                  <a:pt x="627743" y="7072"/>
                </a:lnTo>
                <a:lnTo>
                  <a:pt x="584431" y="1791"/>
                </a:lnTo>
                <a:lnTo>
                  <a:pt x="540131" y="0"/>
                </a:lnTo>
                <a:lnTo>
                  <a:pt x="495812" y="1791"/>
                </a:lnTo>
                <a:lnTo>
                  <a:pt x="452483" y="7072"/>
                </a:lnTo>
                <a:lnTo>
                  <a:pt x="410284" y="15704"/>
                </a:lnTo>
                <a:lnTo>
                  <a:pt x="369352" y="27547"/>
                </a:lnTo>
                <a:lnTo>
                  <a:pt x="329826" y="42463"/>
                </a:lnTo>
                <a:lnTo>
                  <a:pt x="291846" y="60312"/>
                </a:lnTo>
                <a:lnTo>
                  <a:pt x="255549" y="80955"/>
                </a:lnTo>
                <a:lnTo>
                  <a:pt x="221074" y="104253"/>
                </a:lnTo>
                <a:lnTo>
                  <a:pt x="188560" y="130067"/>
                </a:lnTo>
                <a:lnTo>
                  <a:pt x="158146" y="158257"/>
                </a:lnTo>
                <a:lnTo>
                  <a:pt x="129971" y="188685"/>
                </a:lnTo>
                <a:lnTo>
                  <a:pt x="104172" y="221211"/>
                </a:lnTo>
                <a:lnTo>
                  <a:pt x="80889" y="255696"/>
                </a:lnTo>
                <a:lnTo>
                  <a:pt x="60261" y="292001"/>
                </a:lnTo>
                <a:lnTo>
                  <a:pt x="42425" y="329987"/>
                </a:lnTo>
                <a:lnTo>
                  <a:pt x="27522" y="369515"/>
                </a:lnTo>
                <a:lnTo>
                  <a:pt x="15689" y="410445"/>
                </a:lnTo>
                <a:lnTo>
                  <a:pt x="7065" y="452638"/>
                </a:lnTo>
                <a:lnTo>
                  <a:pt x="1789" y="495955"/>
                </a:lnTo>
                <a:lnTo>
                  <a:pt x="0" y="540258"/>
                </a:lnTo>
                <a:lnTo>
                  <a:pt x="1789" y="584506"/>
                </a:lnTo>
                <a:lnTo>
                  <a:pt x="7065" y="627774"/>
                </a:lnTo>
                <a:lnTo>
                  <a:pt x="15689" y="669923"/>
                </a:lnTo>
                <a:lnTo>
                  <a:pt x="27522" y="710814"/>
                </a:lnTo>
                <a:lnTo>
                  <a:pt x="42425" y="750308"/>
                </a:lnTo>
                <a:lnTo>
                  <a:pt x="60261" y="788263"/>
                </a:lnTo>
                <a:lnTo>
                  <a:pt x="80889" y="824542"/>
                </a:lnTo>
                <a:lnTo>
                  <a:pt x="104172" y="859005"/>
                </a:lnTo>
                <a:lnTo>
                  <a:pt x="129971" y="891512"/>
                </a:lnTo>
                <a:lnTo>
                  <a:pt x="158146" y="921924"/>
                </a:lnTo>
                <a:lnTo>
                  <a:pt x="188560" y="950102"/>
                </a:lnTo>
                <a:lnTo>
                  <a:pt x="221074" y="975905"/>
                </a:lnTo>
                <a:lnTo>
                  <a:pt x="255549" y="999195"/>
                </a:lnTo>
                <a:lnTo>
                  <a:pt x="291846" y="1019832"/>
                </a:lnTo>
                <a:lnTo>
                  <a:pt x="329826" y="1037677"/>
                </a:lnTo>
                <a:lnTo>
                  <a:pt x="369352" y="1052590"/>
                </a:lnTo>
                <a:lnTo>
                  <a:pt x="410284" y="1064431"/>
                </a:lnTo>
                <a:lnTo>
                  <a:pt x="452483" y="1073062"/>
                </a:lnTo>
                <a:lnTo>
                  <a:pt x="495812" y="1078343"/>
                </a:lnTo>
                <a:lnTo>
                  <a:pt x="540131" y="1080135"/>
                </a:lnTo>
                <a:lnTo>
                  <a:pt x="584431" y="1078343"/>
                </a:lnTo>
                <a:lnTo>
                  <a:pt x="627743" y="1073062"/>
                </a:lnTo>
                <a:lnTo>
                  <a:pt x="669928" y="1064431"/>
                </a:lnTo>
                <a:lnTo>
                  <a:pt x="710847" y="1052590"/>
                </a:lnTo>
                <a:lnTo>
                  <a:pt x="750361" y="1037677"/>
                </a:lnTo>
                <a:lnTo>
                  <a:pt x="788332" y="1019832"/>
                </a:lnTo>
                <a:lnTo>
                  <a:pt x="824620" y="999195"/>
                </a:lnTo>
                <a:lnTo>
                  <a:pt x="859087" y="975905"/>
                </a:lnTo>
                <a:lnTo>
                  <a:pt x="891595" y="950102"/>
                </a:lnTo>
                <a:lnTo>
                  <a:pt x="922004" y="921924"/>
                </a:lnTo>
                <a:lnTo>
                  <a:pt x="950175" y="891512"/>
                </a:lnTo>
                <a:lnTo>
                  <a:pt x="975970" y="859005"/>
                </a:lnTo>
                <a:lnTo>
                  <a:pt x="999250" y="824542"/>
                </a:lnTo>
                <a:lnTo>
                  <a:pt x="1019877" y="788263"/>
                </a:lnTo>
                <a:lnTo>
                  <a:pt x="1037711" y="750308"/>
                </a:lnTo>
                <a:lnTo>
                  <a:pt x="1052613" y="710814"/>
                </a:lnTo>
                <a:lnTo>
                  <a:pt x="1064446" y="669923"/>
                </a:lnTo>
                <a:lnTo>
                  <a:pt x="1073069" y="627774"/>
                </a:lnTo>
                <a:lnTo>
                  <a:pt x="1078345" y="584506"/>
                </a:lnTo>
                <a:lnTo>
                  <a:pt x="1080135" y="540258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36799" y="1703070"/>
            <a:ext cx="6119623" cy="0"/>
          </a:xfrm>
          <a:custGeom>
            <a:avLst/>
            <a:gdLst/>
            <a:ahLst/>
            <a:cxnLst/>
            <a:rect l="l" t="t" r="r" b="b"/>
            <a:pathLst>
              <a:path w="6119622">
                <a:moveTo>
                  <a:pt x="611962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7A7A7A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36799" y="2617470"/>
            <a:ext cx="6119623" cy="0"/>
          </a:xfrm>
          <a:custGeom>
            <a:avLst/>
            <a:gdLst/>
            <a:ahLst/>
            <a:cxnLst/>
            <a:rect l="l" t="t" r="r" b="b"/>
            <a:pathLst>
              <a:path w="6119622">
                <a:moveTo>
                  <a:pt x="611962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7A7A7A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36164" y="1935479"/>
            <a:ext cx="494664" cy="452628"/>
          </a:xfrm>
          <a:custGeom>
            <a:avLst/>
            <a:gdLst/>
            <a:ahLst/>
            <a:cxnLst/>
            <a:rect l="l" t="t" r="r" b="b"/>
            <a:pathLst>
              <a:path w="494664" h="452628">
                <a:moveTo>
                  <a:pt x="442087" y="452628"/>
                </a:moveTo>
                <a:lnTo>
                  <a:pt x="407924" y="244348"/>
                </a:lnTo>
                <a:lnTo>
                  <a:pt x="407924" y="390906"/>
                </a:lnTo>
                <a:lnTo>
                  <a:pt x="403098" y="395986"/>
                </a:lnTo>
                <a:lnTo>
                  <a:pt x="390525" y="395986"/>
                </a:lnTo>
                <a:lnTo>
                  <a:pt x="385699" y="390906"/>
                </a:lnTo>
                <a:lnTo>
                  <a:pt x="340868" y="244348"/>
                </a:lnTo>
                <a:lnTo>
                  <a:pt x="340868" y="390906"/>
                </a:lnTo>
                <a:lnTo>
                  <a:pt x="335788" y="395986"/>
                </a:lnTo>
                <a:lnTo>
                  <a:pt x="323469" y="395986"/>
                </a:lnTo>
                <a:lnTo>
                  <a:pt x="318388" y="390906"/>
                </a:lnTo>
                <a:lnTo>
                  <a:pt x="273558" y="244348"/>
                </a:lnTo>
                <a:lnTo>
                  <a:pt x="273558" y="390906"/>
                </a:lnTo>
                <a:lnTo>
                  <a:pt x="268478" y="395986"/>
                </a:lnTo>
                <a:lnTo>
                  <a:pt x="256159" y="395986"/>
                </a:lnTo>
                <a:lnTo>
                  <a:pt x="251206" y="390906"/>
                </a:lnTo>
                <a:lnTo>
                  <a:pt x="206502" y="244348"/>
                </a:lnTo>
                <a:lnTo>
                  <a:pt x="206502" y="390906"/>
                </a:lnTo>
                <a:lnTo>
                  <a:pt x="201422" y="395986"/>
                </a:lnTo>
                <a:lnTo>
                  <a:pt x="188975" y="395986"/>
                </a:lnTo>
                <a:lnTo>
                  <a:pt x="183896" y="390906"/>
                </a:lnTo>
                <a:lnTo>
                  <a:pt x="139192" y="244348"/>
                </a:lnTo>
                <a:lnTo>
                  <a:pt x="139192" y="390906"/>
                </a:lnTo>
                <a:lnTo>
                  <a:pt x="134112" y="395986"/>
                </a:lnTo>
                <a:lnTo>
                  <a:pt x="121666" y="395986"/>
                </a:lnTo>
                <a:lnTo>
                  <a:pt x="116586" y="390906"/>
                </a:lnTo>
                <a:lnTo>
                  <a:pt x="82677" y="452628"/>
                </a:lnTo>
                <a:lnTo>
                  <a:pt x="442087" y="452628"/>
                </a:lnTo>
                <a:close/>
              </a:path>
              <a:path w="494664" h="452628">
                <a:moveTo>
                  <a:pt x="332867" y="133477"/>
                </a:moveTo>
                <a:lnTo>
                  <a:pt x="330708" y="136525"/>
                </a:lnTo>
                <a:lnTo>
                  <a:pt x="328041" y="139319"/>
                </a:lnTo>
                <a:lnTo>
                  <a:pt x="325374" y="142240"/>
                </a:lnTo>
                <a:lnTo>
                  <a:pt x="321465" y="145848"/>
                </a:lnTo>
                <a:lnTo>
                  <a:pt x="311054" y="153703"/>
                </a:lnTo>
                <a:lnTo>
                  <a:pt x="299725" y="159955"/>
                </a:lnTo>
                <a:lnTo>
                  <a:pt x="287642" y="164522"/>
                </a:lnTo>
                <a:lnTo>
                  <a:pt x="274970" y="167323"/>
                </a:lnTo>
                <a:lnTo>
                  <a:pt x="261874" y="168275"/>
                </a:lnTo>
                <a:lnTo>
                  <a:pt x="256792" y="168131"/>
                </a:lnTo>
                <a:lnTo>
                  <a:pt x="243831" y="166445"/>
                </a:lnTo>
                <a:lnTo>
                  <a:pt x="231344" y="162931"/>
                </a:lnTo>
                <a:lnTo>
                  <a:pt x="219521" y="157669"/>
                </a:lnTo>
                <a:lnTo>
                  <a:pt x="208552" y="150745"/>
                </a:lnTo>
                <a:lnTo>
                  <a:pt x="198628" y="142240"/>
                </a:lnTo>
                <a:lnTo>
                  <a:pt x="193294" y="136525"/>
                </a:lnTo>
                <a:lnTo>
                  <a:pt x="190881" y="133477"/>
                </a:lnTo>
                <a:lnTo>
                  <a:pt x="5080" y="133477"/>
                </a:lnTo>
                <a:lnTo>
                  <a:pt x="0" y="138430"/>
                </a:lnTo>
                <a:lnTo>
                  <a:pt x="0" y="185800"/>
                </a:lnTo>
                <a:lnTo>
                  <a:pt x="5080" y="190627"/>
                </a:lnTo>
                <a:lnTo>
                  <a:pt x="520700" y="190627"/>
                </a:lnTo>
                <a:lnTo>
                  <a:pt x="525780" y="185800"/>
                </a:lnTo>
                <a:lnTo>
                  <a:pt x="525780" y="138430"/>
                </a:lnTo>
                <a:lnTo>
                  <a:pt x="520700" y="133477"/>
                </a:lnTo>
                <a:lnTo>
                  <a:pt x="332867" y="133477"/>
                </a:lnTo>
                <a:close/>
              </a:path>
              <a:path w="494664" h="452628">
                <a:moveTo>
                  <a:pt x="340106" y="78232"/>
                </a:moveTo>
                <a:lnTo>
                  <a:pt x="339510" y="68547"/>
                </a:lnTo>
                <a:lnTo>
                  <a:pt x="336788" y="55655"/>
                </a:lnTo>
                <a:lnTo>
                  <a:pt x="332039" y="43631"/>
                </a:lnTo>
                <a:lnTo>
                  <a:pt x="325459" y="32644"/>
                </a:lnTo>
                <a:lnTo>
                  <a:pt x="317246" y="22860"/>
                </a:lnTo>
                <a:lnTo>
                  <a:pt x="310288" y="16752"/>
                </a:lnTo>
                <a:lnTo>
                  <a:pt x="299656" y="9715"/>
                </a:lnTo>
                <a:lnTo>
                  <a:pt x="287930" y="4447"/>
                </a:lnTo>
                <a:lnTo>
                  <a:pt x="275248" y="1144"/>
                </a:lnTo>
                <a:lnTo>
                  <a:pt x="261747" y="0"/>
                </a:lnTo>
                <a:lnTo>
                  <a:pt x="252312" y="569"/>
                </a:lnTo>
                <a:lnTo>
                  <a:pt x="239385" y="3273"/>
                </a:lnTo>
                <a:lnTo>
                  <a:pt x="227325" y="8021"/>
                </a:lnTo>
                <a:lnTo>
                  <a:pt x="216337" y="14616"/>
                </a:lnTo>
                <a:lnTo>
                  <a:pt x="206629" y="22860"/>
                </a:lnTo>
                <a:lnTo>
                  <a:pt x="200582" y="29745"/>
                </a:lnTo>
                <a:lnTo>
                  <a:pt x="193520" y="40409"/>
                </a:lnTo>
                <a:lnTo>
                  <a:pt x="188233" y="52156"/>
                </a:lnTo>
                <a:lnTo>
                  <a:pt x="184917" y="64819"/>
                </a:lnTo>
                <a:lnTo>
                  <a:pt x="183769" y="78232"/>
                </a:lnTo>
                <a:lnTo>
                  <a:pt x="184377" y="88085"/>
                </a:lnTo>
                <a:lnTo>
                  <a:pt x="187108" y="101041"/>
                </a:lnTo>
                <a:lnTo>
                  <a:pt x="191857" y="113102"/>
                </a:lnTo>
                <a:lnTo>
                  <a:pt x="198429" y="124065"/>
                </a:lnTo>
                <a:lnTo>
                  <a:pt x="206629" y="133731"/>
                </a:lnTo>
                <a:lnTo>
                  <a:pt x="213266" y="139611"/>
                </a:lnTo>
                <a:lnTo>
                  <a:pt x="223889" y="146709"/>
                </a:lnTo>
                <a:lnTo>
                  <a:pt x="235648" y="152052"/>
                </a:lnTo>
                <a:lnTo>
                  <a:pt x="248335" y="155419"/>
                </a:lnTo>
                <a:lnTo>
                  <a:pt x="261747" y="156591"/>
                </a:lnTo>
                <a:lnTo>
                  <a:pt x="271627" y="155975"/>
                </a:lnTo>
                <a:lnTo>
                  <a:pt x="284547" y="153218"/>
                </a:lnTo>
                <a:lnTo>
                  <a:pt x="273050" y="89408"/>
                </a:lnTo>
                <a:lnTo>
                  <a:pt x="273050" y="122936"/>
                </a:lnTo>
                <a:lnTo>
                  <a:pt x="250825" y="122936"/>
                </a:lnTo>
                <a:lnTo>
                  <a:pt x="250825" y="89408"/>
                </a:lnTo>
                <a:lnTo>
                  <a:pt x="217424" y="89408"/>
                </a:lnTo>
                <a:lnTo>
                  <a:pt x="217424" y="67183"/>
                </a:lnTo>
                <a:lnTo>
                  <a:pt x="250825" y="67183"/>
                </a:lnTo>
                <a:lnTo>
                  <a:pt x="250825" y="33528"/>
                </a:lnTo>
                <a:lnTo>
                  <a:pt x="273050" y="33528"/>
                </a:lnTo>
                <a:lnTo>
                  <a:pt x="273050" y="67183"/>
                </a:lnTo>
                <a:lnTo>
                  <a:pt x="306450" y="67183"/>
                </a:lnTo>
                <a:lnTo>
                  <a:pt x="306450" y="89408"/>
                </a:lnTo>
                <a:lnTo>
                  <a:pt x="307494" y="141880"/>
                </a:lnTo>
                <a:lnTo>
                  <a:pt x="317246" y="133731"/>
                </a:lnTo>
                <a:lnTo>
                  <a:pt x="323353" y="126849"/>
                </a:lnTo>
                <a:lnTo>
                  <a:pt x="330390" y="116221"/>
                </a:lnTo>
                <a:lnTo>
                  <a:pt x="335658" y="104441"/>
                </a:lnTo>
                <a:lnTo>
                  <a:pt x="338961" y="91710"/>
                </a:lnTo>
                <a:lnTo>
                  <a:pt x="340106" y="78232"/>
                </a:lnTo>
                <a:close/>
              </a:path>
              <a:path w="494664" h="452628">
                <a:moveTo>
                  <a:pt x="306450" y="89408"/>
                </a:moveTo>
                <a:lnTo>
                  <a:pt x="273050" y="89408"/>
                </a:lnTo>
                <a:lnTo>
                  <a:pt x="284547" y="153218"/>
                </a:lnTo>
                <a:lnTo>
                  <a:pt x="296549" y="148448"/>
                </a:lnTo>
                <a:lnTo>
                  <a:pt x="307494" y="141880"/>
                </a:lnTo>
                <a:lnTo>
                  <a:pt x="306450" y="89408"/>
                </a:lnTo>
                <a:close/>
              </a:path>
              <a:path w="494664" h="452628">
                <a:moveTo>
                  <a:pt x="494664" y="202565"/>
                </a:moveTo>
                <a:lnTo>
                  <a:pt x="30099" y="202565"/>
                </a:lnTo>
                <a:lnTo>
                  <a:pt x="71628" y="443357"/>
                </a:lnTo>
                <a:lnTo>
                  <a:pt x="73406" y="452628"/>
                </a:lnTo>
                <a:lnTo>
                  <a:pt x="82677" y="452628"/>
                </a:lnTo>
                <a:lnTo>
                  <a:pt x="116586" y="390906"/>
                </a:lnTo>
                <a:lnTo>
                  <a:pt x="116586" y="244348"/>
                </a:lnTo>
                <a:lnTo>
                  <a:pt x="121666" y="239522"/>
                </a:lnTo>
                <a:lnTo>
                  <a:pt x="134112" y="239522"/>
                </a:lnTo>
                <a:lnTo>
                  <a:pt x="139192" y="244348"/>
                </a:lnTo>
                <a:lnTo>
                  <a:pt x="183896" y="390906"/>
                </a:lnTo>
                <a:lnTo>
                  <a:pt x="183896" y="244348"/>
                </a:lnTo>
                <a:lnTo>
                  <a:pt x="188975" y="239522"/>
                </a:lnTo>
                <a:lnTo>
                  <a:pt x="201422" y="239522"/>
                </a:lnTo>
                <a:lnTo>
                  <a:pt x="206502" y="244348"/>
                </a:lnTo>
                <a:lnTo>
                  <a:pt x="251206" y="390906"/>
                </a:lnTo>
                <a:lnTo>
                  <a:pt x="251206" y="244348"/>
                </a:lnTo>
                <a:lnTo>
                  <a:pt x="256159" y="239522"/>
                </a:lnTo>
                <a:lnTo>
                  <a:pt x="268478" y="239522"/>
                </a:lnTo>
                <a:lnTo>
                  <a:pt x="273558" y="244348"/>
                </a:lnTo>
                <a:lnTo>
                  <a:pt x="318388" y="390906"/>
                </a:lnTo>
                <a:lnTo>
                  <a:pt x="318388" y="244348"/>
                </a:lnTo>
                <a:lnTo>
                  <a:pt x="323469" y="239522"/>
                </a:lnTo>
                <a:lnTo>
                  <a:pt x="335788" y="239522"/>
                </a:lnTo>
                <a:lnTo>
                  <a:pt x="340868" y="244348"/>
                </a:lnTo>
                <a:lnTo>
                  <a:pt x="385699" y="390906"/>
                </a:lnTo>
                <a:lnTo>
                  <a:pt x="385699" y="244348"/>
                </a:lnTo>
                <a:lnTo>
                  <a:pt x="390525" y="239522"/>
                </a:lnTo>
                <a:lnTo>
                  <a:pt x="403098" y="239522"/>
                </a:lnTo>
                <a:lnTo>
                  <a:pt x="407924" y="244348"/>
                </a:lnTo>
                <a:lnTo>
                  <a:pt x="442087" y="452628"/>
                </a:lnTo>
                <a:lnTo>
                  <a:pt x="451358" y="452628"/>
                </a:lnTo>
                <a:lnTo>
                  <a:pt x="453136" y="443357"/>
                </a:lnTo>
                <a:lnTo>
                  <a:pt x="494664" y="2025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456421" y="4187956"/>
            <a:ext cx="182499" cy="927735"/>
          </a:xfrm>
          <a:custGeom>
            <a:avLst/>
            <a:gdLst/>
            <a:ahLst/>
            <a:cxnLst/>
            <a:rect l="l" t="t" r="r" b="b"/>
            <a:pathLst>
              <a:path w="182499" h="927735">
                <a:moveTo>
                  <a:pt x="182499" y="927735"/>
                </a:moveTo>
                <a:lnTo>
                  <a:pt x="182499" y="0"/>
                </a:lnTo>
                <a:lnTo>
                  <a:pt x="0" y="0"/>
                </a:lnTo>
                <a:lnTo>
                  <a:pt x="0" y="927735"/>
                </a:lnTo>
                <a:lnTo>
                  <a:pt x="182499" y="927735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52703" y="4117848"/>
            <a:ext cx="1080135" cy="1081658"/>
          </a:xfrm>
          <a:custGeom>
            <a:avLst/>
            <a:gdLst/>
            <a:ahLst/>
            <a:cxnLst/>
            <a:rect l="l" t="t" r="r" b="b"/>
            <a:pathLst>
              <a:path w="1080135" h="1081658">
                <a:moveTo>
                  <a:pt x="1080135" y="541019"/>
                </a:moveTo>
                <a:lnTo>
                  <a:pt x="1078345" y="496660"/>
                </a:lnTo>
                <a:lnTo>
                  <a:pt x="1073069" y="453286"/>
                </a:lnTo>
                <a:lnTo>
                  <a:pt x="1064446" y="411036"/>
                </a:lnTo>
                <a:lnTo>
                  <a:pt x="1052613" y="370051"/>
                </a:lnTo>
                <a:lnTo>
                  <a:pt x="1037711" y="330469"/>
                </a:lnTo>
                <a:lnTo>
                  <a:pt x="1019877" y="292431"/>
                </a:lnTo>
                <a:lnTo>
                  <a:pt x="999250" y="256075"/>
                </a:lnTo>
                <a:lnTo>
                  <a:pt x="975970" y="221540"/>
                </a:lnTo>
                <a:lnTo>
                  <a:pt x="950175" y="188967"/>
                </a:lnTo>
                <a:lnTo>
                  <a:pt x="922004" y="158496"/>
                </a:lnTo>
                <a:lnTo>
                  <a:pt x="891595" y="130264"/>
                </a:lnTo>
                <a:lnTo>
                  <a:pt x="859087" y="104412"/>
                </a:lnTo>
                <a:lnTo>
                  <a:pt x="824620" y="81079"/>
                </a:lnTo>
                <a:lnTo>
                  <a:pt x="788332" y="60405"/>
                </a:lnTo>
                <a:lnTo>
                  <a:pt x="750361" y="42529"/>
                </a:lnTo>
                <a:lnTo>
                  <a:pt x="710847" y="27590"/>
                </a:lnTo>
                <a:lnTo>
                  <a:pt x="669928" y="15728"/>
                </a:lnTo>
                <a:lnTo>
                  <a:pt x="627743" y="7083"/>
                </a:lnTo>
                <a:lnTo>
                  <a:pt x="584431" y="1794"/>
                </a:lnTo>
                <a:lnTo>
                  <a:pt x="540131" y="0"/>
                </a:lnTo>
                <a:lnTo>
                  <a:pt x="495812" y="1794"/>
                </a:lnTo>
                <a:lnTo>
                  <a:pt x="452483" y="7083"/>
                </a:lnTo>
                <a:lnTo>
                  <a:pt x="410284" y="15728"/>
                </a:lnTo>
                <a:lnTo>
                  <a:pt x="369352" y="27590"/>
                </a:lnTo>
                <a:lnTo>
                  <a:pt x="329826" y="42529"/>
                </a:lnTo>
                <a:lnTo>
                  <a:pt x="291846" y="60405"/>
                </a:lnTo>
                <a:lnTo>
                  <a:pt x="255549" y="81079"/>
                </a:lnTo>
                <a:lnTo>
                  <a:pt x="221074" y="104412"/>
                </a:lnTo>
                <a:lnTo>
                  <a:pt x="188560" y="130264"/>
                </a:lnTo>
                <a:lnTo>
                  <a:pt x="158146" y="158496"/>
                </a:lnTo>
                <a:lnTo>
                  <a:pt x="129971" y="188967"/>
                </a:lnTo>
                <a:lnTo>
                  <a:pt x="104172" y="221540"/>
                </a:lnTo>
                <a:lnTo>
                  <a:pt x="80889" y="256075"/>
                </a:lnTo>
                <a:lnTo>
                  <a:pt x="60261" y="292431"/>
                </a:lnTo>
                <a:lnTo>
                  <a:pt x="42425" y="330469"/>
                </a:lnTo>
                <a:lnTo>
                  <a:pt x="27522" y="370051"/>
                </a:lnTo>
                <a:lnTo>
                  <a:pt x="15689" y="411036"/>
                </a:lnTo>
                <a:lnTo>
                  <a:pt x="7065" y="453286"/>
                </a:lnTo>
                <a:lnTo>
                  <a:pt x="1789" y="496660"/>
                </a:lnTo>
                <a:lnTo>
                  <a:pt x="0" y="541019"/>
                </a:lnTo>
                <a:lnTo>
                  <a:pt x="1789" y="585376"/>
                </a:lnTo>
                <a:lnTo>
                  <a:pt x="7065" y="628742"/>
                </a:lnTo>
                <a:lnTo>
                  <a:pt x="15689" y="670979"/>
                </a:lnTo>
                <a:lnTo>
                  <a:pt x="27522" y="711948"/>
                </a:lnTo>
                <a:lnTo>
                  <a:pt x="42425" y="751510"/>
                </a:lnTo>
                <a:lnTo>
                  <a:pt x="60261" y="789526"/>
                </a:lnTo>
                <a:lnTo>
                  <a:pt x="80889" y="825857"/>
                </a:lnTo>
                <a:lnTo>
                  <a:pt x="104172" y="860365"/>
                </a:lnTo>
                <a:lnTo>
                  <a:pt x="129971" y="892909"/>
                </a:lnTo>
                <a:lnTo>
                  <a:pt x="158146" y="923353"/>
                </a:lnTo>
                <a:lnTo>
                  <a:pt x="188560" y="951556"/>
                </a:lnTo>
                <a:lnTo>
                  <a:pt x="221074" y="977380"/>
                </a:lnTo>
                <a:lnTo>
                  <a:pt x="255549" y="1000686"/>
                </a:lnTo>
                <a:lnTo>
                  <a:pt x="291846" y="1021336"/>
                </a:lnTo>
                <a:lnTo>
                  <a:pt x="329826" y="1039189"/>
                </a:lnTo>
                <a:lnTo>
                  <a:pt x="369352" y="1054108"/>
                </a:lnTo>
                <a:lnTo>
                  <a:pt x="410284" y="1065953"/>
                </a:lnTo>
                <a:lnTo>
                  <a:pt x="452483" y="1074586"/>
                </a:lnTo>
                <a:lnTo>
                  <a:pt x="495812" y="1079867"/>
                </a:lnTo>
                <a:lnTo>
                  <a:pt x="540131" y="1081658"/>
                </a:lnTo>
                <a:lnTo>
                  <a:pt x="584431" y="1079867"/>
                </a:lnTo>
                <a:lnTo>
                  <a:pt x="627743" y="1074586"/>
                </a:lnTo>
                <a:lnTo>
                  <a:pt x="669928" y="1065953"/>
                </a:lnTo>
                <a:lnTo>
                  <a:pt x="710847" y="1054108"/>
                </a:lnTo>
                <a:lnTo>
                  <a:pt x="750361" y="1039189"/>
                </a:lnTo>
                <a:lnTo>
                  <a:pt x="788332" y="1021336"/>
                </a:lnTo>
                <a:lnTo>
                  <a:pt x="824620" y="1000686"/>
                </a:lnTo>
                <a:lnTo>
                  <a:pt x="859087" y="977380"/>
                </a:lnTo>
                <a:lnTo>
                  <a:pt x="891595" y="951556"/>
                </a:lnTo>
                <a:lnTo>
                  <a:pt x="922004" y="923353"/>
                </a:lnTo>
                <a:lnTo>
                  <a:pt x="950175" y="892909"/>
                </a:lnTo>
                <a:lnTo>
                  <a:pt x="975970" y="860365"/>
                </a:lnTo>
                <a:lnTo>
                  <a:pt x="999250" y="825857"/>
                </a:lnTo>
                <a:lnTo>
                  <a:pt x="1019877" y="789526"/>
                </a:lnTo>
                <a:lnTo>
                  <a:pt x="1037711" y="751510"/>
                </a:lnTo>
                <a:lnTo>
                  <a:pt x="1052613" y="711948"/>
                </a:lnTo>
                <a:lnTo>
                  <a:pt x="1064446" y="670979"/>
                </a:lnTo>
                <a:lnTo>
                  <a:pt x="1073069" y="628742"/>
                </a:lnTo>
                <a:lnTo>
                  <a:pt x="1078345" y="585376"/>
                </a:lnTo>
                <a:lnTo>
                  <a:pt x="1080135" y="541019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336799" y="4191762"/>
            <a:ext cx="6119623" cy="0"/>
          </a:xfrm>
          <a:custGeom>
            <a:avLst/>
            <a:gdLst/>
            <a:ahLst/>
            <a:cxnLst/>
            <a:rect l="l" t="t" r="r" b="b"/>
            <a:pathLst>
              <a:path w="6119622">
                <a:moveTo>
                  <a:pt x="611962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B1314A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36799" y="5110733"/>
            <a:ext cx="6119623" cy="0"/>
          </a:xfrm>
          <a:custGeom>
            <a:avLst/>
            <a:gdLst/>
            <a:ahLst/>
            <a:cxnLst/>
            <a:rect l="l" t="t" r="r" b="b"/>
            <a:pathLst>
              <a:path w="6119622">
                <a:moveTo>
                  <a:pt x="611962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B1314A"/>
            </a:solidFill>
            <a:prstDash val="lg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45308" y="4497324"/>
            <a:ext cx="496824" cy="323088"/>
          </a:xfrm>
          <a:custGeom>
            <a:avLst/>
            <a:gdLst/>
            <a:ahLst/>
            <a:cxnLst/>
            <a:rect l="l" t="t" r="r" b="b"/>
            <a:pathLst>
              <a:path w="496824" h="323088">
                <a:moveTo>
                  <a:pt x="10160" y="323088"/>
                </a:moveTo>
                <a:lnTo>
                  <a:pt x="486791" y="323088"/>
                </a:lnTo>
                <a:lnTo>
                  <a:pt x="436118" y="300100"/>
                </a:lnTo>
                <a:lnTo>
                  <a:pt x="430530" y="294386"/>
                </a:lnTo>
                <a:lnTo>
                  <a:pt x="430530" y="280796"/>
                </a:lnTo>
                <a:lnTo>
                  <a:pt x="436118" y="275336"/>
                </a:lnTo>
                <a:lnTo>
                  <a:pt x="407289" y="280796"/>
                </a:lnTo>
                <a:lnTo>
                  <a:pt x="407289" y="294386"/>
                </a:lnTo>
                <a:lnTo>
                  <a:pt x="401574" y="300100"/>
                </a:lnTo>
                <a:lnTo>
                  <a:pt x="387985" y="300100"/>
                </a:lnTo>
                <a:lnTo>
                  <a:pt x="382397" y="294386"/>
                </a:lnTo>
                <a:lnTo>
                  <a:pt x="382397" y="280796"/>
                </a:lnTo>
                <a:lnTo>
                  <a:pt x="10160" y="252349"/>
                </a:lnTo>
                <a:lnTo>
                  <a:pt x="0" y="252349"/>
                </a:lnTo>
                <a:lnTo>
                  <a:pt x="0" y="323088"/>
                </a:lnTo>
                <a:lnTo>
                  <a:pt x="10160" y="323088"/>
                </a:lnTo>
                <a:close/>
              </a:path>
              <a:path w="496824" h="323088">
                <a:moveTo>
                  <a:pt x="89535" y="121284"/>
                </a:moveTo>
                <a:lnTo>
                  <a:pt x="281686" y="121284"/>
                </a:lnTo>
                <a:lnTo>
                  <a:pt x="89535" y="91058"/>
                </a:lnTo>
                <a:lnTo>
                  <a:pt x="89535" y="70612"/>
                </a:lnTo>
                <a:lnTo>
                  <a:pt x="89535" y="141477"/>
                </a:lnTo>
                <a:lnTo>
                  <a:pt x="89535" y="121284"/>
                </a:lnTo>
                <a:close/>
              </a:path>
              <a:path w="496824" h="323088">
                <a:moveTo>
                  <a:pt x="305816" y="87502"/>
                </a:moveTo>
                <a:lnTo>
                  <a:pt x="301752" y="68580"/>
                </a:lnTo>
                <a:lnTo>
                  <a:pt x="281686" y="70612"/>
                </a:lnTo>
                <a:lnTo>
                  <a:pt x="281686" y="91058"/>
                </a:lnTo>
                <a:lnTo>
                  <a:pt x="89535" y="91058"/>
                </a:lnTo>
                <a:lnTo>
                  <a:pt x="281686" y="121284"/>
                </a:lnTo>
                <a:lnTo>
                  <a:pt x="281686" y="141477"/>
                </a:lnTo>
                <a:lnTo>
                  <a:pt x="89535" y="141477"/>
                </a:lnTo>
                <a:lnTo>
                  <a:pt x="89535" y="70612"/>
                </a:lnTo>
                <a:lnTo>
                  <a:pt x="42925" y="0"/>
                </a:lnTo>
                <a:lnTo>
                  <a:pt x="37592" y="0"/>
                </a:lnTo>
                <a:lnTo>
                  <a:pt x="32766" y="2286"/>
                </a:lnTo>
                <a:lnTo>
                  <a:pt x="29083" y="5714"/>
                </a:lnTo>
                <a:lnTo>
                  <a:pt x="25654" y="9398"/>
                </a:lnTo>
                <a:lnTo>
                  <a:pt x="23368" y="14224"/>
                </a:lnTo>
                <a:lnTo>
                  <a:pt x="23368" y="242315"/>
                </a:lnTo>
                <a:lnTo>
                  <a:pt x="89535" y="192024"/>
                </a:lnTo>
                <a:lnTo>
                  <a:pt x="89535" y="171831"/>
                </a:lnTo>
                <a:lnTo>
                  <a:pt x="281686" y="171831"/>
                </a:lnTo>
                <a:lnTo>
                  <a:pt x="281686" y="192024"/>
                </a:lnTo>
                <a:lnTo>
                  <a:pt x="328422" y="189992"/>
                </a:lnTo>
                <a:lnTo>
                  <a:pt x="325374" y="175640"/>
                </a:lnTo>
                <a:lnTo>
                  <a:pt x="305816" y="87502"/>
                </a:lnTo>
                <a:close/>
              </a:path>
              <a:path w="496824" h="323088">
                <a:moveTo>
                  <a:pt x="339979" y="180975"/>
                </a:moveTo>
                <a:lnTo>
                  <a:pt x="328422" y="189992"/>
                </a:lnTo>
                <a:lnTo>
                  <a:pt x="281686" y="192024"/>
                </a:lnTo>
                <a:lnTo>
                  <a:pt x="89535" y="192024"/>
                </a:lnTo>
                <a:lnTo>
                  <a:pt x="23368" y="242315"/>
                </a:lnTo>
                <a:lnTo>
                  <a:pt x="473456" y="242315"/>
                </a:lnTo>
                <a:lnTo>
                  <a:pt x="473456" y="14096"/>
                </a:lnTo>
                <a:lnTo>
                  <a:pt x="471424" y="9143"/>
                </a:lnTo>
                <a:lnTo>
                  <a:pt x="467741" y="5714"/>
                </a:lnTo>
                <a:lnTo>
                  <a:pt x="464057" y="2286"/>
                </a:lnTo>
                <a:lnTo>
                  <a:pt x="459231" y="0"/>
                </a:lnTo>
                <a:lnTo>
                  <a:pt x="42925" y="0"/>
                </a:lnTo>
                <a:lnTo>
                  <a:pt x="89535" y="70612"/>
                </a:lnTo>
                <a:lnTo>
                  <a:pt x="281686" y="70612"/>
                </a:lnTo>
                <a:lnTo>
                  <a:pt x="301752" y="68580"/>
                </a:lnTo>
                <a:lnTo>
                  <a:pt x="319024" y="77343"/>
                </a:lnTo>
                <a:lnTo>
                  <a:pt x="399669" y="117856"/>
                </a:lnTo>
                <a:lnTo>
                  <a:pt x="412750" y="124332"/>
                </a:lnTo>
                <a:lnTo>
                  <a:pt x="401319" y="133350"/>
                </a:lnTo>
                <a:lnTo>
                  <a:pt x="376936" y="152273"/>
                </a:lnTo>
                <a:lnTo>
                  <a:pt x="410082" y="191134"/>
                </a:lnTo>
                <a:lnTo>
                  <a:pt x="395986" y="203200"/>
                </a:lnTo>
                <a:lnTo>
                  <a:pt x="362458" y="163702"/>
                </a:lnTo>
                <a:lnTo>
                  <a:pt x="339979" y="180975"/>
                </a:lnTo>
                <a:close/>
              </a:path>
              <a:path w="496824" h="323088">
                <a:moveTo>
                  <a:pt x="387985" y="275336"/>
                </a:moveTo>
                <a:lnTo>
                  <a:pt x="401574" y="275336"/>
                </a:lnTo>
                <a:lnTo>
                  <a:pt x="407289" y="280796"/>
                </a:lnTo>
                <a:lnTo>
                  <a:pt x="436118" y="275336"/>
                </a:lnTo>
                <a:lnTo>
                  <a:pt x="449961" y="275336"/>
                </a:lnTo>
                <a:lnTo>
                  <a:pt x="455676" y="280796"/>
                </a:lnTo>
                <a:lnTo>
                  <a:pt x="455676" y="294386"/>
                </a:lnTo>
                <a:lnTo>
                  <a:pt x="449961" y="300100"/>
                </a:lnTo>
                <a:lnTo>
                  <a:pt x="436118" y="300100"/>
                </a:lnTo>
                <a:lnTo>
                  <a:pt x="486791" y="323088"/>
                </a:lnTo>
                <a:lnTo>
                  <a:pt x="496824" y="323088"/>
                </a:lnTo>
                <a:lnTo>
                  <a:pt x="496824" y="252349"/>
                </a:lnTo>
                <a:lnTo>
                  <a:pt x="10160" y="252349"/>
                </a:lnTo>
                <a:lnTo>
                  <a:pt x="382397" y="280796"/>
                </a:lnTo>
                <a:lnTo>
                  <a:pt x="387985" y="2753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34845" y="4679251"/>
            <a:ext cx="192151" cy="0"/>
          </a:xfrm>
          <a:custGeom>
            <a:avLst/>
            <a:gdLst/>
            <a:ahLst/>
            <a:cxnLst/>
            <a:rect l="l" t="t" r="r" b="b"/>
            <a:pathLst>
              <a:path w="192150">
                <a:moveTo>
                  <a:pt x="0" y="0"/>
                </a:moveTo>
                <a:lnTo>
                  <a:pt x="192150" y="0"/>
                </a:lnTo>
              </a:path>
            </a:pathLst>
          </a:custGeom>
          <a:ln w="2146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34845" y="4628705"/>
            <a:ext cx="192151" cy="0"/>
          </a:xfrm>
          <a:custGeom>
            <a:avLst/>
            <a:gdLst/>
            <a:ahLst/>
            <a:cxnLst/>
            <a:rect l="l" t="t" r="r" b="b"/>
            <a:pathLst>
              <a:path w="192150">
                <a:moveTo>
                  <a:pt x="0" y="0"/>
                </a:moveTo>
                <a:lnTo>
                  <a:pt x="192150" y="0"/>
                </a:lnTo>
              </a:path>
            </a:pathLst>
          </a:custGeom>
          <a:ln w="21463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34845" y="4578159"/>
            <a:ext cx="192151" cy="0"/>
          </a:xfrm>
          <a:custGeom>
            <a:avLst/>
            <a:gdLst/>
            <a:ahLst/>
            <a:cxnLst/>
            <a:rect l="l" t="t" r="r" b="b"/>
            <a:pathLst>
              <a:path w="192150">
                <a:moveTo>
                  <a:pt x="0" y="0"/>
                </a:moveTo>
                <a:lnTo>
                  <a:pt x="192150" y="0"/>
                </a:lnTo>
              </a:path>
            </a:pathLst>
          </a:custGeom>
          <a:ln w="21716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73254" y="619378"/>
            <a:ext cx="966486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Α</a:t>
            </a:r>
            <a:r>
              <a:rPr sz="4800" b="1" spc="-29" baseline="3413" dirty="0" smtClean="0">
                <a:latin typeface="Calibri"/>
                <a:cs typeface="Calibri"/>
              </a:rPr>
              <a:t>θ</a:t>
            </a:r>
            <a:r>
              <a:rPr sz="4800" b="1" spc="0" baseline="3413" dirty="0" smtClean="0">
                <a:latin typeface="Calibri"/>
                <a:cs typeface="Calibri"/>
              </a:rPr>
              <a:t>λ</a:t>
            </a:r>
            <a:r>
              <a:rPr sz="4800" b="1" spc="-34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τι</a:t>
            </a:r>
            <a:r>
              <a:rPr sz="4800" b="1" spc="-89" baseline="3413" dirty="0" smtClean="0">
                <a:latin typeface="Calibri"/>
                <a:cs typeface="Calibri"/>
              </a:rPr>
              <a:t>κ</a:t>
            </a:r>
            <a:r>
              <a:rPr sz="4800" b="1" spc="0" baseline="3413" dirty="0" smtClean="0">
                <a:latin typeface="Calibri"/>
                <a:cs typeface="Calibri"/>
              </a:rPr>
              <a:t>ό π</a:t>
            </a:r>
            <a:r>
              <a:rPr sz="4800" b="1" spc="4" baseline="3413" dirty="0" smtClean="0">
                <a:latin typeface="Calibri"/>
                <a:cs typeface="Calibri"/>
              </a:rPr>
              <a:t>ρ</a:t>
            </a:r>
            <a:r>
              <a:rPr sz="4800" b="1" spc="0" baseline="3413" dirty="0" smtClean="0">
                <a:latin typeface="Calibri"/>
                <a:cs typeface="Calibri"/>
              </a:rPr>
              <a:t>οϊόν </a:t>
            </a:r>
            <a:r>
              <a:rPr sz="4800" b="1" spc="-14" baseline="3413" dirty="0" smtClean="0"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latin typeface="Calibri"/>
                <a:cs typeface="Calibri"/>
              </a:rPr>
              <a:t>κ</a:t>
            </a:r>
            <a:r>
              <a:rPr sz="4800" b="1" spc="-25" baseline="3413" dirty="0" smtClean="0"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latin typeface="Calibri"/>
                <a:cs typeface="Calibri"/>
              </a:rPr>
              <a:t>ός </a:t>
            </a:r>
            <a:r>
              <a:rPr sz="4800" b="1" spc="-19" baseline="3413" dirty="0" smtClean="0"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latin typeface="Calibri"/>
                <a:cs typeface="Calibri"/>
              </a:rPr>
              <a:t>ου Ε</a:t>
            </a:r>
            <a:r>
              <a:rPr sz="4800" b="1" spc="-34" baseline="3413" dirty="0" smtClean="0">
                <a:latin typeface="Calibri"/>
                <a:cs typeface="Calibri"/>
              </a:rPr>
              <a:t>π</a:t>
            </a:r>
            <a:r>
              <a:rPr sz="4800" b="1" spc="-19" baseline="3413" dirty="0" smtClean="0">
                <a:latin typeface="Calibri"/>
                <a:cs typeface="Calibri"/>
              </a:rPr>
              <a:t>α</a:t>
            </a:r>
            <a:r>
              <a:rPr sz="4800" b="1" spc="0" baseline="3413" dirty="0" smtClean="0">
                <a:latin typeface="Calibri"/>
                <a:cs typeface="Calibri"/>
              </a:rPr>
              <a:t>γγελ</a:t>
            </a:r>
            <a:r>
              <a:rPr sz="4800" b="1" spc="-19" baseline="3413" dirty="0" smtClean="0">
                <a:latin typeface="Calibri"/>
                <a:cs typeface="Calibri"/>
              </a:rPr>
              <a:t>μ</a:t>
            </a:r>
            <a:r>
              <a:rPr sz="4800" b="1" spc="0" baseline="3413" dirty="0" smtClean="0">
                <a:latin typeface="Calibri"/>
                <a:cs typeface="Calibri"/>
              </a:rPr>
              <a:t>ατι</a:t>
            </a:r>
            <a:r>
              <a:rPr sz="4800" b="1" spc="-84" baseline="3413" dirty="0" smtClean="0">
                <a:latin typeface="Calibri"/>
                <a:cs typeface="Calibri"/>
              </a:rPr>
              <a:t>κ</a:t>
            </a:r>
            <a:r>
              <a:rPr sz="4800" b="1" spc="0" baseline="3413" dirty="0" smtClean="0">
                <a:latin typeface="Calibri"/>
                <a:cs typeface="Calibri"/>
              </a:rPr>
              <a:t>ού</a:t>
            </a:r>
            <a:r>
              <a:rPr sz="4800" b="1" spc="-14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Α</a:t>
            </a:r>
            <a:r>
              <a:rPr sz="4800" b="1" spc="-29" baseline="3413" dirty="0" smtClean="0">
                <a:latin typeface="Calibri"/>
                <a:cs typeface="Calibri"/>
              </a:rPr>
              <a:t>θ</a:t>
            </a:r>
            <a:r>
              <a:rPr sz="4800" b="1" spc="0" baseline="3413" dirty="0" smtClean="0">
                <a:latin typeface="Calibri"/>
                <a:cs typeface="Calibri"/>
              </a:rPr>
              <a:t>λ</a:t>
            </a:r>
            <a:r>
              <a:rPr sz="4800" b="1" spc="-34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τισ</a:t>
            </a:r>
            <a:r>
              <a:rPr sz="4800" b="1" spc="-34" baseline="3413" dirty="0" smtClean="0">
                <a:latin typeface="Calibri"/>
                <a:cs typeface="Calibri"/>
              </a:rPr>
              <a:t>μ</a:t>
            </a:r>
            <a:r>
              <a:rPr sz="4800" b="1" spc="0" baseline="3413" dirty="0" smtClean="0">
                <a:latin typeface="Calibri"/>
                <a:cs typeface="Calibri"/>
              </a:rPr>
              <a:t>ού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36799" y="4191766"/>
            <a:ext cx="6119623" cy="918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799336">
              <a:lnSpc>
                <a:spcPct val="101725"/>
              </a:lnSpc>
              <a:spcBef>
                <a:spcPts val="1042"/>
              </a:spcBef>
            </a:pPr>
            <a:r>
              <a:rPr sz="2000" b="1" spc="0" dirty="0" smtClean="0">
                <a:latin typeface="Calibri"/>
                <a:cs typeface="Calibri"/>
              </a:rPr>
              <a:t>Μικ</a:t>
            </a:r>
            <a:r>
              <a:rPr sz="2000" b="1" spc="-4" dirty="0" smtClean="0">
                <a:latin typeface="Calibri"/>
                <a:cs typeface="Calibri"/>
              </a:rPr>
              <a:t>τ</a:t>
            </a:r>
            <a:r>
              <a:rPr sz="2000" b="1" spc="0" dirty="0" smtClean="0">
                <a:latin typeface="Calibri"/>
                <a:cs typeface="Calibri"/>
              </a:rPr>
              <a:t>ός</a:t>
            </a:r>
            <a:r>
              <a:rPr sz="2000" b="1" spc="-14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Α</a:t>
            </a:r>
            <a:r>
              <a:rPr sz="2000" b="1" spc="-25" dirty="0" smtClean="0">
                <a:latin typeface="Calibri"/>
                <a:cs typeface="Calibri"/>
              </a:rPr>
              <a:t>θ</a:t>
            </a:r>
            <a:r>
              <a:rPr sz="2000" b="1" spc="0" dirty="0" smtClean="0">
                <a:latin typeface="Calibri"/>
                <a:cs typeface="Calibri"/>
              </a:rPr>
              <a:t>λ</a:t>
            </a:r>
            <a:r>
              <a:rPr sz="2000" b="1" spc="-25" dirty="0" smtClean="0">
                <a:latin typeface="Calibri"/>
                <a:cs typeface="Calibri"/>
              </a:rPr>
              <a:t>η</a:t>
            </a:r>
            <a:r>
              <a:rPr sz="2000" b="1" spc="0" dirty="0" smtClean="0">
                <a:latin typeface="Calibri"/>
                <a:cs typeface="Calibri"/>
              </a:rPr>
              <a:t>τ</a:t>
            </a:r>
            <a:r>
              <a:rPr sz="2000" b="1" spc="4" dirty="0" smtClean="0">
                <a:latin typeface="Calibri"/>
                <a:cs typeface="Calibri"/>
              </a:rPr>
              <a:t>ι</a:t>
            </a:r>
            <a:r>
              <a:rPr sz="2000" b="1" spc="0" dirty="0" smtClean="0">
                <a:latin typeface="Calibri"/>
                <a:cs typeface="Calibri"/>
              </a:rPr>
              <a:t>σ</a:t>
            </a:r>
            <a:r>
              <a:rPr sz="2000" b="1" spc="-9" dirty="0" smtClean="0">
                <a:latin typeface="Calibri"/>
                <a:cs typeface="Calibri"/>
              </a:rPr>
              <a:t>μ</a:t>
            </a:r>
            <a:r>
              <a:rPr sz="2000" b="1" spc="0" dirty="0" smtClean="0">
                <a:latin typeface="Calibri"/>
                <a:cs typeface="Calibri"/>
              </a:rPr>
              <a:t>ός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56421" y="4191766"/>
            <a:ext cx="182499" cy="9189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193293" y="1712281"/>
            <a:ext cx="2143507" cy="9162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336799" y="1712277"/>
            <a:ext cx="6119623" cy="9051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756665">
              <a:lnSpc>
                <a:spcPct val="101725"/>
              </a:lnSpc>
              <a:spcBef>
                <a:spcPts val="1421"/>
              </a:spcBef>
            </a:pPr>
            <a:r>
              <a:rPr sz="2000" b="1" spc="0" dirty="0" smtClean="0">
                <a:latin typeface="Calibri"/>
                <a:cs typeface="Calibri"/>
              </a:rPr>
              <a:t>Συμμ</a:t>
            </a:r>
            <a:r>
              <a:rPr sz="2000" b="1" spc="-4" dirty="0" smtClean="0">
                <a:latin typeface="Calibri"/>
                <a:cs typeface="Calibri"/>
              </a:rPr>
              <a:t>ε</a:t>
            </a:r>
            <a:r>
              <a:rPr sz="2000" b="1" spc="-9" dirty="0" smtClean="0">
                <a:latin typeface="Calibri"/>
                <a:cs typeface="Calibri"/>
              </a:rPr>
              <a:t>τ</a:t>
            </a:r>
            <a:r>
              <a:rPr sz="2000" b="1" spc="0" dirty="0" smtClean="0">
                <a:latin typeface="Calibri"/>
                <a:cs typeface="Calibri"/>
              </a:rPr>
              <a:t>οχι</a:t>
            </a:r>
            <a:r>
              <a:rPr sz="2000" b="1" spc="-50" dirty="0" smtClean="0">
                <a:latin typeface="Calibri"/>
                <a:cs typeface="Calibri"/>
              </a:rPr>
              <a:t>κ</a:t>
            </a:r>
            <a:r>
              <a:rPr sz="2000" b="1" spc="0" dirty="0" smtClean="0">
                <a:latin typeface="Calibri"/>
                <a:cs typeface="Calibri"/>
              </a:rPr>
              <a:t>ός</a:t>
            </a:r>
            <a:r>
              <a:rPr sz="2000" b="1" spc="-2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ή</a:t>
            </a:r>
            <a:r>
              <a:rPr sz="2000" b="1" spc="-4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ερ</a:t>
            </a:r>
            <a:r>
              <a:rPr sz="2000" b="1" spc="-9" dirty="0" smtClean="0">
                <a:latin typeface="Calibri"/>
                <a:cs typeface="Calibri"/>
              </a:rPr>
              <a:t>α</a:t>
            </a:r>
            <a:r>
              <a:rPr sz="2000" b="1" spc="0" dirty="0" smtClean="0">
                <a:latin typeface="Calibri"/>
                <a:cs typeface="Calibri"/>
              </a:rPr>
              <a:t>σ</a:t>
            </a:r>
            <a:r>
              <a:rPr sz="2000" b="1" spc="-19" dirty="0" smtClean="0">
                <a:latin typeface="Calibri"/>
                <a:cs typeface="Calibri"/>
              </a:rPr>
              <a:t>ι</a:t>
            </a:r>
            <a:r>
              <a:rPr sz="2000" b="1" spc="0" dirty="0" smtClean="0">
                <a:latin typeface="Calibri"/>
                <a:cs typeface="Calibri"/>
              </a:rPr>
              <a:t>τε</a:t>
            </a:r>
            <a:r>
              <a:rPr sz="2000" b="1" spc="4" dirty="0" smtClean="0">
                <a:latin typeface="Calibri"/>
                <a:cs typeface="Calibri"/>
              </a:rPr>
              <a:t>χ</a:t>
            </a:r>
            <a:r>
              <a:rPr sz="2000" b="1" spc="0" dirty="0" smtClean="0">
                <a:latin typeface="Calibri"/>
                <a:cs typeface="Calibri"/>
              </a:rPr>
              <a:t>ν</a:t>
            </a:r>
            <a:r>
              <a:rPr sz="2000" b="1" spc="4" dirty="0" smtClean="0">
                <a:latin typeface="Calibri"/>
                <a:cs typeface="Calibri"/>
              </a:rPr>
              <a:t>ι</a:t>
            </a:r>
            <a:r>
              <a:rPr sz="2000" b="1" spc="-50" dirty="0" smtClean="0">
                <a:latin typeface="Calibri"/>
                <a:cs typeface="Calibri"/>
              </a:rPr>
              <a:t>κ</a:t>
            </a:r>
            <a:r>
              <a:rPr sz="2000" b="1" spc="-9" dirty="0" smtClean="0">
                <a:latin typeface="Calibri"/>
                <a:cs typeface="Calibri"/>
              </a:rPr>
              <a:t>ό</a:t>
            </a:r>
            <a:r>
              <a:rPr sz="2000" b="1" spc="0" dirty="0" smtClean="0">
                <a:latin typeface="Calibri"/>
                <a:cs typeface="Calibri"/>
              </a:rPr>
              <a:t>ς</a:t>
            </a:r>
            <a:r>
              <a:rPr sz="2000" b="1" spc="-2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Α</a:t>
            </a:r>
            <a:r>
              <a:rPr sz="2000" b="1" spc="-25" dirty="0" smtClean="0">
                <a:latin typeface="Calibri"/>
                <a:cs typeface="Calibri"/>
              </a:rPr>
              <a:t>θ</a:t>
            </a:r>
            <a:r>
              <a:rPr sz="2000" b="1" spc="0" dirty="0" smtClean="0">
                <a:latin typeface="Calibri"/>
                <a:cs typeface="Calibri"/>
              </a:rPr>
              <a:t>λ</a:t>
            </a:r>
            <a:r>
              <a:rPr sz="2000" b="1" spc="-25" dirty="0" smtClean="0">
                <a:latin typeface="Calibri"/>
                <a:cs typeface="Calibri"/>
              </a:rPr>
              <a:t>η</a:t>
            </a:r>
            <a:r>
              <a:rPr sz="2000" b="1" spc="0" dirty="0" smtClean="0">
                <a:latin typeface="Calibri"/>
                <a:cs typeface="Calibri"/>
              </a:rPr>
              <a:t>τ</a:t>
            </a:r>
            <a:r>
              <a:rPr sz="2000" b="1" spc="4" dirty="0" smtClean="0">
                <a:latin typeface="Calibri"/>
                <a:cs typeface="Calibri"/>
              </a:rPr>
              <a:t>ι</a:t>
            </a:r>
            <a:r>
              <a:rPr sz="2000" b="1" spc="0" dirty="0" smtClean="0">
                <a:latin typeface="Calibri"/>
                <a:cs typeface="Calibri"/>
              </a:rPr>
              <a:t>σ</a:t>
            </a:r>
            <a:r>
              <a:rPr sz="2000" b="1" spc="-9" dirty="0" smtClean="0">
                <a:latin typeface="Calibri"/>
                <a:cs typeface="Calibri"/>
              </a:rPr>
              <a:t>μ</a:t>
            </a:r>
            <a:r>
              <a:rPr sz="2000" b="1" spc="0" dirty="0" smtClean="0">
                <a:latin typeface="Calibri"/>
                <a:cs typeface="Calibri"/>
              </a:rPr>
              <a:t>ός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56421" y="1712277"/>
            <a:ext cx="182499" cy="9051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81430" y="1639824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289012" y="953040"/>
                </a:move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95334" y="1403639"/>
                </a:lnTo>
                <a:lnTo>
                  <a:pt x="3534633" y="1387510"/>
                </a:lnTo>
                <a:lnTo>
                  <a:pt x="3568898" y="1362294"/>
                </a:lnTo>
                <a:lnTo>
                  <a:pt x="3596889" y="1329354"/>
                </a:lnTo>
                <a:lnTo>
                  <a:pt x="3617368" y="1290054"/>
                </a:lnTo>
                <a:lnTo>
                  <a:pt x="3629095" y="1245755"/>
                </a:lnTo>
                <a:lnTo>
                  <a:pt x="3631438" y="1214120"/>
                </a:lnTo>
                <a:lnTo>
                  <a:pt x="3631438" y="194945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9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30" y="194945"/>
                </a:lnTo>
                <a:lnTo>
                  <a:pt x="3605530" y="1214120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8"/>
                </a:lnTo>
                <a:lnTo>
                  <a:pt x="72009" y="1380998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13140" y="831543"/>
                </a:lnTo>
                <a:lnTo>
                  <a:pt x="306800" y="872724"/>
                </a:lnTo>
                <a:lnTo>
                  <a:pt x="298743" y="913239"/>
                </a:lnTo>
                <a:lnTo>
                  <a:pt x="289012" y="953040"/>
                </a:lnTo>
                <a:close/>
              </a:path>
              <a:path w="3631438" h="1409318">
                <a:moveTo>
                  <a:pt x="340710" y="820593"/>
                </a:move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9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44880" y="1639824"/>
            <a:ext cx="1770888" cy="1409700"/>
          </a:xfrm>
          <a:custGeom>
            <a:avLst/>
            <a:gdLst/>
            <a:ahLst/>
            <a:cxnLst/>
            <a:rect l="l" t="t" r="r" b="b"/>
            <a:pathLst>
              <a:path w="1770888" h="1409700">
                <a:moveTo>
                  <a:pt x="0" y="704723"/>
                </a:moveTo>
                <a:lnTo>
                  <a:pt x="528" y="735648"/>
                </a:lnTo>
                <a:lnTo>
                  <a:pt x="2103" y="766310"/>
                </a:lnTo>
                <a:lnTo>
                  <a:pt x="4708" y="796691"/>
                </a:lnTo>
                <a:lnTo>
                  <a:pt x="8325" y="826774"/>
                </a:lnTo>
                <a:lnTo>
                  <a:pt x="12937" y="856539"/>
                </a:lnTo>
                <a:lnTo>
                  <a:pt x="18528" y="885970"/>
                </a:lnTo>
                <a:lnTo>
                  <a:pt x="25081" y="915049"/>
                </a:lnTo>
                <a:lnTo>
                  <a:pt x="32579" y="943759"/>
                </a:lnTo>
                <a:lnTo>
                  <a:pt x="41004" y="972081"/>
                </a:lnTo>
                <a:lnTo>
                  <a:pt x="50341" y="999998"/>
                </a:lnTo>
                <a:lnTo>
                  <a:pt x="60571" y="1027491"/>
                </a:lnTo>
                <a:lnTo>
                  <a:pt x="71679" y="1054545"/>
                </a:lnTo>
                <a:lnTo>
                  <a:pt x="83648" y="1081139"/>
                </a:lnTo>
                <a:lnTo>
                  <a:pt x="96459" y="1107258"/>
                </a:lnTo>
                <a:lnTo>
                  <a:pt x="110097" y="1132883"/>
                </a:lnTo>
                <a:lnTo>
                  <a:pt x="124545" y="1157997"/>
                </a:lnTo>
                <a:lnTo>
                  <a:pt x="139785" y="1182581"/>
                </a:lnTo>
                <a:lnTo>
                  <a:pt x="155801" y="1206618"/>
                </a:lnTo>
                <a:lnTo>
                  <a:pt x="156280" y="779733"/>
                </a:lnTo>
                <a:lnTo>
                  <a:pt x="154261" y="755110"/>
                </a:lnTo>
                <a:lnTo>
                  <a:pt x="153047" y="730314"/>
                </a:lnTo>
                <a:lnTo>
                  <a:pt x="152641" y="705358"/>
                </a:lnTo>
                <a:lnTo>
                  <a:pt x="153047" y="680458"/>
                </a:lnTo>
                <a:lnTo>
                  <a:pt x="154261" y="655719"/>
                </a:lnTo>
                <a:lnTo>
                  <a:pt x="156280" y="631151"/>
                </a:lnTo>
                <a:lnTo>
                  <a:pt x="159099" y="606768"/>
                </a:lnTo>
                <a:lnTo>
                  <a:pt x="162715" y="582582"/>
                </a:lnTo>
                <a:lnTo>
                  <a:pt x="167122" y="558607"/>
                </a:lnTo>
                <a:lnTo>
                  <a:pt x="172318" y="534854"/>
                </a:lnTo>
                <a:lnTo>
                  <a:pt x="178297" y="511336"/>
                </a:lnTo>
                <a:lnTo>
                  <a:pt x="185056" y="488066"/>
                </a:lnTo>
                <a:lnTo>
                  <a:pt x="192590" y="465058"/>
                </a:lnTo>
                <a:lnTo>
                  <a:pt x="200896" y="442322"/>
                </a:lnTo>
                <a:lnTo>
                  <a:pt x="209968" y="419873"/>
                </a:lnTo>
                <a:lnTo>
                  <a:pt x="219804" y="397722"/>
                </a:lnTo>
                <a:lnTo>
                  <a:pt x="230398" y="375883"/>
                </a:lnTo>
                <a:lnTo>
                  <a:pt x="241747" y="354367"/>
                </a:lnTo>
                <a:lnTo>
                  <a:pt x="253846" y="333189"/>
                </a:lnTo>
                <a:lnTo>
                  <a:pt x="266691" y="312359"/>
                </a:lnTo>
                <a:lnTo>
                  <a:pt x="280279" y="291892"/>
                </a:lnTo>
                <a:lnTo>
                  <a:pt x="294604" y="271800"/>
                </a:lnTo>
                <a:lnTo>
                  <a:pt x="309664" y="252095"/>
                </a:lnTo>
                <a:lnTo>
                  <a:pt x="330293" y="227143"/>
                </a:lnTo>
                <a:lnTo>
                  <a:pt x="347182" y="208273"/>
                </a:lnTo>
                <a:lnTo>
                  <a:pt x="364756" y="189941"/>
                </a:lnTo>
                <a:lnTo>
                  <a:pt x="382999" y="172169"/>
                </a:lnTo>
                <a:lnTo>
                  <a:pt x="401895" y="154978"/>
                </a:lnTo>
                <a:lnTo>
                  <a:pt x="421427" y="138390"/>
                </a:lnTo>
                <a:lnTo>
                  <a:pt x="441578" y="122427"/>
                </a:lnTo>
                <a:lnTo>
                  <a:pt x="445134" y="119506"/>
                </a:lnTo>
                <a:lnTo>
                  <a:pt x="1323975" y="119506"/>
                </a:lnTo>
                <a:lnTo>
                  <a:pt x="1327531" y="122427"/>
                </a:lnTo>
                <a:lnTo>
                  <a:pt x="1354506" y="143992"/>
                </a:lnTo>
                <a:lnTo>
                  <a:pt x="1404854" y="190200"/>
                </a:lnTo>
                <a:lnTo>
                  <a:pt x="1450262" y="240246"/>
                </a:lnTo>
                <a:lnTo>
                  <a:pt x="1490567" y="293806"/>
                </a:lnTo>
                <a:lnTo>
                  <a:pt x="1525605" y="350558"/>
                </a:lnTo>
                <a:lnTo>
                  <a:pt x="1555211" y="410181"/>
                </a:lnTo>
                <a:lnTo>
                  <a:pt x="1579222" y="472351"/>
                </a:lnTo>
                <a:lnTo>
                  <a:pt x="1597475" y="536747"/>
                </a:lnTo>
                <a:lnTo>
                  <a:pt x="1609805" y="603046"/>
                </a:lnTo>
                <a:lnTo>
                  <a:pt x="1616048" y="670926"/>
                </a:lnTo>
                <a:lnTo>
                  <a:pt x="1616837" y="705358"/>
                </a:lnTo>
                <a:lnTo>
                  <a:pt x="1616051" y="739812"/>
                </a:lnTo>
                <a:lnTo>
                  <a:pt x="1609828" y="807755"/>
                </a:lnTo>
                <a:lnTo>
                  <a:pt x="1597534" y="874135"/>
                </a:lnTo>
                <a:lnTo>
                  <a:pt x="1579330" y="938618"/>
                </a:lnTo>
                <a:lnTo>
                  <a:pt x="1555373" y="1000875"/>
                </a:lnTo>
                <a:lnTo>
                  <a:pt x="1525824" y="1060574"/>
                </a:lnTo>
                <a:lnTo>
                  <a:pt x="1490841" y="1117382"/>
                </a:lnTo>
                <a:lnTo>
                  <a:pt x="1450584" y="1170969"/>
                </a:lnTo>
                <a:lnTo>
                  <a:pt x="1405212" y="1221004"/>
                </a:lnTo>
                <a:lnTo>
                  <a:pt x="1354884" y="1267154"/>
                </a:lnTo>
                <a:lnTo>
                  <a:pt x="1327912" y="1288668"/>
                </a:lnTo>
                <a:lnTo>
                  <a:pt x="1324356" y="1291589"/>
                </a:lnTo>
                <a:lnTo>
                  <a:pt x="445134" y="1291589"/>
                </a:lnTo>
                <a:lnTo>
                  <a:pt x="441197" y="1288668"/>
                </a:lnTo>
                <a:lnTo>
                  <a:pt x="406083" y="1259968"/>
                </a:lnTo>
                <a:lnTo>
                  <a:pt x="377825" y="1234122"/>
                </a:lnTo>
                <a:lnTo>
                  <a:pt x="350996" y="1206956"/>
                </a:lnTo>
                <a:lnTo>
                  <a:pt x="325673" y="1178564"/>
                </a:lnTo>
                <a:lnTo>
                  <a:pt x="294604" y="1139348"/>
                </a:lnTo>
                <a:lnTo>
                  <a:pt x="266691" y="1098859"/>
                </a:lnTo>
                <a:lnTo>
                  <a:pt x="241747" y="1056884"/>
                </a:lnTo>
                <a:lnTo>
                  <a:pt x="219804" y="1013527"/>
                </a:lnTo>
                <a:lnTo>
                  <a:pt x="200896" y="968895"/>
                </a:lnTo>
                <a:lnTo>
                  <a:pt x="185056" y="923093"/>
                </a:lnTo>
                <a:lnTo>
                  <a:pt x="190093" y="1252981"/>
                </a:lnTo>
                <a:lnTo>
                  <a:pt x="219452" y="1288289"/>
                </a:lnTo>
                <a:lnTo>
                  <a:pt x="245237" y="1316465"/>
                </a:lnTo>
                <a:lnTo>
                  <a:pt x="272193" y="1343490"/>
                </a:lnTo>
                <a:lnTo>
                  <a:pt x="300280" y="1369334"/>
                </a:lnTo>
                <a:lnTo>
                  <a:pt x="329461" y="1393966"/>
                </a:lnTo>
                <a:lnTo>
                  <a:pt x="349503" y="1409700"/>
                </a:lnTo>
                <a:lnTo>
                  <a:pt x="1421383" y="1409700"/>
                </a:lnTo>
                <a:lnTo>
                  <a:pt x="1452698" y="1384752"/>
                </a:lnTo>
                <a:lnTo>
                  <a:pt x="1482831" y="1358441"/>
                </a:lnTo>
                <a:lnTo>
                  <a:pt x="1511737" y="1330813"/>
                </a:lnTo>
                <a:lnTo>
                  <a:pt x="1539370" y="1301915"/>
                </a:lnTo>
                <a:lnTo>
                  <a:pt x="1565683" y="1271793"/>
                </a:lnTo>
                <a:lnTo>
                  <a:pt x="1590632" y="1240494"/>
                </a:lnTo>
                <a:lnTo>
                  <a:pt x="1614170" y="1208065"/>
                </a:lnTo>
                <a:lnTo>
                  <a:pt x="1636251" y="1174550"/>
                </a:lnTo>
                <a:lnTo>
                  <a:pt x="1656830" y="1139998"/>
                </a:lnTo>
                <a:lnTo>
                  <a:pt x="1675860" y="1104455"/>
                </a:lnTo>
                <a:lnTo>
                  <a:pt x="1693295" y="1067967"/>
                </a:lnTo>
                <a:lnTo>
                  <a:pt x="1709090" y="1030580"/>
                </a:lnTo>
                <a:lnTo>
                  <a:pt x="1723199" y="992342"/>
                </a:lnTo>
                <a:lnTo>
                  <a:pt x="1735576" y="953298"/>
                </a:lnTo>
                <a:lnTo>
                  <a:pt x="1746174" y="913495"/>
                </a:lnTo>
                <a:lnTo>
                  <a:pt x="1754948" y="872979"/>
                </a:lnTo>
                <a:lnTo>
                  <a:pt x="1761853" y="831798"/>
                </a:lnTo>
                <a:lnTo>
                  <a:pt x="1766842" y="789997"/>
                </a:lnTo>
                <a:lnTo>
                  <a:pt x="1769868" y="747623"/>
                </a:lnTo>
                <a:lnTo>
                  <a:pt x="1770888" y="704723"/>
                </a:lnTo>
                <a:lnTo>
                  <a:pt x="1769868" y="661858"/>
                </a:lnTo>
                <a:lnTo>
                  <a:pt x="1766841" y="619517"/>
                </a:lnTo>
                <a:lnTo>
                  <a:pt x="1761852" y="577745"/>
                </a:lnTo>
                <a:lnTo>
                  <a:pt x="1754946" y="536590"/>
                </a:lnTo>
                <a:lnTo>
                  <a:pt x="1746170" y="496097"/>
                </a:lnTo>
                <a:lnTo>
                  <a:pt x="1735569" y="456314"/>
                </a:lnTo>
                <a:lnTo>
                  <a:pt x="1723188" y="417288"/>
                </a:lnTo>
                <a:lnTo>
                  <a:pt x="1709074" y="379064"/>
                </a:lnTo>
                <a:lnTo>
                  <a:pt x="1693272" y="341690"/>
                </a:lnTo>
                <a:lnTo>
                  <a:pt x="1675828" y="305212"/>
                </a:lnTo>
                <a:lnTo>
                  <a:pt x="1656788" y="269677"/>
                </a:lnTo>
                <a:lnTo>
                  <a:pt x="1636196" y="235132"/>
                </a:lnTo>
                <a:lnTo>
                  <a:pt x="1614100" y="201624"/>
                </a:lnTo>
                <a:lnTo>
                  <a:pt x="1590545" y="169198"/>
                </a:lnTo>
                <a:lnTo>
                  <a:pt x="1565576" y="137902"/>
                </a:lnTo>
                <a:lnTo>
                  <a:pt x="1539240" y="107782"/>
                </a:lnTo>
                <a:lnTo>
                  <a:pt x="1511581" y="78885"/>
                </a:lnTo>
                <a:lnTo>
                  <a:pt x="1482646" y="51258"/>
                </a:lnTo>
                <a:lnTo>
                  <a:pt x="1452480" y="24947"/>
                </a:lnTo>
                <a:lnTo>
                  <a:pt x="1421130" y="0"/>
                </a:lnTo>
                <a:lnTo>
                  <a:pt x="349757" y="0"/>
                </a:lnTo>
                <a:lnTo>
                  <a:pt x="313729" y="28968"/>
                </a:lnTo>
                <a:lnTo>
                  <a:pt x="285144" y="54227"/>
                </a:lnTo>
                <a:lnTo>
                  <a:pt x="257647" y="80702"/>
                </a:lnTo>
                <a:lnTo>
                  <a:pt x="231297" y="108372"/>
                </a:lnTo>
                <a:lnTo>
                  <a:pt x="206154" y="137221"/>
                </a:lnTo>
                <a:lnTo>
                  <a:pt x="172576" y="179967"/>
                </a:lnTo>
                <a:lnTo>
                  <a:pt x="139785" y="227419"/>
                </a:lnTo>
                <a:lnTo>
                  <a:pt x="110097" y="277044"/>
                </a:lnTo>
                <a:lnTo>
                  <a:pt x="83648" y="328705"/>
                </a:lnTo>
                <a:lnTo>
                  <a:pt x="60571" y="382267"/>
                </a:lnTo>
                <a:lnTo>
                  <a:pt x="41004" y="437592"/>
                </a:lnTo>
                <a:lnTo>
                  <a:pt x="25081" y="494544"/>
                </a:lnTo>
                <a:lnTo>
                  <a:pt x="12937" y="552987"/>
                </a:lnTo>
                <a:lnTo>
                  <a:pt x="4708" y="612785"/>
                </a:lnTo>
                <a:lnTo>
                  <a:pt x="528" y="673801"/>
                </a:lnTo>
                <a:lnTo>
                  <a:pt x="0" y="704723"/>
                </a:lnTo>
                <a:close/>
              </a:path>
              <a:path w="1770888" h="1409700">
                <a:moveTo>
                  <a:pt x="178297" y="899787"/>
                </a:moveTo>
                <a:lnTo>
                  <a:pt x="172318" y="876229"/>
                </a:lnTo>
                <a:lnTo>
                  <a:pt x="167122" y="852431"/>
                </a:lnTo>
                <a:lnTo>
                  <a:pt x="162715" y="828407"/>
                </a:lnTo>
                <a:lnTo>
                  <a:pt x="159099" y="804170"/>
                </a:lnTo>
                <a:lnTo>
                  <a:pt x="156280" y="779733"/>
                </a:lnTo>
                <a:lnTo>
                  <a:pt x="155801" y="1206618"/>
                </a:lnTo>
                <a:lnTo>
                  <a:pt x="172576" y="1230091"/>
                </a:lnTo>
                <a:lnTo>
                  <a:pt x="190093" y="1252981"/>
                </a:lnTo>
                <a:lnTo>
                  <a:pt x="185056" y="923093"/>
                </a:lnTo>
                <a:lnTo>
                  <a:pt x="178297" y="899787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615430" y="1639824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3626235" y="1260993"/>
                </a:moveTo>
                <a:lnTo>
                  <a:pt x="3629095" y="1245755"/>
                </a:lnTo>
                <a:lnTo>
                  <a:pt x="3630844" y="1230114"/>
                </a:lnTo>
                <a:lnTo>
                  <a:pt x="3631438" y="1214120"/>
                </a:lnTo>
                <a:lnTo>
                  <a:pt x="3631438" y="194945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8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29" y="194945"/>
                </a:lnTo>
                <a:lnTo>
                  <a:pt x="3605529" y="1214120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8"/>
                </a:lnTo>
                <a:lnTo>
                  <a:pt x="72008" y="1380998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298743" y="913239"/>
                </a:lnTo>
                <a:lnTo>
                  <a:pt x="289012" y="953040"/>
                </a:ln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66950" y="1408671"/>
                </a:lnTo>
                <a:lnTo>
                  <a:pt x="3481330" y="1406761"/>
                </a:lnTo>
                <a:lnTo>
                  <a:pt x="3495334" y="1403639"/>
                </a:lnTo>
                <a:lnTo>
                  <a:pt x="3508916" y="1399357"/>
                </a:lnTo>
                <a:lnTo>
                  <a:pt x="3522031" y="1393963"/>
                </a:lnTo>
                <a:lnTo>
                  <a:pt x="3534633" y="1387510"/>
                </a:lnTo>
                <a:lnTo>
                  <a:pt x="3546675" y="1380047"/>
                </a:lnTo>
                <a:lnTo>
                  <a:pt x="3558112" y="1371625"/>
                </a:lnTo>
                <a:lnTo>
                  <a:pt x="3568898" y="1362294"/>
                </a:lnTo>
                <a:lnTo>
                  <a:pt x="3578986" y="1352105"/>
                </a:lnTo>
                <a:lnTo>
                  <a:pt x="3588332" y="1341108"/>
                </a:lnTo>
                <a:lnTo>
                  <a:pt x="3596889" y="1329354"/>
                </a:lnTo>
                <a:lnTo>
                  <a:pt x="3604612" y="1316893"/>
                </a:lnTo>
                <a:lnTo>
                  <a:pt x="3611453" y="1303776"/>
                </a:lnTo>
                <a:lnTo>
                  <a:pt x="3617368" y="1290054"/>
                </a:lnTo>
                <a:lnTo>
                  <a:pt x="3622311" y="1275775"/>
                </a:lnTo>
                <a:lnTo>
                  <a:pt x="3626235" y="1260993"/>
                </a:lnTo>
                <a:close/>
              </a:path>
              <a:path w="3631438" h="1409318">
                <a:moveTo>
                  <a:pt x="306800" y="872724"/>
                </a:moveTo>
                <a:lnTo>
                  <a:pt x="298743" y="913239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8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06800" y="872724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81331" y="2127630"/>
            <a:ext cx="589407" cy="685546"/>
          </a:xfrm>
          <a:custGeom>
            <a:avLst/>
            <a:gdLst/>
            <a:ahLst/>
            <a:cxnLst/>
            <a:rect l="l" t="t" r="r" b="b"/>
            <a:pathLst>
              <a:path w="589407" h="685546">
                <a:moveTo>
                  <a:pt x="589407" y="478790"/>
                </a:moveTo>
                <a:lnTo>
                  <a:pt x="554609" y="449834"/>
                </a:lnTo>
                <a:lnTo>
                  <a:pt x="554457" y="449963"/>
                </a:lnTo>
                <a:lnTo>
                  <a:pt x="544667" y="458017"/>
                </a:lnTo>
                <a:lnTo>
                  <a:pt x="534562" y="465702"/>
                </a:lnTo>
                <a:lnTo>
                  <a:pt x="524141" y="472987"/>
                </a:lnTo>
                <a:lnTo>
                  <a:pt x="513403" y="479840"/>
                </a:lnTo>
                <a:lnTo>
                  <a:pt x="502350" y="486230"/>
                </a:lnTo>
                <a:lnTo>
                  <a:pt x="490982" y="492125"/>
                </a:lnTo>
                <a:lnTo>
                  <a:pt x="471170" y="549783"/>
                </a:lnTo>
                <a:lnTo>
                  <a:pt x="481558" y="545830"/>
                </a:lnTo>
                <a:lnTo>
                  <a:pt x="493458" y="540846"/>
                </a:lnTo>
                <a:lnTo>
                  <a:pt x="505141" y="535458"/>
                </a:lnTo>
                <a:lnTo>
                  <a:pt x="516597" y="529674"/>
                </a:lnTo>
                <a:lnTo>
                  <a:pt x="527813" y="523501"/>
                </a:lnTo>
                <a:lnTo>
                  <a:pt x="538777" y="516950"/>
                </a:lnTo>
                <a:lnTo>
                  <a:pt x="549478" y="510027"/>
                </a:lnTo>
                <a:lnTo>
                  <a:pt x="559903" y="502741"/>
                </a:lnTo>
                <a:lnTo>
                  <a:pt x="570041" y="495101"/>
                </a:lnTo>
                <a:lnTo>
                  <a:pt x="579879" y="487114"/>
                </a:lnTo>
                <a:lnTo>
                  <a:pt x="589407" y="478790"/>
                </a:lnTo>
                <a:close/>
              </a:path>
              <a:path w="589407" h="685546">
                <a:moveTo>
                  <a:pt x="454659" y="475615"/>
                </a:moveTo>
                <a:lnTo>
                  <a:pt x="468503" y="509778"/>
                </a:lnTo>
                <a:lnTo>
                  <a:pt x="480695" y="474980"/>
                </a:lnTo>
                <a:lnTo>
                  <a:pt x="508889" y="392811"/>
                </a:lnTo>
                <a:lnTo>
                  <a:pt x="629539" y="492633"/>
                </a:lnTo>
                <a:lnTo>
                  <a:pt x="647065" y="471678"/>
                </a:lnTo>
                <a:lnTo>
                  <a:pt x="528954" y="373634"/>
                </a:lnTo>
                <a:lnTo>
                  <a:pt x="607186" y="342265"/>
                </a:lnTo>
                <a:lnTo>
                  <a:pt x="641349" y="328676"/>
                </a:lnTo>
                <a:lnTo>
                  <a:pt x="606552" y="316611"/>
                </a:lnTo>
                <a:lnTo>
                  <a:pt x="384174" y="238379"/>
                </a:lnTo>
                <a:lnTo>
                  <a:pt x="355599" y="228219"/>
                </a:lnTo>
                <a:lnTo>
                  <a:pt x="366776" y="256286"/>
                </a:lnTo>
                <a:lnTo>
                  <a:pt x="454659" y="475615"/>
                </a:lnTo>
                <a:close/>
              </a:path>
              <a:path w="589407" h="685546">
                <a:moveTo>
                  <a:pt x="290448" y="217043"/>
                </a:moveTo>
                <a:lnTo>
                  <a:pt x="292193" y="231877"/>
                </a:lnTo>
                <a:lnTo>
                  <a:pt x="296979" y="245085"/>
                </a:lnTo>
                <a:lnTo>
                  <a:pt x="304436" y="256724"/>
                </a:lnTo>
                <a:lnTo>
                  <a:pt x="314195" y="266421"/>
                </a:lnTo>
                <a:lnTo>
                  <a:pt x="325883" y="273808"/>
                </a:lnTo>
                <a:lnTo>
                  <a:pt x="339131" y="278511"/>
                </a:lnTo>
                <a:lnTo>
                  <a:pt x="353567" y="280162"/>
                </a:lnTo>
                <a:lnTo>
                  <a:pt x="358647" y="280162"/>
                </a:lnTo>
                <a:lnTo>
                  <a:pt x="361060" y="279527"/>
                </a:lnTo>
                <a:lnTo>
                  <a:pt x="330199" y="203073"/>
                </a:lnTo>
                <a:lnTo>
                  <a:pt x="390397" y="224155"/>
                </a:lnTo>
                <a:lnTo>
                  <a:pt x="414654" y="232791"/>
                </a:lnTo>
                <a:lnTo>
                  <a:pt x="415924" y="227711"/>
                </a:lnTo>
                <a:lnTo>
                  <a:pt x="416433" y="222377"/>
                </a:lnTo>
                <a:lnTo>
                  <a:pt x="416432" y="216827"/>
                </a:lnTo>
                <a:lnTo>
                  <a:pt x="414736" y="202457"/>
                </a:lnTo>
                <a:lnTo>
                  <a:pt x="409993" y="189237"/>
                </a:lnTo>
                <a:lnTo>
                  <a:pt x="402575" y="177554"/>
                </a:lnTo>
                <a:lnTo>
                  <a:pt x="392853" y="167795"/>
                </a:lnTo>
                <a:lnTo>
                  <a:pt x="381196" y="160346"/>
                </a:lnTo>
                <a:lnTo>
                  <a:pt x="367978" y="155594"/>
                </a:lnTo>
                <a:lnTo>
                  <a:pt x="353567" y="153924"/>
                </a:lnTo>
                <a:lnTo>
                  <a:pt x="353141" y="153925"/>
                </a:lnTo>
                <a:lnTo>
                  <a:pt x="338733" y="155682"/>
                </a:lnTo>
                <a:lnTo>
                  <a:pt x="325525" y="160499"/>
                </a:lnTo>
                <a:lnTo>
                  <a:pt x="313886" y="167992"/>
                </a:lnTo>
                <a:lnTo>
                  <a:pt x="304189" y="177776"/>
                </a:lnTo>
                <a:lnTo>
                  <a:pt x="296802" y="189469"/>
                </a:lnTo>
                <a:lnTo>
                  <a:pt x="292099" y="202686"/>
                </a:lnTo>
                <a:lnTo>
                  <a:pt x="290448" y="217043"/>
                </a:lnTo>
                <a:close/>
              </a:path>
              <a:path w="589407" h="685546">
                <a:moveTo>
                  <a:pt x="182671" y="244509"/>
                </a:moveTo>
                <a:lnTo>
                  <a:pt x="181119" y="231168"/>
                </a:lnTo>
                <a:lnTo>
                  <a:pt x="180594" y="217551"/>
                </a:lnTo>
                <a:lnTo>
                  <a:pt x="180681" y="211984"/>
                </a:lnTo>
                <a:lnTo>
                  <a:pt x="181627" y="198496"/>
                </a:lnTo>
                <a:lnTo>
                  <a:pt x="183583" y="185310"/>
                </a:lnTo>
                <a:lnTo>
                  <a:pt x="186510" y="172464"/>
                </a:lnTo>
                <a:lnTo>
                  <a:pt x="190370" y="159999"/>
                </a:lnTo>
                <a:lnTo>
                  <a:pt x="195126" y="147952"/>
                </a:lnTo>
                <a:lnTo>
                  <a:pt x="200739" y="136363"/>
                </a:lnTo>
                <a:lnTo>
                  <a:pt x="207172" y="125273"/>
                </a:lnTo>
                <a:lnTo>
                  <a:pt x="214388" y="114718"/>
                </a:lnTo>
                <a:lnTo>
                  <a:pt x="222347" y="104740"/>
                </a:lnTo>
                <a:lnTo>
                  <a:pt x="231013" y="95377"/>
                </a:lnTo>
                <a:lnTo>
                  <a:pt x="244221" y="83557"/>
                </a:lnTo>
                <a:lnTo>
                  <a:pt x="254414" y="75892"/>
                </a:lnTo>
                <a:lnTo>
                  <a:pt x="265160" y="68967"/>
                </a:lnTo>
                <a:lnTo>
                  <a:pt x="276423" y="62824"/>
                </a:lnTo>
                <a:lnTo>
                  <a:pt x="288169" y="57507"/>
                </a:lnTo>
                <a:lnTo>
                  <a:pt x="300364" y="53059"/>
                </a:lnTo>
                <a:lnTo>
                  <a:pt x="312972" y="49524"/>
                </a:lnTo>
                <a:lnTo>
                  <a:pt x="325959" y="46946"/>
                </a:lnTo>
                <a:lnTo>
                  <a:pt x="339291" y="45367"/>
                </a:lnTo>
                <a:lnTo>
                  <a:pt x="352933" y="44831"/>
                </a:lnTo>
                <a:lnTo>
                  <a:pt x="358293" y="44914"/>
                </a:lnTo>
                <a:lnTo>
                  <a:pt x="371772" y="45864"/>
                </a:lnTo>
                <a:lnTo>
                  <a:pt x="384955" y="47841"/>
                </a:lnTo>
                <a:lnTo>
                  <a:pt x="397801" y="50800"/>
                </a:lnTo>
                <a:lnTo>
                  <a:pt x="410268" y="54698"/>
                </a:lnTo>
                <a:lnTo>
                  <a:pt x="422317" y="59492"/>
                </a:lnTo>
                <a:lnTo>
                  <a:pt x="433906" y="65138"/>
                </a:lnTo>
                <a:lnTo>
                  <a:pt x="444995" y="71593"/>
                </a:lnTo>
                <a:lnTo>
                  <a:pt x="455543" y="78814"/>
                </a:lnTo>
                <a:lnTo>
                  <a:pt x="465509" y="86756"/>
                </a:lnTo>
                <a:lnTo>
                  <a:pt x="474853" y="95377"/>
                </a:lnTo>
                <a:lnTo>
                  <a:pt x="486768" y="108729"/>
                </a:lnTo>
                <a:lnTo>
                  <a:pt x="494402" y="118946"/>
                </a:lnTo>
                <a:lnTo>
                  <a:pt x="501294" y="129724"/>
                </a:lnTo>
                <a:lnTo>
                  <a:pt x="507404" y="141022"/>
                </a:lnTo>
                <a:lnTo>
                  <a:pt x="512689" y="152802"/>
                </a:lnTo>
                <a:lnTo>
                  <a:pt x="517107" y="165024"/>
                </a:lnTo>
                <a:lnTo>
                  <a:pt x="520616" y="177649"/>
                </a:lnTo>
                <a:lnTo>
                  <a:pt x="523174" y="190638"/>
                </a:lnTo>
                <a:lnTo>
                  <a:pt x="524740" y="203951"/>
                </a:lnTo>
                <a:lnTo>
                  <a:pt x="525272" y="217551"/>
                </a:lnTo>
                <a:lnTo>
                  <a:pt x="525260" y="219544"/>
                </a:lnTo>
                <a:lnTo>
                  <a:pt x="524608" y="232515"/>
                </a:lnTo>
                <a:lnTo>
                  <a:pt x="522989" y="245149"/>
                </a:lnTo>
                <a:lnTo>
                  <a:pt x="520444" y="257500"/>
                </a:lnTo>
                <a:lnTo>
                  <a:pt x="517016" y="269621"/>
                </a:lnTo>
                <a:lnTo>
                  <a:pt x="559561" y="284353"/>
                </a:lnTo>
                <a:lnTo>
                  <a:pt x="564030" y="268436"/>
                </a:lnTo>
                <a:lnTo>
                  <a:pt x="568537" y="243470"/>
                </a:lnTo>
                <a:lnTo>
                  <a:pt x="570103" y="217551"/>
                </a:lnTo>
                <a:lnTo>
                  <a:pt x="570098" y="216102"/>
                </a:lnTo>
                <a:lnTo>
                  <a:pt x="568254" y="189080"/>
                </a:lnTo>
                <a:lnTo>
                  <a:pt x="563217" y="163064"/>
                </a:lnTo>
                <a:lnTo>
                  <a:pt x="555189" y="138253"/>
                </a:lnTo>
                <a:lnTo>
                  <a:pt x="544374" y="114844"/>
                </a:lnTo>
                <a:lnTo>
                  <a:pt x="530975" y="93035"/>
                </a:lnTo>
                <a:lnTo>
                  <a:pt x="515195" y="73023"/>
                </a:lnTo>
                <a:lnTo>
                  <a:pt x="496330" y="54256"/>
                </a:lnTo>
                <a:lnTo>
                  <a:pt x="476225" y="38550"/>
                </a:lnTo>
                <a:lnTo>
                  <a:pt x="454341" y="25230"/>
                </a:lnTo>
                <a:lnTo>
                  <a:pt x="430874" y="14505"/>
                </a:lnTo>
                <a:lnTo>
                  <a:pt x="406020" y="6586"/>
                </a:lnTo>
                <a:lnTo>
                  <a:pt x="379974" y="1681"/>
                </a:lnTo>
                <a:lnTo>
                  <a:pt x="352933" y="0"/>
                </a:lnTo>
                <a:lnTo>
                  <a:pt x="351429" y="5"/>
                </a:lnTo>
                <a:lnTo>
                  <a:pt x="324376" y="1862"/>
                </a:lnTo>
                <a:lnTo>
                  <a:pt x="298356" y="6924"/>
                </a:lnTo>
                <a:lnTo>
                  <a:pt x="273560" y="14980"/>
                </a:lnTo>
                <a:lnTo>
                  <a:pt x="250175" y="25822"/>
                </a:lnTo>
                <a:lnTo>
                  <a:pt x="228392" y="39243"/>
                </a:lnTo>
                <a:lnTo>
                  <a:pt x="208401" y="55034"/>
                </a:lnTo>
                <a:lnTo>
                  <a:pt x="189528" y="74030"/>
                </a:lnTo>
                <a:lnTo>
                  <a:pt x="173868" y="94142"/>
                </a:lnTo>
                <a:lnTo>
                  <a:pt x="160601" y="116040"/>
                </a:lnTo>
                <a:lnTo>
                  <a:pt x="149927" y="139528"/>
                </a:lnTo>
                <a:lnTo>
                  <a:pt x="142052" y="164407"/>
                </a:lnTo>
                <a:lnTo>
                  <a:pt x="137178" y="190481"/>
                </a:lnTo>
                <a:lnTo>
                  <a:pt x="135509" y="217551"/>
                </a:lnTo>
                <a:lnTo>
                  <a:pt x="135515" y="219258"/>
                </a:lnTo>
                <a:lnTo>
                  <a:pt x="137384" y="246331"/>
                </a:lnTo>
                <a:lnTo>
                  <a:pt x="142436" y="272370"/>
                </a:lnTo>
                <a:lnTo>
                  <a:pt x="150469" y="297182"/>
                </a:lnTo>
                <a:lnTo>
                  <a:pt x="161280" y="320577"/>
                </a:lnTo>
                <a:lnTo>
                  <a:pt x="174667" y="342361"/>
                </a:lnTo>
                <a:lnTo>
                  <a:pt x="190428" y="362345"/>
                </a:lnTo>
                <a:lnTo>
                  <a:pt x="209477" y="381300"/>
                </a:lnTo>
                <a:lnTo>
                  <a:pt x="229569" y="397000"/>
                </a:lnTo>
                <a:lnTo>
                  <a:pt x="251440" y="410306"/>
                </a:lnTo>
                <a:lnTo>
                  <a:pt x="274901" y="421012"/>
                </a:lnTo>
                <a:lnTo>
                  <a:pt x="299763" y="428914"/>
                </a:lnTo>
                <a:lnTo>
                  <a:pt x="325837" y="433806"/>
                </a:lnTo>
                <a:lnTo>
                  <a:pt x="352933" y="435483"/>
                </a:lnTo>
                <a:lnTo>
                  <a:pt x="355805" y="435464"/>
                </a:lnTo>
                <a:lnTo>
                  <a:pt x="381534" y="433602"/>
                </a:lnTo>
                <a:lnTo>
                  <a:pt x="406419" y="428846"/>
                </a:lnTo>
                <a:lnTo>
                  <a:pt x="401701" y="383159"/>
                </a:lnTo>
                <a:lnTo>
                  <a:pt x="390916" y="386003"/>
                </a:lnTo>
                <a:lnTo>
                  <a:pt x="378493" y="388365"/>
                </a:lnTo>
                <a:lnTo>
                  <a:pt x="365845" y="389792"/>
                </a:lnTo>
                <a:lnTo>
                  <a:pt x="352933" y="390271"/>
                </a:lnTo>
                <a:lnTo>
                  <a:pt x="347495" y="390187"/>
                </a:lnTo>
                <a:lnTo>
                  <a:pt x="333978" y="389244"/>
                </a:lnTo>
                <a:lnTo>
                  <a:pt x="320783" y="387283"/>
                </a:lnTo>
                <a:lnTo>
                  <a:pt x="307946" y="384343"/>
                </a:lnTo>
                <a:lnTo>
                  <a:pt x="295501" y="380462"/>
                </a:lnTo>
                <a:lnTo>
                  <a:pt x="283484" y="375680"/>
                </a:lnTo>
                <a:lnTo>
                  <a:pt x="271928" y="370035"/>
                </a:lnTo>
                <a:lnTo>
                  <a:pt x="260869" y="363566"/>
                </a:lnTo>
                <a:lnTo>
                  <a:pt x="250340" y="356311"/>
                </a:lnTo>
                <a:lnTo>
                  <a:pt x="240376" y="348308"/>
                </a:lnTo>
                <a:lnTo>
                  <a:pt x="231013" y="339598"/>
                </a:lnTo>
                <a:lnTo>
                  <a:pt x="219085" y="326446"/>
                </a:lnTo>
                <a:lnTo>
                  <a:pt x="211411" y="316276"/>
                </a:lnTo>
                <a:lnTo>
                  <a:pt x="204498" y="305520"/>
                </a:lnTo>
                <a:lnTo>
                  <a:pt x="198384" y="294223"/>
                </a:lnTo>
                <a:lnTo>
                  <a:pt x="193106" y="282430"/>
                </a:lnTo>
                <a:lnTo>
                  <a:pt x="188703" y="270184"/>
                </a:lnTo>
                <a:lnTo>
                  <a:pt x="185212" y="257528"/>
                </a:lnTo>
                <a:lnTo>
                  <a:pt x="182671" y="244509"/>
                </a:lnTo>
                <a:close/>
              </a:path>
              <a:path w="589407" h="685546">
                <a:moveTo>
                  <a:pt x="45508" y="230734"/>
                </a:moveTo>
                <a:lnTo>
                  <a:pt x="45212" y="217043"/>
                </a:lnTo>
                <a:lnTo>
                  <a:pt x="45302" y="209486"/>
                </a:lnTo>
                <a:lnTo>
                  <a:pt x="45924" y="195920"/>
                </a:lnTo>
                <a:lnTo>
                  <a:pt x="48894" y="169269"/>
                </a:lnTo>
                <a:lnTo>
                  <a:pt x="54085" y="143343"/>
                </a:lnTo>
                <a:lnTo>
                  <a:pt x="61402" y="118242"/>
                </a:lnTo>
                <a:lnTo>
                  <a:pt x="70750" y="94065"/>
                </a:lnTo>
                <a:lnTo>
                  <a:pt x="82032" y="70911"/>
                </a:lnTo>
                <a:lnTo>
                  <a:pt x="95154" y="48880"/>
                </a:lnTo>
                <a:lnTo>
                  <a:pt x="110021" y="28071"/>
                </a:lnTo>
                <a:lnTo>
                  <a:pt x="126536" y="8582"/>
                </a:lnTo>
                <a:lnTo>
                  <a:pt x="149707" y="-14076"/>
                </a:lnTo>
                <a:lnTo>
                  <a:pt x="169523" y="-30118"/>
                </a:lnTo>
                <a:lnTo>
                  <a:pt x="190654" y="-44508"/>
                </a:lnTo>
                <a:lnTo>
                  <a:pt x="212997" y="-57147"/>
                </a:lnTo>
                <a:lnTo>
                  <a:pt x="236449" y="-67931"/>
                </a:lnTo>
                <a:lnTo>
                  <a:pt x="260906" y="-76761"/>
                </a:lnTo>
                <a:lnTo>
                  <a:pt x="286265" y="-83534"/>
                </a:lnTo>
                <a:lnTo>
                  <a:pt x="312423" y="-88149"/>
                </a:lnTo>
                <a:lnTo>
                  <a:pt x="339277" y="-90505"/>
                </a:lnTo>
                <a:lnTo>
                  <a:pt x="352933" y="-90804"/>
                </a:lnTo>
                <a:lnTo>
                  <a:pt x="360366" y="-90716"/>
                </a:lnTo>
                <a:lnTo>
                  <a:pt x="387352" y="-88890"/>
                </a:lnTo>
                <a:lnTo>
                  <a:pt x="413656" y="-84782"/>
                </a:lnTo>
                <a:lnTo>
                  <a:pt x="439180" y="-78493"/>
                </a:lnTo>
                <a:lnTo>
                  <a:pt x="463827" y="-70124"/>
                </a:lnTo>
                <a:lnTo>
                  <a:pt x="487498" y="-59777"/>
                </a:lnTo>
                <a:lnTo>
                  <a:pt x="510097" y="-47554"/>
                </a:lnTo>
                <a:lnTo>
                  <a:pt x="531526" y="-33554"/>
                </a:lnTo>
                <a:lnTo>
                  <a:pt x="551687" y="-17881"/>
                </a:lnTo>
                <a:lnTo>
                  <a:pt x="570484" y="-634"/>
                </a:lnTo>
                <a:lnTo>
                  <a:pt x="592144" y="23525"/>
                </a:lnTo>
                <a:lnTo>
                  <a:pt x="607345" y="44052"/>
                </a:lnTo>
                <a:lnTo>
                  <a:pt x="620836" y="65824"/>
                </a:lnTo>
                <a:lnTo>
                  <a:pt x="632518" y="88742"/>
                </a:lnTo>
                <a:lnTo>
                  <a:pt x="642296" y="112707"/>
                </a:lnTo>
                <a:lnTo>
                  <a:pt x="650070" y="137618"/>
                </a:lnTo>
                <a:lnTo>
                  <a:pt x="655744" y="163378"/>
                </a:lnTo>
                <a:lnTo>
                  <a:pt x="659219" y="189886"/>
                </a:lnTo>
                <a:lnTo>
                  <a:pt x="660399" y="217043"/>
                </a:lnTo>
                <a:lnTo>
                  <a:pt x="660266" y="226348"/>
                </a:lnTo>
                <a:lnTo>
                  <a:pt x="658454" y="252232"/>
                </a:lnTo>
                <a:lnTo>
                  <a:pt x="654577" y="277379"/>
                </a:lnTo>
                <a:lnTo>
                  <a:pt x="648700" y="301776"/>
                </a:lnTo>
                <a:lnTo>
                  <a:pt x="645033" y="313690"/>
                </a:lnTo>
                <a:lnTo>
                  <a:pt x="684910" y="327914"/>
                </a:lnTo>
                <a:lnTo>
                  <a:pt x="630554" y="349504"/>
                </a:lnTo>
                <a:lnTo>
                  <a:pt x="628356" y="354131"/>
                </a:lnTo>
                <a:lnTo>
                  <a:pt x="622501" y="365510"/>
                </a:lnTo>
                <a:lnTo>
                  <a:pt x="616181" y="376536"/>
                </a:lnTo>
                <a:lnTo>
                  <a:pt x="609402" y="387240"/>
                </a:lnTo>
                <a:lnTo>
                  <a:pt x="602169" y="397651"/>
                </a:lnTo>
                <a:lnTo>
                  <a:pt x="594486" y="407797"/>
                </a:lnTo>
                <a:lnTo>
                  <a:pt x="629030" y="436753"/>
                </a:lnTo>
                <a:lnTo>
                  <a:pt x="646283" y="413076"/>
                </a:lnTo>
                <a:lnTo>
                  <a:pt x="659581" y="391523"/>
                </a:lnTo>
                <a:lnTo>
                  <a:pt x="671347" y="368982"/>
                </a:lnTo>
                <a:lnTo>
                  <a:pt x="681507" y="345525"/>
                </a:lnTo>
                <a:lnTo>
                  <a:pt x="689986" y="321225"/>
                </a:lnTo>
                <a:lnTo>
                  <a:pt x="696711" y="296155"/>
                </a:lnTo>
                <a:lnTo>
                  <a:pt x="701606" y="270386"/>
                </a:lnTo>
                <a:lnTo>
                  <a:pt x="704598" y="243991"/>
                </a:lnTo>
                <a:lnTo>
                  <a:pt x="705611" y="217043"/>
                </a:lnTo>
                <a:lnTo>
                  <a:pt x="705316" y="202521"/>
                </a:lnTo>
                <a:lnTo>
                  <a:pt x="702989" y="173934"/>
                </a:lnTo>
                <a:lnTo>
                  <a:pt x="698422" y="146032"/>
                </a:lnTo>
                <a:lnTo>
                  <a:pt x="691709" y="118905"/>
                </a:lnTo>
                <a:lnTo>
                  <a:pt x="682940" y="92644"/>
                </a:lnTo>
                <a:lnTo>
                  <a:pt x="672209" y="67340"/>
                </a:lnTo>
                <a:lnTo>
                  <a:pt x="659608" y="43083"/>
                </a:lnTo>
                <a:lnTo>
                  <a:pt x="645229" y="19964"/>
                </a:lnTo>
                <a:lnTo>
                  <a:pt x="629164" y="-1925"/>
                </a:lnTo>
                <a:lnTo>
                  <a:pt x="611505" y="-22495"/>
                </a:lnTo>
                <a:lnTo>
                  <a:pt x="592362" y="-41656"/>
                </a:lnTo>
                <a:lnTo>
                  <a:pt x="571823" y="-59315"/>
                </a:lnTo>
                <a:lnTo>
                  <a:pt x="549957" y="-75380"/>
                </a:lnTo>
                <a:lnTo>
                  <a:pt x="526857" y="-89759"/>
                </a:lnTo>
                <a:lnTo>
                  <a:pt x="502614" y="-102360"/>
                </a:lnTo>
                <a:lnTo>
                  <a:pt x="477319" y="-113091"/>
                </a:lnTo>
                <a:lnTo>
                  <a:pt x="451065" y="-121860"/>
                </a:lnTo>
                <a:lnTo>
                  <a:pt x="423941" y="-128573"/>
                </a:lnTo>
                <a:lnTo>
                  <a:pt x="396041" y="-133140"/>
                </a:lnTo>
                <a:lnTo>
                  <a:pt x="367454" y="-135467"/>
                </a:lnTo>
                <a:lnTo>
                  <a:pt x="352933" y="-135762"/>
                </a:lnTo>
                <a:lnTo>
                  <a:pt x="338374" y="-135467"/>
                </a:lnTo>
                <a:lnTo>
                  <a:pt x="309726" y="-133140"/>
                </a:lnTo>
                <a:lnTo>
                  <a:pt x="281777" y="-128573"/>
                </a:lnTo>
                <a:lnTo>
                  <a:pt x="254616" y="-121860"/>
                </a:lnTo>
                <a:lnTo>
                  <a:pt x="228334" y="-113091"/>
                </a:lnTo>
                <a:lnTo>
                  <a:pt x="203020" y="-102360"/>
                </a:lnTo>
                <a:lnTo>
                  <a:pt x="178765" y="-89759"/>
                </a:lnTo>
                <a:lnTo>
                  <a:pt x="155658" y="-75380"/>
                </a:lnTo>
                <a:lnTo>
                  <a:pt x="133789" y="-59315"/>
                </a:lnTo>
                <a:lnTo>
                  <a:pt x="113249" y="-41656"/>
                </a:lnTo>
                <a:lnTo>
                  <a:pt x="94106" y="-22495"/>
                </a:lnTo>
                <a:lnTo>
                  <a:pt x="76447" y="-1925"/>
                </a:lnTo>
                <a:lnTo>
                  <a:pt x="60382" y="19964"/>
                </a:lnTo>
                <a:lnTo>
                  <a:pt x="46003" y="43083"/>
                </a:lnTo>
                <a:lnTo>
                  <a:pt x="33402" y="67340"/>
                </a:lnTo>
                <a:lnTo>
                  <a:pt x="22671" y="92644"/>
                </a:lnTo>
                <a:lnTo>
                  <a:pt x="13902" y="118905"/>
                </a:lnTo>
                <a:lnTo>
                  <a:pt x="7189" y="146032"/>
                </a:lnTo>
                <a:lnTo>
                  <a:pt x="2622" y="173934"/>
                </a:lnTo>
                <a:lnTo>
                  <a:pt x="295" y="202521"/>
                </a:lnTo>
                <a:lnTo>
                  <a:pt x="0" y="217043"/>
                </a:lnTo>
                <a:lnTo>
                  <a:pt x="295" y="231601"/>
                </a:lnTo>
                <a:lnTo>
                  <a:pt x="2622" y="260249"/>
                </a:lnTo>
                <a:lnTo>
                  <a:pt x="7189" y="288200"/>
                </a:lnTo>
                <a:lnTo>
                  <a:pt x="13902" y="315364"/>
                </a:lnTo>
                <a:lnTo>
                  <a:pt x="22671" y="341653"/>
                </a:lnTo>
                <a:lnTo>
                  <a:pt x="33402" y="366976"/>
                </a:lnTo>
                <a:lnTo>
                  <a:pt x="46003" y="391245"/>
                </a:lnTo>
                <a:lnTo>
                  <a:pt x="60382" y="414371"/>
                </a:lnTo>
                <a:lnTo>
                  <a:pt x="76447" y="436264"/>
                </a:lnTo>
                <a:lnTo>
                  <a:pt x="94106" y="456835"/>
                </a:lnTo>
                <a:lnTo>
                  <a:pt x="113249" y="475994"/>
                </a:lnTo>
                <a:lnTo>
                  <a:pt x="133789" y="493639"/>
                </a:lnTo>
                <a:lnTo>
                  <a:pt x="155658" y="509680"/>
                </a:lnTo>
                <a:lnTo>
                  <a:pt x="178765" y="524028"/>
                </a:lnTo>
                <a:lnTo>
                  <a:pt x="203020" y="536592"/>
                </a:lnTo>
                <a:lnTo>
                  <a:pt x="228334" y="547285"/>
                </a:lnTo>
                <a:lnTo>
                  <a:pt x="254616" y="556017"/>
                </a:lnTo>
                <a:lnTo>
                  <a:pt x="281777" y="562699"/>
                </a:lnTo>
                <a:lnTo>
                  <a:pt x="309726" y="567241"/>
                </a:lnTo>
                <a:lnTo>
                  <a:pt x="338374" y="569555"/>
                </a:lnTo>
                <a:lnTo>
                  <a:pt x="352933" y="569849"/>
                </a:lnTo>
                <a:lnTo>
                  <a:pt x="356580" y="569830"/>
                </a:lnTo>
                <a:lnTo>
                  <a:pt x="382545" y="568623"/>
                </a:lnTo>
                <a:lnTo>
                  <a:pt x="408062" y="565573"/>
                </a:lnTo>
                <a:lnTo>
                  <a:pt x="433015" y="560743"/>
                </a:lnTo>
                <a:lnTo>
                  <a:pt x="457290" y="554192"/>
                </a:lnTo>
                <a:lnTo>
                  <a:pt x="452247" y="508635"/>
                </a:lnTo>
                <a:lnTo>
                  <a:pt x="441295" y="512055"/>
                </a:lnTo>
                <a:lnTo>
                  <a:pt x="429209" y="515341"/>
                </a:lnTo>
                <a:lnTo>
                  <a:pt x="404401" y="520540"/>
                </a:lnTo>
                <a:lnTo>
                  <a:pt x="391729" y="522413"/>
                </a:lnTo>
                <a:lnTo>
                  <a:pt x="378910" y="523776"/>
                </a:lnTo>
                <a:lnTo>
                  <a:pt x="365970" y="524609"/>
                </a:lnTo>
                <a:lnTo>
                  <a:pt x="352933" y="524891"/>
                </a:lnTo>
                <a:lnTo>
                  <a:pt x="345600" y="524805"/>
                </a:lnTo>
                <a:lnTo>
                  <a:pt x="332017" y="524192"/>
                </a:lnTo>
                <a:lnTo>
                  <a:pt x="318588" y="522999"/>
                </a:lnTo>
                <a:lnTo>
                  <a:pt x="305328" y="521238"/>
                </a:lnTo>
                <a:lnTo>
                  <a:pt x="292249" y="518921"/>
                </a:lnTo>
                <a:lnTo>
                  <a:pt x="279364" y="516061"/>
                </a:lnTo>
                <a:lnTo>
                  <a:pt x="266686" y="512669"/>
                </a:lnTo>
                <a:lnTo>
                  <a:pt x="254227" y="508759"/>
                </a:lnTo>
                <a:lnTo>
                  <a:pt x="242001" y="504341"/>
                </a:lnTo>
                <a:lnTo>
                  <a:pt x="230021" y="499429"/>
                </a:lnTo>
                <a:lnTo>
                  <a:pt x="218299" y="494035"/>
                </a:lnTo>
                <a:lnTo>
                  <a:pt x="206848" y="488170"/>
                </a:lnTo>
                <a:lnTo>
                  <a:pt x="195682" y="481847"/>
                </a:lnTo>
                <a:lnTo>
                  <a:pt x="184814" y="475078"/>
                </a:lnTo>
                <a:lnTo>
                  <a:pt x="174255" y="467876"/>
                </a:lnTo>
                <a:lnTo>
                  <a:pt x="164020" y="460252"/>
                </a:lnTo>
                <a:lnTo>
                  <a:pt x="144570" y="443789"/>
                </a:lnTo>
                <a:lnTo>
                  <a:pt x="130290" y="429763"/>
                </a:lnTo>
                <a:lnTo>
                  <a:pt x="113449" y="410596"/>
                </a:lnTo>
                <a:lnTo>
                  <a:pt x="105632" y="400506"/>
                </a:lnTo>
                <a:lnTo>
                  <a:pt x="98233" y="390092"/>
                </a:lnTo>
                <a:lnTo>
                  <a:pt x="91265" y="379369"/>
                </a:lnTo>
                <a:lnTo>
                  <a:pt x="84738" y="368346"/>
                </a:lnTo>
                <a:lnTo>
                  <a:pt x="78664" y="357036"/>
                </a:lnTo>
                <a:lnTo>
                  <a:pt x="73057" y="345451"/>
                </a:lnTo>
                <a:lnTo>
                  <a:pt x="67927" y="333602"/>
                </a:lnTo>
                <a:lnTo>
                  <a:pt x="63286" y="321501"/>
                </a:lnTo>
                <a:lnTo>
                  <a:pt x="59147" y="309160"/>
                </a:lnTo>
                <a:lnTo>
                  <a:pt x="55521" y="296591"/>
                </a:lnTo>
                <a:lnTo>
                  <a:pt x="52421" y="283806"/>
                </a:lnTo>
                <a:lnTo>
                  <a:pt x="49857" y="270815"/>
                </a:lnTo>
                <a:lnTo>
                  <a:pt x="47842" y="257632"/>
                </a:lnTo>
                <a:lnTo>
                  <a:pt x="46389" y="244268"/>
                </a:lnTo>
                <a:lnTo>
                  <a:pt x="45508" y="230734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81430" y="4616848"/>
            <a:ext cx="313140" cy="1589560"/>
          </a:xfrm>
          <a:custGeom>
            <a:avLst/>
            <a:gdLst/>
            <a:ahLst/>
            <a:cxnLst/>
            <a:rect l="l" t="t" r="r" b="b"/>
            <a:pathLst>
              <a:path w="313140" h="1589560">
                <a:moveTo>
                  <a:pt x="306800" y="65078"/>
                </a:moveTo>
                <a:lnTo>
                  <a:pt x="298743" y="129105"/>
                </a:lnTo>
                <a:lnTo>
                  <a:pt x="301084" y="275219"/>
                </a:lnTo>
                <a:lnTo>
                  <a:pt x="311786" y="218321"/>
                </a:lnTo>
                <a:lnTo>
                  <a:pt x="313140" y="0"/>
                </a:lnTo>
                <a:lnTo>
                  <a:pt x="306800" y="65078"/>
                </a:lnTo>
                <a:close/>
              </a:path>
              <a:path w="313140" h="1589560">
                <a:moveTo>
                  <a:pt x="340710" y="-17321"/>
                </a:moveTo>
                <a:lnTo>
                  <a:pt x="344384" y="-77941"/>
                </a:lnTo>
                <a:lnTo>
                  <a:pt x="346602" y="-139122"/>
                </a:lnTo>
                <a:lnTo>
                  <a:pt x="347345" y="-200804"/>
                </a:lnTo>
                <a:lnTo>
                  <a:pt x="346602" y="-262414"/>
                </a:lnTo>
                <a:lnTo>
                  <a:pt x="344384" y="-323531"/>
                </a:lnTo>
                <a:lnTo>
                  <a:pt x="340710" y="-384094"/>
                </a:lnTo>
                <a:lnTo>
                  <a:pt x="335595" y="-444042"/>
                </a:lnTo>
                <a:lnTo>
                  <a:pt x="329058" y="-503314"/>
                </a:lnTo>
                <a:lnTo>
                  <a:pt x="321116" y="-561851"/>
                </a:lnTo>
                <a:lnTo>
                  <a:pt x="311786" y="-619590"/>
                </a:lnTo>
                <a:lnTo>
                  <a:pt x="301084" y="-676471"/>
                </a:lnTo>
                <a:lnTo>
                  <a:pt x="289029" y="-732434"/>
                </a:lnTo>
                <a:lnTo>
                  <a:pt x="275637" y="-787417"/>
                </a:lnTo>
                <a:lnTo>
                  <a:pt x="260926" y="-841361"/>
                </a:lnTo>
                <a:lnTo>
                  <a:pt x="244913" y="-894203"/>
                </a:lnTo>
                <a:lnTo>
                  <a:pt x="227616" y="-945884"/>
                </a:lnTo>
                <a:lnTo>
                  <a:pt x="209051" y="-996342"/>
                </a:lnTo>
                <a:lnTo>
                  <a:pt x="189235" y="-1045517"/>
                </a:lnTo>
                <a:lnTo>
                  <a:pt x="168187" y="-1093348"/>
                </a:lnTo>
                <a:lnTo>
                  <a:pt x="145923" y="-1139774"/>
                </a:lnTo>
                <a:lnTo>
                  <a:pt x="122460" y="-1184735"/>
                </a:lnTo>
                <a:lnTo>
                  <a:pt x="97816" y="-1228170"/>
                </a:lnTo>
                <a:lnTo>
                  <a:pt x="72009" y="-1270017"/>
                </a:lnTo>
                <a:lnTo>
                  <a:pt x="3452241" y="-1270017"/>
                </a:lnTo>
                <a:lnTo>
                  <a:pt x="3500662" y="-1256508"/>
                </a:lnTo>
                <a:lnTo>
                  <a:pt x="3532952" y="-1230343"/>
                </a:lnTo>
                <a:lnTo>
                  <a:pt x="3560603" y="-1192516"/>
                </a:lnTo>
                <a:lnTo>
                  <a:pt x="3582545" y="-1144899"/>
                </a:lnTo>
                <a:lnTo>
                  <a:pt x="3597707" y="-1089364"/>
                </a:lnTo>
                <a:lnTo>
                  <a:pt x="3603521" y="-1048867"/>
                </a:lnTo>
                <a:lnTo>
                  <a:pt x="3605530" y="-1006238"/>
                </a:lnTo>
                <a:lnTo>
                  <a:pt x="3605530" y="604629"/>
                </a:lnTo>
                <a:lnTo>
                  <a:pt x="3603521" y="647378"/>
                </a:lnTo>
                <a:lnTo>
                  <a:pt x="3597707" y="687937"/>
                </a:lnTo>
                <a:lnTo>
                  <a:pt x="3588405" y="725762"/>
                </a:lnTo>
                <a:lnTo>
                  <a:pt x="3568604" y="776182"/>
                </a:lnTo>
                <a:lnTo>
                  <a:pt x="3542738" y="817391"/>
                </a:lnTo>
                <a:lnTo>
                  <a:pt x="3511875" y="847552"/>
                </a:lnTo>
                <a:lnTo>
                  <a:pt x="3477086" y="864828"/>
                </a:lnTo>
                <a:lnTo>
                  <a:pt x="3452241" y="868281"/>
                </a:lnTo>
                <a:lnTo>
                  <a:pt x="72009" y="868281"/>
                </a:lnTo>
                <a:lnTo>
                  <a:pt x="97816" y="826524"/>
                </a:lnTo>
                <a:lnTo>
                  <a:pt x="122460" y="783170"/>
                </a:lnTo>
                <a:lnTo>
                  <a:pt x="145923" y="738281"/>
                </a:lnTo>
                <a:lnTo>
                  <a:pt x="168187" y="691917"/>
                </a:lnTo>
                <a:lnTo>
                  <a:pt x="189235" y="644140"/>
                </a:lnTo>
                <a:lnTo>
                  <a:pt x="209051" y="595009"/>
                </a:lnTo>
                <a:lnTo>
                  <a:pt x="227616" y="544586"/>
                </a:lnTo>
                <a:lnTo>
                  <a:pt x="244913" y="492932"/>
                </a:lnTo>
                <a:lnTo>
                  <a:pt x="260926" y="440107"/>
                </a:lnTo>
                <a:lnTo>
                  <a:pt x="275637" y="386173"/>
                </a:lnTo>
                <a:lnTo>
                  <a:pt x="289029" y="331190"/>
                </a:lnTo>
                <a:lnTo>
                  <a:pt x="301084" y="275219"/>
                </a:lnTo>
                <a:lnTo>
                  <a:pt x="298743" y="129105"/>
                </a:lnTo>
                <a:lnTo>
                  <a:pt x="289012" y="192007"/>
                </a:lnTo>
                <a:lnTo>
                  <a:pt x="277648" y="253711"/>
                </a:lnTo>
                <a:lnTo>
                  <a:pt x="264695" y="314142"/>
                </a:lnTo>
                <a:lnTo>
                  <a:pt x="250194" y="373227"/>
                </a:lnTo>
                <a:lnTo>
                  <a:pt x="234187" y="430893"/>
                </a:lnTo>
                <a:lnTo>
                  <a:pt x="216718" y="487065"/>
                </a:lnTo>
                <a:lnTo>
                  <a:pt x="197828" y="541669"/>
                </a:lnTo>
                <a:lnTo>
                  <a:pt x="177559" y="594633"/>
                </a:lnTo>
                <a:lnTo>
                  <a:pt x="155954" y="645882"/>
                </a:lnTo>
                <a:lnTo>
                  <a:pt x="133056" y="695342"/>
                </a:lnTo>
                <a:lnTo>
                  <a:pt x="108906" y="742941"/>
                </a:lnTo>
                <a:lnTo>
                  <a:pt x="83546" y="788603"/>
                </a:lnTo>
                <a:lnTo>
                  <a:pt x="57019" y="832256"/>
                </a:lnTo>
                <a:lnTo>
                  <a:pt x="29368" y="873826"/>
                </a:lnTo>
                <a:lnTo>
                  <a:pt x="635" y="913239"/>
                </a:lnTo>
                <a:lnTo>
                  <a:pt x="3452241" y="913239"/>
                </a:lnTo>
                <a:lnTo>
                  <a:pt x="3495334" y="904262"/>
                </a:lnTo>
                <a:lnTo>
                  <a:pt x="3534633" y="878767"/>
                </a:lnTo>
                <a:lnTo>
                  <a:pt x="3568898" y="838906"/>
                </a:lnTo>
                <a:lnTo>
                  <a:pt x="3588332" y="805414"/>
                </a:lnTo>
                <a:lnTo>
                  <a:pt x="3604612" y="767132"/>
                </a:lnTo>
                <a:lnTo>
                  <a:pt x="3617368" y="724697"/>
                </a:lnTo>
                <a:lnTo>
                  <a:pt x="3626235" y="678748"/>
                </a:lnTo>
                <a:lnTo>
                  <a:pt x="3630844" y="629921"/>
                </a:lnTo>
                <a:lnTo>
                  <a:pt x="3631438" y="604629"/>
                </a:lnTo>
                <a:lnTo>
                  <a:pt x="3631438" y="-1006238"/>
                </a:lnTo>
                <a:lnTo>
                  <a:pt x="3629095" y="-1056126"/>
                </a:lnTo>
                <a:lnTo>
                  <a:pt x="3622311" y="-1103484"/>
                </a:lnTo>
                <a:lnTo>
                  <a:pt x="3611453" y="-1147670"/>
                </a:lnTo>
                <a:lnTo>
                  <a:pt x="3596889" y="-1188043"/>
                </a:lnTo>
                <a:lnTo>
                  <a:pt x="3578986" y="-1223964"/>
                </a:lnTo>
                <a:lnTo>
                  <a:pt x="3546675" y="-1268093"/>
                </a:lnTo>
                <a:lnTo>
                  <a:pt x="3508916" y="-1298598"/>
                </a:lnTo>
                <a:lnTo>
                  <a:pt x="3466950" y="-1313316"/>
                </a:lnTo>
                <a:lnTo>
                  <a:pt x="3452241" y="-1314340"/>
                </a:lnTo>
                <a:lnTo>
                  <a:pt x="0" y="-1314340"/>
                </a:lnTo>
                <a:lnTo>
                  <a:pt x="28824" y="-1274928"/>
                </a:lnTo>
                <a:lnTo>
                  <a:pt x="56557" y="-1233359"/>
                </a:lnTo>
                <a:lnTo>
                  <a:pt x="83156" y="-1189707"/>
                </a:lnTo>
                <a:lnTo>
                  <a:pt x="108580" y="-1144047"/>
                </a:lnTo>
                <a:lnTo>
                  <a:pt x="132788" y="-1096452"/>
                </a:lnTo>
                <a:lnTo>
                  <a:pt x="155737" y="-1046997"/>
                </a:lnTo>
                <a:lnTo>
                  <a:pt x="177385" y="-995756"/>
                </a:lnTo>
                <a:lnTo>
                  <a:pt x="197691" y="-942803"/>
                </a:lnTo>
                <a:lnTo>
                  <a:pt x="216612" y="-888212"/>
                </a:lnTo>
                <a:lnTo>
                  <a:pt x="234108" y="-832058"/>
                </a:lnTo>
                <a:lnTo>
                  <a:pt x="250136" y="-774413"/>
                </a:lnTo>
                <a:lnTo>
                  <a:pt x="264654" y="-715353"/>
                </a:lnTo>
                <a:lnTo>
                  <a:pt x="277621" y="-654952"/>
                </a:lnTo>
                <a:lnTo>
                  <a:pt x="288995" y="-593283"/>
                </a:lnTo>
                <a:lnTo>
                  <a:pt x="298733" y="-530421"/>
                </a:lnTo>
                <a:lnTo>
                  <a:pt x="306795" y="-466440"/>
                </a:lnTo>
                <a:lnTo>
                  <a:pt x="313138" y="-401413"/>
                </a:lnTo>
                <a:lnTo>
                  <a:pt x="317720" y="-335416"/>
                </a:lnTo>
                <a:lnTo>
                  <a:pt x="320500" y="-268521"/>
                </a:lnTo>
                <a:lnTo>
                  <a:pt x="321437" y="-200804"/>
                </a:lnTo>
                <a:lnTo>
                  <a:pt x="320501" y="-133015"/>
                </a:lnTo>
                <a:lnTo>
                  <a:pt x="317721" y="-66055"/>
                </a:lnTo>
                <a:lnTo>
                  <a:pt x="313140" y="0"/>
                </a:lnTo>
                <a:lnTo>
                  <a:pt x="311786" y="218321"/>
                </a:lnTo>
                <a:lnTo>
                  <a:pt x="321116" y="160558"/>
                </a:lnTo>
                <a:lnTo>
                  <a:pt x="329058" y="101988"/>
                </a:lnTo>
                <a:lnTo>
                  <a:pt x="335595" y="42675"/>
                </a:lnTo>
                <a:lnTo>
                  <a:pt x="340710" y="-17321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278883" y="2419561"/>
            <a:ext cx="190119" cy="1252981"/>
          </a:xfrm>
          <a:custGeom>
            <a:avLst/>
            <a:gdLst/>
            <a:ahLst/>
            <a:cxnLst/>
            <a:rect l="l" t="t" r="r" b="b"/>
            <a:pathLst>
              <a:path w="190119" h="1252981">
                <a:moveTo>
                  <a:pt x="178318" y="120054"/>
                </a:moveTo>
                <a:lnTo>
                  <a:pt x="172338" y="96495"/>
                </a:lnTo>
                <a:lnTo>
                  <a:pt x="167141" y="72697"/>
                </a:lnTo>
                <a:lnTo>
                  <a:pt x="162732" y="48673"/>
                </a:lnTo>
                <a:lnTo>
                  <a:pt x="159115" y="24436"/>
                </a:lnTo>
                <a:lnTo>
                  <a:pt x="156295" y="0"/>
                </a:lnTo>
                <a:lnTo>
                  <a:pt x="155817" y="426885"/>
                </a:lnTo>
                <a:lnTo>
                  <a:pt x="172596" y="450358"/>
                </a:lnTo>
                <a:lnTo>
                  <a:pt x="190119" y="473248"/>
                </a:lnTo>
                <a:lnTo>
                  <a:pt x="185077" y="143360"/>
                </a:lnTo>
                <a:lnTo>
                  <a:pt x="178318" y="120054"/>
                </a:lnTo>
                <a:close/>
              </a:path>
              <a:path w="190119" h="1252981">
                <a:moveTo>
                  <a:pt x="8324" y="-197007"/>
                </a:moveTo>
                <a:lnTo>
                  <a:pt x="4707" y="-166948"/>
                </a:lnTo>
                <a:lnTo>
                  <a:pt x="2103" y="-136583"/>
                </a:lnTo>
                <a:lnTo>
                  <a:pt x="528" y="-105932"/>
                </a:lnTo>
                <a:lnTo>
                  <a:pt x="0" y="-75010"/>
                </a:lnTo>
                <a:lnTo>
                  <a:pt x="528" y="-44084"/>
                </a:lnTo>
                <a:lnTo>
                  <a:pt x="2103" y="-13422"/>
                </a:lnTo>
                <a:lnTo>
                  <a:pt x="4707" y="16958"/>
                </a:lnTo>
                <a:lnTo>
                  <a:pt x="8324" y="47040"/>
                </a:lnTo>
                <a:lnTo>
                  <a:pt x="12936" y="76806"/>
                </a:lnTo>
                <a:lnTo>
                  <a:pt x="18526" y="106237"/>
                </a:lnTo>
                <a:lnTo>
                  <a:pt x="25079" y="135316"/>
                </a:lnTo>
                <a:lnTo>
                  <a:pt x="32577" y="164025"/>
                </a:lnTo>
                <a:lnTo>
                  <a:pt x="41002" y="192347"/>
                </a:lnTo>
                <a:lnTo>
                  <a:pt x="50339" y="220264"/>
                </a:lnTo>
                <a:lnTo>
                  <a:pt x="60570" y="247758"/>
                </a:lnTo>
                <a:lnTo>
                  <a:pt x="71679" y="274811"/>
                </a:lnTo>
                <a:lnTo>
                  <a:pt x="83649" y="301406"/>
                </a:lnTo>
                <a:lnTo>
                  <a:pt x="96462" y="327525"/>
                </a:lnTo>
                <a:lnTo>
                  <a:pt x="110103" y="353150"/>
                </a:lnTo>
                <a:lnTo>
                  <a:pt x="124553" y="378263"/>
                </a:lnTo>
                <a:lnTo>
                  <a:pt x="139797" y="402848"/>
                </a:lnTo>
                <a:lnTo>
                  <a:pt x="155817" y="426885"/>
                </a:lnTo>
                <a:lnTo>
                  <a:pt x="156295" y="0"/>
                </a:lnTo>
                <a:lnTo>
                  <a:pt x="154275" y="-24623"/>
                </a:lnTo>
                <a:lnTo>
                  <a:pt x="153060" y="-49419"/>
                </a:lnTo>
                <a:lnTo>
                  <a:pt x="152654" y="-74375"/>
                </a:lnTo>
                <a:lnTo>
                  <a:pt x="153060" y="-99274"/>
                </a:lnTo>
                <a:lnTo>
                  <a:pt x="154275" y="-124014"/>
                </a:lnTo>
                <a:lnTo>
                  <a:pt x="156295" y="-148581"/>
                </a:lnTo>
                <a:lnTo>
                  <a:pt x="159115" y="-172965"/>
                </a:lnTo>
                <a:lnTo>
                  <a:pt x="162732" y="-197150"/>
                </a:lnTo>
                <a:lnTo>
                  <a:pt x="167141" y="-221126"/>
                </a:lnTo>
                <a:lnTo>
                  <a:pt x="172338" y="-244879"/>
                </a:lnTo>
                <a:lnTo>
                  <a:pt x="178318" y="-268396"/>
                </a:lnTo>
                <a:lnTo>
                  <a:pt x="185077" y="-291666"/>
                </a:lnTo>
                <a:lnTo>
                  <a:pt x="192611" y="-314675"/>
                </a:lnTo>
                <a:lnTo>
                  <a:pt x="200915" y="-337410"/>
                </a:lnTo>
                <a:lnTo>
                  <a:pt x="209986" y="-359860"/>
                </a:lnTo>
                <a:lnTo>
                  <a:pt x="219819" y="-382011"/>
                </a:lnTo>
                <a:lnTo>
                  <a:pt x="230410" y="-403850"/>
                </a:lnTo>
                <a:lnTo>
                  <a:pt x="241754" y="-425365"/>
                </a:lnTo>
                <a:lnTo>
                  <a:pt x="253847" y="-446544"/>
                </a:lnTo>
                <a:lnTo>
                  <a:pt x="266685" y="-467373"/>
                </a:lnTo>
                <a:lnTo>
                  <a:pt x="280264" y="-487840"/>
                </a:lnTo>
                <a:lnTo>
                  <a:pt x="294579" y="-507933"/>
                </a:lnTo>
                <a:lnTo>
                  <a:pt x="309625" y="-527638"/>
                </a:lnTo>
                <a:lnTo>
                  <a:pt x="330286" y="-552607"/>
                </a:lnTo>
                <a:lnTo>
                  <a:pt x="347182" y="-571473"/>
                </a:lnTo>
                <a:lnTo>
                  <a:pt x="364760" y="-589802"/>
                </a:lnTo>
                <a:lnTo>
                  <a:pt x="383004" y="-607572"/>
                </a:lnTo>
                <a:lnTo>
                  <a:pt x="401900" y="-624760"/>
                </a:lnTo>
                <a:lnTo>
                  <a:pt x="421429" y="-641345"/>
                </a:lnTo>
                <a:lnTo>
                  <a:pt x="441578" y="-657305"/>
                </a:lnTo>
                <a:lnTo>
                  <a:pt x="445135" y="-660226"/>
                </a:lnTo>
                <a:lnTo>
                  <a:pt x="1323975" y="-660226"/>
                </a:lnTo>
                <a:lnTo>
                  <a:pt x="1327530" y="-657305"/>
                </a:lnTo>
                <a:lnTo>
                  <a:pt x="1354506" y="-635740"/>
                </a:lnTo>
                <a:lnTo>
                  <a:pt x="1404854" y="-589532"/>
                </a:lnTo>
                <a:lnTo>
                  <a:pt x="1450262" y="-539487"/>
                </a:lnTo>
                <a:lnTo>
                  <a:pt x="1490567" y="-485927"/>
                </a:lnTo>
                <a:lnTo>
                  <a:pt x="1525605" y="-429174"/>
                </a:lnTo>
                <a:lnTo>
                  <a:pt x="1555211" y="-369551"/>
                </a:lnTo>
                <a:lnTo>
                  <a:pt x="1579222" y="-307381"/>
                </a:lnTo>
                <a:lnTo>
                  <a:pt x="1597475" y="-242985"/>
                </a:lnTo>
                <a:lnTo>
                  <a:pt x="1609805" y="-176686"/>
                </a:lnTo>
                <a:lnTo>
                  <a:pt x="1616048" y="-108807"/>
                </a:lnTo>
                <a:lnTo>
                  <a:pt x="1616837" y="-74375"/>
                </a:lnTo>
                <a:lnTo>
                  <a:pt x="1616051" y="-39920"/>
                </a:lnTo>
                <a:lnTo>
                  <a:pt x="1609828" y="28022"/>
                </a:lnTo>
                <a:lnTo>
                  <a:pt x="1597534" y="94401"/>
                </a:lnTo>
                <a:lnTo>
                  <a:pt x="1579330" y="158885"/>
                </a:lnTo>
                <a:lnTo>
                  <a:pt x="1555373" y="221142"/>
                </a:lnTo>
                <a:lnTo>
                  <a:pt x="1525824" y="280840"/>
                </a:lnTo>
                <a:lnTo>
                  <a:pt x="1490841" y="337649"/>
                </a:lnTo>
                <a:lnTo>
                  <a:pt x="1450584" y="391236"/>
                </a:lnTo>
                <a:lnTo>
                  <a:pt x="1405212" y="441270"/>
                </a:lnTo>
                <a:lnTo>
                  <a:pt x="1354884" y="487420"/>
                </a:lnTo>
                <a:lnTo>
                  <a:pt x="1327912" y="508935"/>
                </a:lnTo>
                <a:lnTo>
                  <a:pt x="1324355" y="511856"/>
                </a:lnTo>
                <a:lnTo>
                  <a:pt x="445135" y="511856"/>
                </a:lnTo>
                <a:lnTo>
                  <a:pt x="441198" y="508935"/>
                </a:lnTo>
                <a:lnTo>
                  <a:pt x="406067" y="480221"/>
                </a:lnTo>
                <a:lnTo>
                  <a:pt x="377811" y="454378"/>
                </a:lnTo>
                <a:lnTo>
                  <a:pt x="350979" y="427216"/>
                </a:lnTo>
                <a:lnTo>
                  <a:pt x="325646" y="398828"/>
                </a:lnTo>
                <a:lnTo>
                  <a:pt x="294579" y="359614"/>
                </a:lnTo>
                <a:lnTo>
                  <a:pt x="266685" y="319126"/>
                </a:lnTo>
                <a:lnTo>
                  <a:pt x="241754" y="277150"/>
                </a:lnTo>
                <a:lnTo>
                  <a:pt x="219819" y="233793"/>
                </a:lnTo>
                <a:lnTo>
                  <a:pt x="200915" y="189161"/>
                </a:lnTo>
                <a:lnTo>
                  <a:pt x="185077" y="143360"/>
                </a:lnTo>
                <a:lnTo>
                  <a:pt x="190119" y="473248"/>
                </a:lnTo>
                <a:lnTo>
                  <a:pt x="219464" y="508545"/>
                </a:lnTo>
                <a:lnTo>
                  <a:pt x="245251" y="536723"/>
                </a:lnTo>
                <a:lnTo>
                  <a:pt x="272209" y="563751"/>
                </a:lnTo>
                <a:lnTo>
                  <a:pt x="300296" y="589597"/>
                </a:lnTo>
                <a:lnTo>
                  <a:pt x="329470" y="614231"/>
                </a:lnTo>
                <a:lnTo>
                  <a:pt x="349503" y="629966"/>
                </a:lnTo>
                <a:lnTo>
                  <a:pt x="1421384" y="629966"/>
                </a:lnTo>
                <a:lnTo>
                  <a:pt x="1452698" y="605018"/>
                </a:lnTo>
                <a:lnTo>
                  <a:pt x="1482831" y="578707"/>
                </a:lnTo>
                <a:lnTo>
                  <a:pt x="1511737" y="551080"/>
                </a:lnTo>
                <a:lnTo>
                  <a:pt x="1539370" y="522182"/>
                </a:lnTo>
                <a:lnTo>
                  <a:pt x="1565683" y="492060"/>
                </a:lnTo>
                <a:lnTo>
                  <a:pt x="1590632" y="460761"/>
                </a:lnTo>
                <a:lnTo>
                  <a:pt x="1614170" y="428331"/>
                </a:lnTo>
                <a:lnTo>
                  <a:pt x="1636251" y="394817"/>
                </a:lnTo>
                <a:lnTo>
                  <a:pt x="1656830" y="360265"/>
                </a:lnTo>
                <a:lnTo>
                  <a:pt x="1675860" y="324722"/>
                </a:lnTo>
                <a:lnTo>
                  <a:pt x="1693295" y="288233"/>
                </a:lnTo>
                <a:lnTo>
                  <a:pt x="1709090" y="250847"/>
                </a:lnTo>
                <a:lnTo>
                  <a:pt x="1723199" y="212608"/>
                </a:lnTo>
                <a:lnTo>
                  <a:pt x="1735576" y="173564"/>
                </a:lnTo>
                <a:lnTo>
                  <a:pt x="1746174" y="133761"/>
                </a:lnTo>
                <a:lnTo>
                  <a:pt x="1754948" y="93246"/>
                </a:lnTo>
                <a:lnTo>
                  <a:pt x="1761853" y="52064"/>
                </a:lnTo>
                <a:lnTo>
                  <a:pt x="1766842" y="10263"/>
                </a:lnTo>
                <a:lnTo>
                  <a:pt x="1769868" y="-32109"/>
                </a:lnTo>
                <a:lnTo>
                  <a:pt x="1770888" y="-75010"/>
                </a:lnTo>
                <a:lnTo>
                  <a:pt x="1769868" y="-117874"/>
                </a:lnTo>
                <a:lnTo>
                  <a:pt x="1766841" y="-160216"/>
                </a:lnTo>
                <a:lnTo>
                  <a:pt x="1761852" y="-201987"/>
                </a:lnTo>
                <a:lnTo>
                  <a:pt x="1754946" y="-243143"/>
                </a:lnTo>
                <a:lnTo>
                  <a:pt x="1746170" y="-283635"/>
                </a:lnTo>
                <a:lnTo>
                  <a:pt x="1735569" y="-323418"/>
                </a:lnTo>
                <a:lnTo>
                  <a:pt x="1723188" y="-362445"/>
                </a:lnTo>
                <a:lnTo>
                  <a:pt x="1709074" y="-400668"/>
                </a:lnTo>
                <a:lnTo>
                  <a:pt x="1693272" y="-438042"/>
                </a:lnTo>
                <a:lnTo>
                  <a:pt x="1675828" y="-474520"/>
                </a:lnTo>
                <a:lnTo>
                  <a:pt x="1656788" y="-510055"/>
                </a:lnTo>
                <a:lnTo>
                  <a:pt x="1636196" y="-544600"/>
                </a:lnTo>
                <a:lnTo>
                  <a:pt x="1614100" y="-578109"/>
                </a:lnTo>
                <a:lnTo>
                  <a:pt x="1590545" y="-610535"/>
                </a:lnTo>
                <a:lnTo>
                  <a:pt x="1565576" y="-641831"/>
                </a:lnTo>
                <a:lnTo>
                  <a:pt x="1539240" y="-671951"/>
                </a:lnTo>
                <a:lnTo>
                  <a:pt x="1511581" y="-700847"/>
                </a:lnTo>
                <a:lnTo>
                  <a:pt x="1482646" y="-728474"/>
                </a:lnTo>
                <a:lnTo>
                  <a:pt x="1452480" y="-754785"/>
                </a:lnTo>
                <a:lnTo>
                  <a:pt x="1421129" y="-779733"/>
                </a:lnTo>
                <a:lnTo>
                  <a:pt x="349758" y="-779733"/>
                </a:lnTo>
                <a:lnTo>
                  <a:pt x="313727" y="-750774"/>
                </a:lnTo>
                <a:lnTo>
                  <a:pt x="285141" y="-725513"/>
                </a:lnTo>
                <a:lnTo>
                  <a:pt x="257649" y="-699037"/>
                </a:lnTo>
                <a:lnTo>
                  <a:pt x="231309" y="-671364"/>
                </a:lnTo>
                <a:lnTo>
                  <a:pt x="206176" y="-642513"/>
                </a:lnTo>
                <a:lnTo>
                  <a:pt x="172596" y="-599765"/>
                </a:lnTo>
                <a:lnTo>
                  <a:pt x="139797" y="-552313"/>
                </a:lnTo>
                <a:lnTo>
                  <a:pt x="110103" y="-502688"/>
                </a:lnTo>
                <a:lnTo>
                  <a:pt x="83649" y="-451027"/>
                </a:lnTo>
                <a:lnTo>
                  <a:pt x="60570" y="-397466"/>
                </a:lnTo>
                <a:lnTo>
                  <a:pt x="41002" y="-342141"/>
                </a:lnTo>
                <a:lnTo>
                  <a:pt x="25079" y="-285188"/>
                </a:lnTo>
                <a:lnTo>
                  <a:pt x="12936" y="-226745"/>
                </a:lnTo>
                <a:lnTo>
                  <a:pt x="8324" y="-197007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15430" y="3320800"/>
            <a:ext cx="3631439" cy="2227579"/>
          </a:xfrm>
          <a:custGeom>
            <a:avLst/>
            <a:gdLst/>
            <a:ahLst/>
            <a:cxnLst/>
            <a:rect l="l" t="t" r="r" b="b"/>
            <a:pathLst>
              <a:path w="3631438" h="2227579">
                <a:moveTo>
                  <a:pt x="3626235" y="1993089"/>
                </a:moveTo>
                <a:lnTo>
                  <a:pt x="3629095" y="1968995"/>
                </a:lnTo>
                <a:lnTo>
                  <a:pt x="3630844" y="1944262"/>
                </a:lnTo>
                <a:lnTo>
                  <a:pt x="3631438" y="1918969"/>
                </a:lnTo>
                <a:lnTo>
                  <a:pt x="3631438" y="308101"/>
                </a:lnTo>
                <a:lnTo>
                  <a:pt x="3629095" y="258213"/>
                </a:lnTo>
                <a:lnTo>
                  <a:pt x="3622311" y="210856"/>
                </a:lnTo>
                <a:lnTo>
                  <a:pt x="3611453" y="166670"/>
                </a:lnTo>
                <a:lnTo>
                  <a:pt x="3596889" y="126296"/>
                </a:lnTo>
                <a:lnTo>
                  <a:pt x="3578986" y="90376"/>
                </a:lnTo>
                <a:lnTo>
                  <a:pt x="3546675" y="46247"/>
                </a:lnTo>
                <a:lnTo>
                  <a:pt x="3508916" y="15741"/>
                </a:lnTo>
                <a:lnTo>
                  <a:pt x="3466950" y="1023"/>
                </a:lnTo>
                <a:lnTo>
                  <a:pt x="3452241" y="0"/>
                </a:lnTo>
                <a:lnTo>
                  <a:pt x="0" y="0"/>
                </a:lnTo>
                <a:lnTo>
                  <a:pt x="28824" y="39412"/>
                </a:lnTo>
                <a:lnTo>
                  <a:pt x="56557" y="80981"/>
                </a:lnTo>
                <a:lnTo>
                  <a:pt x="83156" y="124633"/>
                </a:lnTo>
                <a:lnTo>
                  <a:pt x="108580" y="170293"/>
                </a:lnTo>
                <a:lnTo>
                  <a:pt x="132788" y="217888"/>
                </a:lnTo>
                <a:lnTo>
                  <a:pt x="155737" y="267343"/>
                </a:lnTo>
                <a:lnTo>
                  <a:pt x="177385" y="318584"/>
                </a:lnTo>
                <a:lnTo>
                  <a:pt x="197691" y="371536"/>
                </a:lnTo>
                <a:lnTo>
                  <a:pt x="216612" y="426127"/>
                </a:lnTo>
                <a:lnTo>
                  <a:pt x="234108" y="482282"/>
                </a:lnTo>
                <a:lnTo>
                  <a:pt x="250136" y="539926"/>
                </a:lnTo>
                <a:lnTo>
                  <a:pt x="264654" y="598986"/>
                </a:lnTo>
                <a:lnTo>
                  <a:pt x="277621" y="659388"/>
                </a:lnTo>
                <a:lnTo>
                  <a:pt x="288995" y="721057"/>
                </a:lnTo>
                <a:lnTo>
                  <a:pt x="298733" y="783919"/>
                </a:lnTo>
                <a:lnTo>
                  <a:pt x="306795" y="847900"/>
                </a:lnTo>
                <a:lnTo>
                  <a:pt x="313138" y="912927"/>
                </a:lnTo>
                <a:lnTo>
                  <a:pt x="317720" y="978924"/>
                </a:lnTo>
                <a:lnTo>
                  <a:pt x="320500" y="1045818"/>
                </a:lnTo>
                <a:lnTo>
                  <a:pt x="321437" y="1113535"/>
                </a:lnTo>
                <a:lnTo>
                  <a:pt x="320501" y="1181325"/>
                </a:lnTo>
                <a:lnTo>
                  <a:pt x="317721" y="1248285"/>
                </a:lnTo>
                <a:lnTo>
                  <a:pt x="313140" y="1314340"/>
                </a:lnTo>
                <a:lnTo>
                  <a:pt x="311786" y="1532662"/>
                </a:lnTo>
                <a:lnTo>
                  <a:pt x="321116" y="1474898"/>
                </a:lnTo>
                <a:lnTo>
                  <a:pt x="329058" y="1416329"/>
                </a:lnTo>
                <a:lnTo>
                  <a:pt x="335595" y="1357016"/>
                </a:lnTo>
                <a:lnTo>
                  <a:pt x="340710" y="1297019"/>
                </a:lnTo>
                <a:lnTo>
                  <a:pt x="344384" y="1236399"/>
                </a:lnTo>
                <a:lnTo>
                  <a:pt x="346602" y="1175218"/>
                </a:lnTo>
                <a:lnTo>
                  <a:pt x="347345" y="1113535"/>
                </a:lnTo>
                <a:lnTo>
                  <a:pt x="346602" y="1051926"/>
                </a:lnTo>
                <a:lnTo>
                  <a:pt x="344384" y="990809"/>
                </a:lnTo>
                <a:lnTo>
                  <a:pt x="340710" y="930246"/>
                </a:lnTo>
                <a:lnTo>
                  <a:pt x="335595" y="870298"/>
                </a:lnTo>
                <a:lnTo>
                  <a:pt x="329058" y="811025"/>
                </a:lnTo>
                <a:lnTo>
                  <a:pt x="321116" y="752489"/>
                </a:lnTo>
                <a:lnTo>
                  <a:pt x="311786" y="694750"/>
                </a:lnTo>
                <a:lnTo>
                  <a:pt x="301084" y="637869"/>
                </a:lnTo>
                <a:lnTo>
                  <a:pt x="289029" y="581906"/>
                </a:lnTo>
                <a:lnTo>
                  <a:pt x="275637" y="526923"/>
                </a:lnTo>
                <a:lnTo>
                  <a:pt x="260926" y="472979"/>
                </a:lnTo>
                <a:lnTo>
                  <a:pt x="244913" y="420137"/>
                </a:lnTo>
                <a:lnTo>
                  <a:pt x="227616" y="368456"/>
                </a:lnTo>
                <a:lnTo>
                  <a:pt x="209051" y="317998"/>
                </a:lnTo>
                <a:lnTo>
                  <a:pt x="189235" y="268823"/>
                </a:lnTo>
                <a:lnTo>
                  <a:pt x="168187" y="220992"/>
                </a:lnTo>
                <a:lnTo>
                  <a:pt x="145923" y="174565"/>
                </a:lnTo>
                <a:lnTo>
                  <a:pt x="122460" y="129605"/>
                </a:lnTo>
                <a:lnTo>
                  <a:pt x="97816" y="86170"/>
                </a:lnTo>
                <a:lnTo>
                  <a:pt x="72008" y="44323"/>
                </a:lnTo>
                <a:lnTo>
                  <a:pt x="3452241" y="44323"/>
                </a:lnTo>
                <a:lnTo>
                  <a:pt x="3500662" y="57832"/>
                </a:lnTo>
                <a:lnTo>
                  <a:pt x="3532952" y="83997"/>
                </a:lnTo>
                <a:lnTo>
                  <a:pt x="3560603" y="121824"/>
                </a:lnTo>
                <a:lnTo>
                  <a:pt x="3582545" y="169441"/>
                </a:lnTo>
                <a:lnTo>
                  <a:pt x="3597707" y="224975"/>
                </a:lnTo>
                <a:lnTo>
                  <a:pt x="3603521" y="265472"/>
                </a:lnTo>
                <a:lnTo>
                  <a:pt x="3605529" y="308101"/>
                </a:lnTo>
                <a:lnTo>
                  <a:pt x="3605529" y="1918969"/>
                </a:lnTo>
                <a:lnTo>
                  <a:pt x="3603521" y="1961718"/>
                </a:lnTo>
                <a:lnTo>
                  <a:pt x="3597707" y="2002277"/>
                </a:lnTo>
                <a:lnTo>
                  <a:pt x="3588405" y="2040102"/>
                </a:lnTo>
                <a:lnTo>
                  <a:pt x="3568604" y="2090523"/>
                </a:lnTo>
                <a:lnTo>
                  <a:pt x="3542738" y="2131732"/>
                </a:lnTo>
                <a:lnTo>
                  <a:pt x="3511875" y="2161893"/>
                </a:lnTo>
                <a:lnTo>
                  <a:pt x="3477086" y="2179169"/>
                </a:lnTo>
                <a:lnTo>
                  <a:pt x="3452241" y="2182622"/>
                </a:lnTo>
                <a:lnTo>
                  <a:pt x="72008" y="2182622"/>
                </a:lnTo>
                <a:lnTo>
                  <a:pt x="97816" y="2140865"/>
                </a:lnTo>
                <a:lnTo>
                  <a:pt x="122460" y="2097511"/>
                </a:lnTo>
                <a:lnTo>
                  <a:pt x="145923" y="2052622"/>
                </a:lnTo>
                <a:lnTo>
                  <a:pt x="168187" y="2006258"/>
                </a:lnTo>
                <a:lnTo>
                  <a:pt x="189235" y="1958480"/>
                </a:lnTo>
                <a:lnTo>
                  <a:pt x="209051" y="1909350"/>
                </a:lnTo>
                <a:lnTo>
                  <a:pt x="227616" y="1858927"/>
                </a:lnTo>
                <a:lnTo>
                  <a:pt x="244913" y="1807272"/>
                </a:lnTo>
                <a:lnTo>
                  <a:pt x="260926" y="1754448"/>
                </a:lnTo>
                <a:lnTo>
                  <a:pt x="275637" y="1700514"/>
                </a:lnTo>
                <a:lnTo>
                  <a:pt x="289029" y="1645531"/>
                </a:lnTo>
                <a:lnTo>
                  <a:pt x="301084" y="1589560"/>
                </a:lnTo>
                <a:lnTo>
                  <a:pt x="298743" y="1443446"/>
                </a:lnTo>
                <a:lnTo>
                  <a:pt x="289012" y="1506348"/>
                </a:lnTo>
                <a:lnTo>
                  <a:pt x="277648" y="1568052"/>
                </a:lnTo>
                <a:lnTo>
                  <a:pt x="264695" y="1628483"/>
                </a:lnTo>
                <a:lnTo>
                  <a:pt x="250194" y="1687568"/>
                </a:lnTo>
                <a:lnTo>
                  <a:pt x="234187" y="1745234"/>
                </a:lnTo>
                <a:lnTo>
                  <a:pt x="216718" y="1801405"/>
                </a:lnTo>
                <a:lnTo>
                  <a:pt x="197828" y="1856010"/>
                </a:lnTo>
                <a:lnTo>
                  <a:pt x="177559" y="1908974"/>
                </a:lnTo>
                <a:lnTo>
                  <a:pt x="155954" y="1960223"/>
                </a:lnTo>
                <a:lnTo>
                  <a:pt x="133056" y="2009683"/>
                </a:lnTo>
                <a:lnTo>
                  <a:pt x="108906" y="2057282"/>
                </a:lnTo>
                <a:lnTo>
                  <a:pt x="83546" y="2102944"/>
                </a:lnTo>
                <a:lnTo>
                  <a:pt x="57019" y="2146597"/>
                </a:lnTo>
                <a:lnTo>
                  <a:pt x="29368" y="2188167"/>
                </a:lnTo>
                <a:lnTo>
                  <a:pt x="635" y="2227579"/>
                </a:lnTo>
                <a:lnTo>
                  <a:pt x="3452241" y="2227579"/>
                </a:lnTo>
                <a:lnTo>
                  <a:pt x="3466950" y="2226556"/>
                </a:lnTo>
                <a:lnTo>
                  <a:pt x="3481330" y="2223537"/>
                </a:lnTo>
                <a:lnTo>
                  <a:pt x="3495334" y="2218603"/>
                </a:lnTo>
                <a:lnTo>
                  <a:pt x="3508916" y="2211834"/>
                </a:lnTo>
                <a:lnTo>
                  <a:pt x="3522031" y="2203309"/>
                </a:lnTo>
                <a:lnTo>
                  <a:pt x="3534633" y="2193108"/>
                </a:lnTo>
                <a:lnTo>
                  <a:pt x="3546675" y="2181311"/>
                </a:lnTo>
                <a:lnTo>
                  <a:pt x="3558112" y="2167997"/>
                </a:lnTo>
                <a:lnTo>
                  <a:pt x="3568898" y="2153247"/>
                </a:lnTo>
                <a:lnTo>
                  <a:pt x="3578986" y="2137140"/>
                </a:lnTo>
                <a:lnTo>
                  <a:pt x="3588332" y="2119755"/>
                </a:lnTo>
                <a:lnTo>
                  <a:pt x="3596889" y="2101173"/>
                </a:lnTo>
                <a:lnTo>
                  <a:pt x="3604612" y="2081473"/>
                </a:lnTo>
                <a:lnTo>
                  <a:pt x="3611453" y="2060735"/>
                </a:lnTo>
                <a:lnTo>
                  <a:pt x="3617368" y="2039038"/>
                </a:lnTo>
                <a:lnTo>
                  <a:pt x="3622311" y="2016463"/>
                </a:lnTo>
                <a:lnTo>
                  <a:pt x="3626235" y="1993089"/>
                </a:lnTo>
                <a:close/>
              </a:path>
              <a:path w="3631438" h="2227579">
                <a:moveTo>
                  <a:pt x="306800" y="1379419"/>
                </a:moveTo>
                <a:lnTo>
                  <a:pt x="298743" y="1443446"/>
                </a:lnTo>
                <a:lnTo>
                  <a:pt x="301084" y="1589560"/>
                </a:lnTo>
                <a:lnTo>
                  <a:pt x="311786" y="1532662"/>
                </a:lnTo>
                <a:lnTo>
                  <a:pt x="313140" y="1314340"/>
                </a:lnTo>
                <a:lnTo>
                  <a:pt x="306800" y="1379419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783326" y="2051434"/>
            <a:ext cx="518668" cy="511937"/>
          </a:xfrm>
          <a:custGeom>
            <a:avLst/>
            <a:gdLst/>
            <a:ahLst/>
            <a:cxnLst/>
            <a:rect l="l" t="t" r="r" b="b"/>
            <a:pathLst>
              <a:path w="518668" h="511937">
                <a:moveTo>
                  <a:pt x="318516" y="242316"/>
                </a:moveTo>
                <a:lnTo>
                  <a:pt x="235839" y="253238"/>
                </a:lnTo>
                <a:lnTo>
                  <a:pt x="202183" y="257429"/>
                </a:lnTo>
                <a:lnTo>
                  <a:pt x="227837" y="279273"/>
                </a:lnTo>
                <a:lnTo>
                  <a:pt x="285369" y="327787"/>
                </a:lnTo>
                <a:lnTo>
                  <a:pt x="270001" y="409829"/>
                </a:lnTo>
                <a:lnTo>
                  <a:pt x="263778" y="443230"/>
                </a:lnTo>
                <a:lnTo>
                  <a:pt x="292734" y="425196"/>
                </a:lnTo>
                <a:lnTo>
                  <a:pt x="356489" y="385826"/>
                </a:lnTo>
                <a:lnTo>
                  <a:pt x="429641" y="425577"/>
                </a:lnTo>
                <a:lnTo>
                  <a:pt x="459485" y="441833"/>
                </a:lnTo>
                <a:lnTo>
                  <a:pt x="451484" y="408940"/>
                </a:lnTo>
                <a:lnTo>
                  <a:pt x="433450" y="336169"/>
                </a:lnTo>
                <a:lnTo>
                  <a:pt x="494156" y="279019"/>
                </a:lnTo>
                <a:lnTo>
                  <a:pt x="518668" y="255397"/>
                </a:lnTo>
                <a:lnTo>
                  <a:pt x="485012" y="252984"/>
                </a:lnTo>
                <a:lnTo>
                  <a:pt x="410336" y="247396"/>
                </a:lnTo>
                <a:lnTo>
                  <a:pt x="374523" y="172212"/>
                </a:lnTo>
                <a:lnTo>
                  <a:pt x="359664" y="141732"/>
                </a:lnTo>
                <a:lnTo>
                  <a:pt x="346964" y="173101"/>
                </a:lnTo>
                <a:lnTo>
                  <a:pt x="318516" y="242316"/>
                </a:lnTo>
                <a:close/>
              </a:path>
              <a:path w="518668" h="511937">
                <a:moveTo>
                  <a:pt x="139445" y="10002"/>
                </a:moveTo>
                <a:lnTo>
                  <a:pt x="135379" y="21348"/>
                </a:lnTo>
                <a:lnTo>
                  <a:pt x="134719" y="33776"/>
                </a:lnTo>
                <a:lnTo>
                  <a:pt x="135762" y="46863"/>
                </a:lnTo>
                <a:lnTo>
                  <a:pt x="136651" y="55245"/>
                </a:lnTo>
                <a:lnTo>
                  <a:pt x="137541" y="64135"/>
                </a:lnTo>
                <a:lnTo>
                  <a:pt x="132842" y="68834"/>
                </a:lnTo>
                <a:lnTo>
                  <a:pt x="129357" y="249536"/>
                </a:lnTo>
                <a:lnTo>
                  <a:pt x="132105" y="236616"/>
                </a:lnTo>
                <a:lnTo>
                  <a:pt x="135548" y="223962"/>
                </a:lnTo>
                <a:lnTo>
                  <a:pt x="139664" y="211597"/>
                </a:lnTo>
                <a:lnTo>
                  <a:pt x="144432" y="199543"/>
                </a:lnTo>
                <a:lnTo>
                  <a:pt x="149832" y="187823"/>
                </a:lnTo>
                <a:lnTo>
                  <a:pt x="148844" y="0"/>
                </a:lnTo>
                <a:lnTo>
                  <a:pt x="148621" y="160"/>
                </a:lnTo>
                <a:lnTo>
                  <a:pt x="139445" y="10002"/>
                </a:lnTo>
                <a:close/>
              </a:path>
              <a:path w="518668" h="511937">
                <a:moveTo>
                  <a:pt x="688469" y="223621"/>
                </a:moveTo>
                <a:lnTo>
                  <a:pt x="696272" y="214182"/>
                </a:lnTo>
                <a:lnTo>
                  <a:pt x="702242" y="204209"/>
                </a:lnTo>
                <a:lnTo>
                  <a:pt x="705071" y="193186"/>
                </a:lnTo>
                <a:lnTo>
                  <a:pt x="703452" y="180594"/>
                </a:lnTo>
                <a:lnTo>
                  <a:pt x="697842" y="170271"/>
                </a:lnTo>
                <a:lnTo>
                  <a:pt x="688095" y="162120"/>
                </a:lnTo>
                <a:lnTo>
                  <a:pt x="676074" y="157201"/>
                </a:lnTo>
                <a:lnTo>
                  <a:pt x="662812" y="153924"/>
                </a:lnTo>
                <a:lnTo>
                  <a:pt x="654303" y="152146"/>
                </a:lnTo>
                <a:lnTo>
                  <a:pt x="646049" y="150368"/>
                </a:lnTo>
                <a:lnTo>
                  <a:pt x="644525" y="147320"/>
                </a:lnTo>
                <a:lnTo>
                  <a:pt x="643001" y="144399"/>
                </a:lnTo>
                <a:lnTo>
                  <a:pt x="646556" y="136144"/>
                </a:lnTo>
                <a:lnTo>
                  <a:pt x="649858" y="128397"/>
                </a:lnTo>
                <a:lnTo>
                  <a:pt x="651485" y="124667"/>
                </a:lnTo>
                <a:lnTo>
                  <a:pt x="655858" y="113516"/>
                </a:lnTo>
                <a:lnTo>
                  <a:pt x="658333" y="102427"/>
                </a:lnTo>
                <a:lnTo>
                  <a:pt x="657485" y="91325"/>
                </a:lnTo>
                <a:lnTo>
                  <a:pt x="651891" y="80137"/>
                </a:lnTo>
                <a:lnTo>
                  <a:pt x="642388" y="71134"/>
                </a:lnTo>
                <a:lnTo>
                  <a:pt x="631016" y="66918"/>
                </a:lnTo>
                <a:lnTo>
                  <a:pt x="618568" y="66149"/>
                </a:lnTo>
                <a:lnTo>
                  <a:pt x="605535" y="67056"/>
                </a:lnTo>
                <a:lnTo>
                  <a:pt x="596900" y="67945"/>
                </a:lnTo>
                <a:lnTo>
                  <a:pt x="588391" y="68834"/>
                </a:lnTo>
                <a:lnTo>
                  <a:pt x="585724" y="66421"/>
                </a:lnTo>
                <a:lnTo>
                  <a:pt x="583565" y="64135"/>
                </a:lnTo>
                <a:lnTo>
                  <a:pt x="584453" y="55245"/>
                </a:lnTo>
                <a:lnTo>
                  <a:pt x="585343" y="46863"/>
                </a:lnTo>
                <a:lnTo>
                  <a:pt x="586354" y="33733"/>
                </a:lnTo>
                <a:lnTo>
                  <a:pt x="585630" y="21249"/>
                </a:lnTo>
                <a:lnTo>
                  <a:pt x="581523" y="9862"/>
                </a:lnTo>
                <a:lnTo>
                  <a:pt x="572389" y="0"/>
                </a:lnTo>
                <a:lnTo>
                  <a:pt x="568833" y="-2251"/>
                </a:lnTo>
                <a:lnTo>
                  <a:pt x="557474" y="-6061"/>
                </a:lnTo>
                <a:lnTo>
                  <a:pt x="546308" y="-5637"/>
                </a:lnTo>
                <a:lnTo>
                  <a:pt x="535227" y="-2417"/>
                </a:lnTo>
                <a:lnTo>
                  <a:pt x="524128" y="2159"/>
                </a:lnTo>
                <a:lnTo>
                  <a:pt x="516127" y="5715"/>
                </a:lnTo>
                <a:lnTo>
                  <a:pt x="508126" y="9271"/>
                </a:lnTo>
                <a:lnTo>
                  <a:pt x="505205" y="7747"/>
                </a:lnTo>
                <a:lnTo>
                  <a:pt x="502284" y="6350"/>
                </a:lnTo>
                <a:lnTo>
                  <a:pt x="500506" y="-2285"/>
                </a:lnTo>
                <a:lnTo>
                  <a:pt x="498728" y="-10921"/>
                </a:lnTo>
                <a:lnTo>
                  <a:pt x="496126" y="-21658"/>
                </a:lnTo>
                <a:lnTo>
                  <a:pt x="491581" y="-33990"/>
                </a:lnTo>
                <a:lnTo>
                  <a:pt x="484019" y="-44234"/>
                </a:lnTo>
                <a:lnTo>
                  <a:pt x="471804" y="-51180"/>
                </a:lnTo>
                <a:lnTo>
                  <a:pt x="468427" y="-52111"/>
                </a:lnTo>
                <a:lnTo>
                  <a:pt x="456323" y="-52497"/>
                </a:lnTo>
                <a:lnTo>
                  <a:pt x="445665" y="-48703"/>
                </a:lnTo>
                <a:lnTo>
                  <a:pt x="435930" y="-42094"/>
                </a:lnTo>
                <a:lnTo>
                  <a:pt x="426593" y="-34035"/>
                </a:lnTo>
                <a:lnTo>
                  <a:pt x="419989" y="-28447"/>
                </a:lnTo>
                <a:lnTo>
                  <a:pt x="413511" y="-22732"/>
                </a:lnTo>
                <a:lnTo>
                  <a:pt x="410209" y="-23113"/>
                </a:lnTo>
                <a:lnTo>
                  <a:pt x="407034" y="-23621"/>
                </a:lnTo>
                <a:lnTo>
                  <a:pt x="402590" y="-31368"/>
                </a:lnTo>
                <a:lnTo>
                  <a:pt x="398145" y="-38734"/>
                </a:lnTo>
                <a:lnTo>
                  <a:pt x="392551" y="-47981"/>
                </a:lnTo>
                <a:lnTo>
                  <a:pt x="384553" y="-58418"/>
                </a:lnTo>
                <a:lnTo>
                  <a:pt x="374331" y="-65865"/>
                </a:lnTo>
                <a:lnTo>
                  <a:pt x="360552" y="-68706"/>
                </a:lnTo>
                <a:lnTo>
                  <a:pt x="349248" y="-66862"/>
                </a:lnTo>
                <a:lnTo>
                  <a:pt x="338366" y="-60251"/>
                </a:lnTo>
                <a:lnTo>
                  <a:pt x="329926" y="-50343"/>
                </a:lnTo>
                <a:lnTo>
                  <a:pt x="322706" y="-38734"/>
                </a:lnTo>
                <a:lnTo>
                  <a:pt x="318261" y="-31368"/>
                </a:lnTo>
                <a:lnTo>
                  <a:pt x="313817" y="-23621"/>
                </a:lnTo>
                <a:lnTo>
                  <a:pt x="310642" y="-23113"/>
                </a:lnTo>
                <a:lnTo>
                  <a:pt x="307594" y="-22732"/>
                </a:lnTo>
                <a:lnTo>
                  <a:pt x="300862" y="-28447"/>
                </a:lnTo>
                <a:lnTo>
                  <a:pt x="294258" y="-34035"/>
                </a:lnTo>
                <a:lnTo>
                  <a:pt x="291929" y="-36150"/>
                </a:lnTo>
                <a:lnTo>
                  <a:pt x="282612" y="-43969"/>
                </a:lnTo>
                <a:lnTo>
                  <a:pt x="272669" y="-49990"/>
                </a:lnTo>
                <a:lnTo>
                  <a:pt x="261635" y="-52849"/>
                </a:lnTo>
                <a:lnTo>
                  <a:pt x="249047" y="-51180"/>
                </a:lnTo>
                <a:lnTo>
                  <a:pt x="238842" y="-45886"/>
                </a:lnTo>
                <a:lnTo>
                  <a:pt x="230601" y="-36159"/>
                </a:lnTo>
                <a:lnTo>
                  <a:pt x="225695" y="-24097"/>
                </a:lnTo>
                <a:lnTo>
                  <a:pt x="222376" y="-10921"/>
                </a:lnTo>
                <a:lnTo>
                  <a:pt x="220345" y="-2285"/>
                </a:lnTo>
                <a:lnTo>
                  <a:pt x="218948" y="6350"/>
                </a:lnTo>
                <a:lnTo>
                  <a:pt x="215900" y="7747"/>
                </a:lnTo>
                <a:lnTo>
                  <a:pt x="212978" y="9271"/>
                </a:lnTo>
                <a:lnTo>
                  <a:pt x="204724" y="5715"/>
                </a:lnTo>
                <a:lnTo>
                  <a:pt x="196976" y="2159"/>
                </a:lnTo>
                <a:lnTo>
                  <a:pt x="193584" y="728"/>
                </a:lnTo>
                <a:lnTo>
                  <a:pt x="182303" y="-3599"/>
                </a:lnTo>
                <a:lnTo>
                  <a:pt x="171093" y="-6128"/>
                </a:lnTo>
                <a:lnTo>
                  <a:pt x="159943" y="-5411"/>
                </a:lnTo>
                <a:lnTo>
                  <a:pt x="148844" y="0"/>
                </a:lnTo>
                <a:lnTo>
                  <a:pt x="149832" y="187823"/>
                </a:lnTo>
                <a:lnTo>
                  <a:pt x="155842" y="176457"/>
                </a:lnTo>
                <a:lnTo>
                  <a:pt x="162441" y="165469"/>
                </a:lnTo>
                <a:lnTo>
                  <a:pt x="177323" y="144712"/>
                </a:lnTo>
                <a:lnTo>
                  <a:pt x="194309" y="125730"/>
                </a:lnTo>
                <a:lnTo>
                  <a:pt x="215043" y="107269"/>
                </a:lnTo>
                <a:lnTo>
                  <a:pt x="235909" y="92513"/>
                </a:lnTo>
                <a:lnTo>
                  <a:pt x="258340" y="80056"/>
                </a:lnTo>
                <a:lnTo>
                  <a:pt x="282178" y="70069"/>
                </a:lnTo>
                <a:lnTo>
                  <a:pt x="307266" y="62723"/>
                </a:lnTo>
                <a:lnTo>
                  <a:pt x="333443" y="58190"/>
                </a:lnTo>
                <a:lnTo>
                  <a:pt x="360552" y="56642"/>
                </a:lnTo>
                <a:lnTo>
                  <a:pt x="362954" y="56654"/>
                </a:lnTo>
                <a:lnTo>
                  <a:pt x="389921" y="58471"/>
                </a:lnTo>
                <a:lnTo>
                  <a:pt x="415997" y="63257"/>
                </a:lnTo>
                <a:lnTo>
                  <a:pt x="441004" y="70841"/>
                </a:lnTo>
                <a:lnTo>
                  <a:pt x="464766" y="81052"/>
                </a:lnTo>
                <a:lnTo>
                  <a:pt x="487103" y="93717"/>
                </a:lnTo>
                <a:lnTo>
                  <a:pt x="507839" y="108667"/>
                </a:lnTo>
                <a:lnTo>
                  <a:pt x="526796" y="125730"/>
                </a:lnTo>
                <a:lnTo>
                  <a:pt x="545265" y="146600"/>
                </a:lnTo>
                <a:lnTo>
                  <a:pt x="559909" y="167527"/>
                </a:lnTo>
                <a:lnTo>
                  <a:pt x="572250" y="190036"/>
                </a:lnTo>
                <a:lnTo>
                  <a:pt x="582127" y="213951"/>
                </a:lnTo>
                <a:lnTo>
                  <a:pt x="589381" y="239093"/>
                </a:lnTo>
                <a:lnTo>
                  <a:pt x="593850" y="265286"/>
                </a:lnTo>
                <a:lnTo>
                  <a:pt x="595376" y="292354"/>
                </a:lnTo>
                <a:lnTo>
                  <a:pt x="595362" y="294938"/>
                </a:lnTo>
                <a:lnTo>
                  <a:pt x="593553" y="321997"/>
                </a:lnTo>
                <a:lnTo>
                  <a:pt x="588816" y="348111"/>
                </a:lnTo>
                <a:lnTo>
                  <a:pt x="581309" y="373122"/>
                </a:lnTo>
                <a:lnTo>
                  <a:pt x="571194" y="396872"/>
                </a:lnTo>
                <a:lnTo>
                  <a:pt x="558630" y="419203"/>
                </a:lnTo>
                <a:lnTo>
                  <a:pt x="543777" y="439958"/>
                </a:lnTo>
                <a:lnTo>
                  <a:pt x="526796" y="458978"/>
                </a:lnTo>
                <a:lnTo>
                  <a:pt x="506121" y="477404"/>
                </a:lnTo>
                <a:lnTo>
                  <a:pt x="485235" y="492149"/>
                </a:lnTo>
                <a:lnTo>
                  <a:pt x="462761" y="504588"/>
                </a:lnTo>
                <a:lnTo>
                  <a:pt x="438879" y="514553"/>
                </a:lnTo>
                <a:lnTo>
                  <a:pt x="413764" y="521878"/>
                </a:lnTo>
                <a:lnTo>
                  <a:pt x="387596" y="526396"/>
                </a:lnTo>
                <a:lnTo>
                  <a:pt x="360552" y="527939"/>
                </a:lnTo>
                <a:lnTo>
                  <a:pt x="358194" y="527927"/>
                </a:lnTo>
                <a:lnTo>
                  <a:pt x="331151" y="526122"/>
                </a:lnTo>
                <a:lnTo>
                  <a:pt x="305054" y="521357"/>
                </a:lnTo>
                <a:lnTo>
                  <a:pt x="280062" y="513799"/>
                </a:lnTo>
                <a:lnTo>
                  <a:pt x="256333" y="503615"/>
                </a:lnTo>
                <a:lnTo>
                  <a:pt x="234026" y="490972"/>
                </a:lnTo>
                <a:lnTo>
                  <a:pt x="213298" y="476037"/>
                </a:lnTo>
                <a:lnTo>
                  <a:pt x="194309" y="458978"/>
                </a:lnTo>
                <a:lnTo>
                  <a:pt x="175773" y="438015"/>
                </a:lnTo>
                <a:lnTo>
                  <a:pt x="161106" y="417113"/>
                </a:lnTo>
                <a:lnTo>
                  <a:pt x="148728" y="394650"/>
                </a:lnTo>
                <a:lnTo>
                  <a:pt x="138808" y="370785"/>
                </a:lnTo>
                <a:lnTo>
                  <a:pt x="131513" y="345675"/>
                </a:lnTo>
                <a:lnTo>
                  <a:pt x="127013" y="319479"/>
                </a:lnTo>
                <a:lnTo>
                  <a:pt x="125475" y="292354"/>
                </a:lnTo>
                <a:lnTo>
                  <a:pt x="125490" y="289676"/>
                </a:lnTo>
                <a:lnTo>
                  <a:pt x="126029" y="276088"/>
                </a:lnTo>
                <a:lnTo>
                  <a:pt x="127325" y="262701"/>
                </a:lnTo>
                <a:lnTo>
                  <a:pt x="129357" y="249536"/>
                </a:lnTo>
                <a:lnTo>
                  <a:pt x="132842" y="68834"/>
                </a:lnTo>
                <a:lnTo>
                  <a:pt x="123951" y="67945"/>
                </a:lnTo>
                <a:lnTo>
                  <a:pt x="115697" y="67056"/>
                </a:lnTo>
                <a:lnTo>
                  <a:pt x="102621" y="66155"/>
                </a:lnTo>
                <a:lnTo>
                  <a:pt x="90131" y="66874"/>
                </a:lnTo>
                <a:lnTo>
                  <a:pt x="78764" y="70956"/>
                </a:lnTo>
                <a:lnTo>
                  <a:pt x="68960" y="80137"/>
                </a:lnTo>
                <a:lnTo>
                  <a:pt x="66732" y="83569"/>
                </a:lnTo>
                <a:lnTo>
                  <a:pt x="62827" y="94797"/>
                </a:lnTo>
                <a:lnTo>
                  <a:pt x="63147" y="105960"/>
                </a:lnTo>
                <a:lnTo>
                  <a:pt x="66324" y="117134"/>
                </a:lnTo>
                <a:lnTo>
                  <a:pt x="70993" y="128397"/>
                </a:lnTo>
                <a:lnTo>
                  <a:pt x="74549" y="136144"/>
                </a:lnTo>
                <a:lnTo>
                  <a:pt x="78104" y="144399"/>
                </a:lnTo>
                <a:lnTo>
                  <a:pt x="76326" y="147320"/>
                </a:lnTo>
                <a:lnTo>
                  <a:pt x="75183" y="150368"/>
                </a:lnTo>
                <a:lnTo>
                  <a:pt x="66548" y="152146"/>
                </a:lnTo>
                <a:lnTo>
                  <a:pt x="57911" y="153924"/>
                </a:lnTo>
                <a:lnTo>
                  <a:pt x="47289" y="156469"/>
                </a:lnTo>
                <a:lnTo>
                  <a:pt x="34919" y="160985"/>
                </a:lnTo>
                <a:lnTo>
                  <a:pt x="24711" y="168482"/>
                </a:lnTo>
                <a:lnTo>
                  <a:pt x="17779" y="180594"/>
                </a:lnTo>
                <a:lnTo>
                  <a:pt x="16825" y="184102"/>
                </a:lnTo>
                <a:lnTo>
                  <a:pt x="16466" y="196259"/>
                </a:lnTo>
                <a:lnTo>
                  <a:pt x="20223" y="206977"/>
                </a:lnTo>
                <a:lnTo>
                  <a:pt x="26711" y="216780"/>
                </a:lnTo>
                <a:lnTo>
                  <a:pt x="34544" y="226187"/>
                </a:lnTo>
                <a:lnTo>
                  <a:pt x="40258" y="232410"/>
                </a:lnTo>
                <a:lnTo>
                  <a:pt x="46100" y="239268"/>
                </a:lnTo>
                <a:lnTo>
                  <a:pt x="45593" y="242189"/>
                </a:lnTo>
                <a:lnTo>
                  <a:pt x="45211" y="245491"/>
                </a:lnTo>
                <a:lnTo>
                  <a:pt x="37592" y="250190"/>
                </a:lnTo>
                <a:lnTo>
                  <a:pt x="30225" y="254381"/>
                </a:lnTo>
                <a:lnTo>
                  <a:pt x="20628" y="260226"/>
                </a:lnTo>
                <a:lnTo>
                  <a:pt x="10251" y="268317"/>
                </a:lnTo>
                <a:lnTo>
                  <a:pt x="2833" y="278621"/>
                </a:lnTo>
                <a:lnTo>
                  <a:pt x="0" y="292354"/>
                </a:lnTo>
                <a:lnTo>
                  <a:pt x="1945" y="303922"/>
                </a:lnTo>
                <a:lnTo>
                  <a:pt x="8664" y="314749"/>
                </a:lnTo>
                <a:lnTo>
                  <a:pt x="18632" y="323145"/>
                </a:lnTo>
                <a:lnTo>
                  <a:pt x="30225" y="330327"/>
                </a:lnTo>
                <a:lnTo>
                  <a:pt x="37592" y="334391"/>
                </a:lnTo>
                <a:lnTo>
                  <a:pt x="45211" y="339217"/>
                </a:lnTo>
                <a:lnTo>
                  <a:pt x="45593" y="342138"/>
                </a:lnTo>
                <a:lnTo>
                  <a:pt x="46100" y="345694"/>
                </a:lnTo>
                <a:lnTo>
                  <a:pt x="40258" y="351917"/>
                </a:lnTo>
                <a:lnTo>
                  <a:pt x="34544" y="358394"/>
                </a:lnTo>
                <a:lnTo>
                  <a:pt x="32553" y="360717"/>
                </a:lnTo>
                <a:lnTo>
                  <a:pt x="24897" y="370227"/>
                </a:lnTo>
                <a:lnTo>
                  <a:pt x="18947" y="380248"/>
                </a:lnTo>
                <a:lnTo>
                  <a:pt x="16107" y="391257"/>
                </a:lnTo>
                <a:lnTo>
                  <a:pt x="17779" y="403733"/>
                </a:lnTo>
                <a:lnTo>
                  <a:pt x="23086" y="414201"/>
                </a:lnTo>
                <a:lnTo>
                  <a:pt x="32701" y="422531"/>
                </a:lnTo>
                <a:lnTo>
                  <a:pt x="44677" y="427467"/>
                </a:lnTo>
                <a:lnTo>
                  <a:pt x="57911" y="430784"/>
                </a:lnTo>
                <a:lnTo>
                  <a:pt x="66548" y="432562"/>
                </a:lnTo>
                <a:lnTo>
                  <a:pt x="75183" y="434594"/>
                </a:lnTo>
                <a:lnTo>
                  <a:pt x="76326" y="437261"/>
                </a:lnTo>
                <a:lnTo>
                  <a:pt x="78104" y="440309"/>
                </a:lnTo>
                <a:lnTo>
                  <a:pt x="74549" y="448310"/>
                </a:lnTo>
                <a:lnTo>
                  <a:pt x="70993" y="456311"/>
                </a:lnTo>
                <a:lnTo>
                  <a:pt x="69500" y="459743"/>
                </a:lnTo>
                <a:lnTo>
                  <a:pt x="65139" y="470971"/>
                </a:lnTo>
                <a:lnTo>
                  <a:pt x="62685" y="482134"/>
                </a:lnTo>
                <a:lnTo>
                  <a:pt x="63503" y="493308"/>
                </a:lnTo>
                <a:lnTo>
                  <a:pt x="68960" y="504571"/>
                </a:lnTo>
                <a:lnTo>
                  <a:pt x="78629" y="513652"/>
                </a:lnTo>
                <a:lnTo>
                  <a:pt x="90002" y="517858"/>
                </a:lnTo>
                <a:lnTo>
                  <a:pt x="102507" y="518645"/>
                </a:lnTo>
                <a:lnTo>
                  <a:pt x="115697" y="517652"/>
                </a:lnTo>
                <a:lnTo>
                  <a:pt x="123951" y="516763"/>
                </a:lnTo>
                <a:lnTo>
                  <a:pt x="132842" y="515874"/>
                </a:lnTo>
                <a:lnTo>
                  <a:pt x="137541" y="520573"/>
                </a:lnTo>
                <a:lnTo>
                  <a:pt x="136651" y="529209"/>
                </a:lnTo>
                <a:lnTo>
                  <a:pt x="135762" y="538099"/>
                </a:lnTo>
                <a:lnTo>
                  <a:pt x="134720" y="550789"/>
                </a:lnTo>
                <a:lnTo>
                  <a:pt x="135387" y="563140"/>
                </a:lnTo>
                <a:lnTo>
                  <a:pt x="139515" y="574559"/>
                </a:lnTo>
                <a:lnTo>
                  <a:pt x="148844" y="584581"/>
                </a:lnTo>
                <a:lnTo>
                  <a:pt x="152211" y="586833"/>
                </a:lnTo>
                <a:lnTo>
                  <a:pt x="163312" y="590722"/>
                </a:lnTo>
                <a:lnTo>
                  <a:pt x="174467" y="590336"/>
                </a:lnTo>
                <a:lnTo>
                  <a:pt x="185686" y="587128"/>
                </a:lnTo>
                <a:lnTo>
                  <a:pt x="196976" y="582549"/>
                </a:lnTo>
                <a:lnTo>
                  <a:pt x="204724" y="578993"/>
                </a:lnTo>
                <a:lnTo>
                  <a:pt x="212978" y="575437"/>
                </a:lnTo>
                <a:lnTo>
                  <a:pt x="215900" y="576834"/>
                </a:lnTo>
                <a:lnTo>
                  <a:pt x="218948" y="578358"/>
                </a:lnTo>
                <a:lnTo>
                  <a:pt x="220345" y="586994"/>
                </a:lnTo>
                <a:lnTo>
                  <a:pt x="222376" y="595249"/>
                </a:lnTo>
                <a:lnTo>
                  <a:pt x="225038" y="606398"/>
                </a:lnTo>
                <a:lnTo>
                  <a:pt x="229497" y="618736"/>
                </a:lnTo>
                <a:lnTo>
                  <a:pt x="236929" y="628897"/>
                </a:lnTo>
                <a:lnTo>
                  <a:pt x="249047" y="635889"/>
                </a:lnTo>
                <a:lnTo>
                  <a:pt x="252292" y="636788"/>
                </a:lnTo>
                <a:lnTo>
                  <a:pt x="264487" y="637226"/>
                </a:lnTo>
                <a:lnTo>
                  <a:pt x="275234" y="633476"/>
                </a:lnTo>
                <a:lnTo>
                  <a:pt x="285002" y="626935"/>
                </a:lnTo>
                <a:lnTo>
                  <a:pt x="294258" y="618998"/>
                </a:lnTo>
                <a:lnTo>
                  <a:pt x="300862" y="613029"/>
                </a:lnTo>
                <a:lnTo>
                  <a:pt x="307594" y="607187"/>
                </a:lnTo>
                <a:lnTo>
                  <a:pt x="310642" y="607695"/>
                </a:lnTo>
                <a:lnTo>
                  <a:pt x="313817" y="608330"/>
                </a:lnTo>
                <a:lnTo>
                  <a:pt x="318261" y="616077"/>
                </a:lnTo>
                <a:lnTo>
                  <a:pt x="322706" y="623443"/>
                </a:lnTo>
                <a:lnTo>
                  <a:pt x="328506" y="632970"/>
                </a:lnTo>
                <a:lnTo>
                  <a:pt x="336592" y="643379"/>
                </a:lnTo>
                <a:lnTo>
                  <a:pt x="346872" y="650824"/>
                </a:lnTo>
                <a:lnTo>
                  <a:pt x="360552" y="653669"/>
                </a:lnTo>
                <a:lnTo>
                  <a:pt x="371847" y="651807"/>
                </a:lnTo>
                <a:lnTo>
                  <a:pt x="382656" y="645110"/>
                </a:lnTo>
                <a:lnTo>
                  <a:pt x="390982" y="635104"/>
                </a:lnTo>
                <a:lnTo>
                  <a:pt x="398145" y="623443"/>
                </a:lnTo>
                <a:lnTo>
                  <a:pt x="402590" y="616077"/>
                </a:lnTo>
                <a:lnTo>
                  <a:pt x="407034" y="608330"/>
                </a:lnTo>
                <a:lnTo>
                  <a:pt x="410209" y="607695"/>
                </a:lnTo>
                <a:lnTo>
                  <a:pt x="413511" y="607187"/>
                </a:lnTo>
                <a:lnTo>
                  <a:pt x="419989" y="613029"/>
                </a:lnTo>
                <a:lnTo>
                  <a:pt x="426593" y="618998"/>
                </a:lnTo>
                <a:lnTo>
                  <a:pt x="428866" y="620986"/>
                </a:lnTo>
                <a:lnTo>
                  <a:pt x="438277" y="628711"/>
                </a:lnTo>
                <a:lnTo>
                  <a:pt x="448218" y="634701"/>
                </a:lnTo>
                <a:lnTo>
                  <a:pt x="459218" y="637559"/>
                </a:lnTo>
                <a:lnTo>
                  <a:pt x="471804" y="635889"/>
                </a:lnTo>
                <a:lnTo>
                  <a:pt x="482348" y="630286"/>
                </a:lnTo>
                <a:lnTo>
                  <a:pt x="490532" y="620608"/>
                </a:lnTo>
                <a:lnTo>
                  <a:pt x="495458" y="608601"/>
                </a:lnTo>
                <a:lnTo>
                  <a:pt x="498728" y="595249"/>
                </a:lnTo>
                <a:lnTo>
                  <a:pt x="500506" y="586994"/>
                </a:lnTo>
                <a:lnTo>
                  <a:pt x="502284" y="578358"/>
                </a:lnTo>
                <a:lnTo>
                  <a:pt x="505205" y="576834"/>
                </a:lnTo>
                <a:lnTo>
                  <a:pt x="508126" y="575437"/>
                </a:lnTo>
                <a:lnTo>
                  <a:pt x="516127" y="578993"/>
                </a:lnTo>
                <a:lnTo>
                  <a:pt x="524128" y="582549"/>
                </a:lnTo>
                <a:lnTo>
                  <a:pt x="527606" y="584038"/>
                </a:lnTo>
                <a:lnTo>
                  <a:pt x="538676" y="588338"/>
                </a:lnTo>
                <a:lnTo>
                  <a:pt x="549760" y="590824"/>
                </a:lnTo>
                <a:lnTo>
                  <a:pt x="560963" y="590053"/>
                </a:lnTo>
                <a:lnTo>
                  <a:pt x="572389" y="584581"/>
                </a:lnTo>
                <a:lnTo>
                  <a:pt x="581379" y="574822"/>
                </a:lnTo>
                <a:lnTo>
                  <a:pt x="585596" y="563372"/>
                </a:lnTo>
                <a:lnTo>
                  <a:pt x="586358" y="550973"/>
                </a:lnTo>
                <a:lnTo>
                  <a:pt x="585343" y="538099"/>
                </a:lnTo>
                <a:lnTo>
                  <a:pt x="584453" y="529209"/>
                </a:lnTo>
                <a:lnTo>
                  <a:pt x="583565" y="520573"/>
                </a:lnTo>
                <a:lnTo>
                  <a:pt x="585724" y="518160"/>
                </a:lnTo>
                <a:lnTo>
                  <a:pt x="588391" y="515874"/>
                </a:lnTo>
                <a:lnTo>
                  <a:pt x="596900" y="516763"/>
                </a:lnTo>
                <a:lnTo>
                  <a:pt x="605535" y="517652"/>
                </a:lnTo>
                <a:lnTo>
                  <a:pt x="618050" y="518631"/>
                </a:lnTo>
                <a:lnTo>
                  <a:pt x="630554" y="517920"/>
                </a:lnTo>
                <a:lnTo>
                  <a:pt x="641998" y="513790"/>
                </a:lnTo>
                <a:lnTo>
                  <a:pt x="651891" y="504571"/>
                </a:lnTo>
                <a:lnTo>
                  <a:pt x="654362" y="500841"/>
                </a:lnTo>
                <a:lnTo>
                  <a:pt x="658223" y="489690"/>
                </a:lnTo>
                <a:lnTo>
                  <a:pt x="657809" y="478601"/>
                </a:lnTo>
                <a:lnTo>
                  <a:pt x="654546" y="467499"/>
                </a:lnTo>
                <a:lnTo>
                  <a:pt x="649858" y="456311"/>
                </a:lnTo>
                <a:lnTo>
                  <a:pt x="646556" y="448310"/>
                </a:lnTo>
                <a:lnTo>
                  <a:pt x="643001" y="440309"/>
                </a:lnTo>
                <a:lnTo>
                  <a:pt x="644525" y="437261"/>
                </a:lnTo>
                <a:lnTo>
                  <a:pt x="646049" y="434594"/>
                </a:lnTo>
                <a:lnTo>
                  <a:pt x="654303" y="432562"/>
                </a:lnTo>
                <a:lnTo>
                  <a:pt x="662812" y="430784"/>
                </a:lnTo>
                <a:lnTo>
                  <a:pt x="674014" y="428072"/>
                </a:lnTo>
                <a:lnTo>
                  <a:pt x="686253" y="423572"/>
                </a:lnTo>
                <a:lnTo>
                  <a:pt x="696406" y="416036"/>
                </a:lnTo>
                <a:lnTo>
                  <a:pt x="703452" y="403733"/>
                </a:lnTo>
                <a:lnTo>
                  <a:pt x="704370" y="400360"/>
                </a:lnTo>
                <a:lnTo>
                  <a:pt x="704706" y="388336"/>
                </a:lnTo>
                <a:lnTo>
                  <a:pt x="700904" y="377649"/>
                </a:lnTo>
                <a:lnTo>
                  <a:pt x="694288" y="367827"/>
                </a:lnTo>
                <a:lnTo>
                  <a:pt x="686180" y="358394"/>
                </a:lnTo>
                <a:lnTo>
                  <a:pt x="680339" y="351917"/>
                </a:lnTo>
                <a:lnTo>
                  <a:pt x="674751" y="345694"/>
                </a:lnTo>
                <a:lnTo>
                  <a:pt x="675258" y="342138"/>
                </a:lnTo>
                <a:lnTo>
                  <a:pt x="675894" y="339217"/>
                </a:lnTo>
                <a:lnTo>
                  <a:pt x="683259" y="334391"/>
                </a:lnTo>
                <a:lnTo>
                  <a:pt x="690626" y="330327"/>
                </a:lnTo>
                <a:lnTo>
                  <a:pt x="700374" y="324481"/>
                </a:lnTo>
                <a:lnTo>
                  <a:pt x="710749" y="316390"/>
                </a:lnTo>
                <a:lnTo>
                  <a:pt x="718076" y="306086"/>
                </a:lnTo>
                <a:lnTo>
                  <a:pt x="720851" y="292354"/>
                </a:lnTo>
                <a:lnTo>
                  <a:pt x="718948" y="280785"/>
                </a:lnTo>
                <a:lnTo>
                  <a:pt x="712323" y="269958"/>
                </a:lnTo>
                <a:lnTo>
                  <a:pt x="702382" y="261562"/>
                </a:lnTo>
                <a:lnTo>
                  <a:pt x="690626" y="254381"/>
                </a:lnTo>
                <a:lnTo>
                  <a:pt x="683259" y="250190"/>
                </a:lnTo>
                <a:lnTo>
                  <a:pt x="675894" y="245491"/>
                </a:lnTo>
                <a:lnTo>
                  <a:pt x="675258" y="242189"/>
                </a:lnTo>
                <a:lnTo>
                  <a:pt x="674751" y="239268"/>
                </a:lnTo>
                <a:lnTo>
                  <a:pt x="680339" y="232410"/>
                </a:lnTo>
                <a:lnTo>
                  <a:pt x="686180" y="226187"/>
                </a:lnTo>
                <a:lnTo>
                  <a:pt x="688469" y="223621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683257" y="439572"/>
            <a:ext cx="5251161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Ο </a:t>
            </a:r>
            <a:r>
              <a:rPr sz="4800" b="1" spc="-19" baseline="3413" dirty="0" smtClean="0">
                <a:latin typeface="Calibri"/>
                <a:cs typeface="Calibri"/>
              </a:rPr>
              <a:t>α</a:t>
            </a:r>
            <a:r>
              <a:rPr sz="4800" b="1" spc="0" baseline="3413" dirty="0" smtClean="0">
                <a:latin typeface="Calibri"/>
                <a:cs typeface="Calibri"/>
              </a:rPr>
              <a:t>γ</a:t>
            </a:r>
            <a:r>
              <a:rPr sz="4800" b="1" spc="-19" baseline="3413" dirty="0" smtClean="0">
                <a:latin typeface="Calibri"/>
                <a:cs typeface="Calibri"/>
              </a:rPr>
              <a:t>ώ</a:t>
            </a:r>
            <a:r>
              <a:rPr sz="4800" b="1" spc="0" baseline="3413" dirty="0" smtClean="0">
                <a:latin typeface="Calibri"/>
                <a:cs typeface="Calibri"/>
              </a:rPr>
              <a:t>νας</a:t>
            </a:r>
            <a:r>
              <a:rPr sz="4800" b="1" spc="-19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ως α</a:t>
            </a:r>
            <a:r>
              <a:rPr sz="4800" b="1" spc="-29" baseline="3413" dirty="0" smtClean="0">
                <a:latin typeface="Calibri"/>
                <a:cs typeface="Calibri"/>
              </a:rPr>
              <a:t>θ</a:t>
            </a:r>
            <a:r>
              <a:rPr sz="4800" b="1" spc="0" baseline="3413" dirty="0" smtClean="0">
                <a:latin typeface="Calibri"/>
                <a:cs typeface="Calibri"/>
              </a:rPr>
              <a:t>λ</a:t>
            </a:r>
            <a:r>
              <a:rPr sz="4800" b="1" spc="-39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τι</a:t>
            </a:r>
            <a:r>
              <a:rPr sz="4800" b="1" spc="-94" baseline="3413" dirty="0" smtClean="0">
                <a:latin typeface="Calibri"/>
                <a:cs typeface="Calibri"/>
              </a:rPr>
              <a:t>κ</a:t>
            </a:r>
            <a:r>
              <a:rPr sz="4800" b="1" spc="0" baseline="3413" dirty="0" smtClean="0">
                <a:latin typeface="Calibri"/>
                <a:cs typeface="Calibri"/>
              </a:rPr>
              <a:t>ό</a:t>
            </a:r>
            <a:r>
              <a:rPr sz="4800" b="1" spc="-9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πρ</a:t>
            </a:r>
            <a:r>
              <a:rPr sz="4800" b="1" spc="4" baseline="3413" dirty="0" smtClean="0">
                <a:latin typeface="Calibri"/>
                <a:cs typeface="Calibri"/>
              </a:rPr>
              <a:t>ο</a:t>
            </a:r>
            <a:r>
              <a:rPr sz="4800" b="1" spc="0" baseline="3413" dirty="0" smtClean="0">
                <a:latin typeface="Calibri"/>
                <a:cs typeface="Calibri"/>
              </a:rPr>
              <a:t>ϊόν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42917" y="1029771"/>
            <a:ext cx="117891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175" dirty="0" smtClean="0">
                <a:latin typeface="Arial"/>
                <a:cs typeface="Arial"/>
              </a:rPr>
              <a:t>Τ</a:t>
            </a:r>
            <a:r>
              <a:rPr sz="1800" spc="0" dirty="0" smtClean="0">
                <a:latin typeface="Arial"/>
                <a:cs typeface="Arial"/>
              </a:rPr>
              <a:t>α</a:t>
            </a:r>
            <a:r>
              <a:rPr sz="1800" spc="-25" dirty="0" smtClean="0">
                <a:latin typeface="Arial"/>
                <a:cs typeface="Arial"/>
              </a:rPr>
              <a:t> </a:t>
            </a:r>
            <a:r>
              <a:rPr sz="1800" spc="4" dirty="0" smtClean="0">
                <a:latin typeface="Arial"/>
                <a:cs typeface="Arial"/>
              </a:rPr>
              <a:t>σ</a:t>
            </a:r>
            <a:r>
              <a:rPr sz="1800" spc="-25" dirty="0" smtClean="0">
                <a:latin typeface="Arial"/>
                <a:cs typeface="Arial"/>
              </a:rPr>
              <a:t>τ</a:t>
            </a:r>
            <a:r>
              <a:rPr sz="1800" spc="0" dirty="0" smtClean="0">
                <a:latin typeface="Arial"/>
                <a:cs typeface="Arial"/>
              </a:rPr>
              <a:t>ο</a:t>
            </a:r>
            <a:r>
              <a:rPr sz="1800" spc="-9" dirty="0" smtClean="0">
                <a:latin typeface="Arial"/>
                <a:cs typeface="Arial"/>
              </a:rPr>
              <a:t>ι</a:t>
            </a:r>
            <a:r>
              <a:rPr sz="1800" spc="0" dirty="0" smtClean="0">
                <a:latin typeface="Arial"/>
                <a:cs typeface="Arial"/>
              </a:rPr>
              <a:t>χεία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26381" y="1029771"/>
            <a:ext cx="4656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29" dirty="0" smtClean="0">
                <a:latin typeface="Arial"/>
                <a:cs typeface="Arial"/>
              </a:rPr>
              <a:t>π</a:t>
            </a:r>
            <a:r>
              <a:rPr sz="1800" spc="0" dirty="0" smtClean="0">
                <a:latin typeface="Arial"/>
                <a:cs typeface="Arial"/>
              </a:rPr>
              <a:t>ου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97070" y="1029771"/>
            <a:ext cx="1260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4" dirty="0" smtClean="0">
                <a:latin typeface="Arial"/>
                <a:cs typeface="Arial"/>
              </a:rPr>
              <a:t>σ</a:t>
            </a:r>
            <a:r>
              <a:rPr sz="1800" spc="0" dirty="0" smtClean="0">
                <a:latin typeface="Arial"/>
                <a:cs typeface="Arial"/>
              </a:rPr>
              <a:t>υγκρ</a:t>
            </a:r>
            <a:r>
              <a:rPr sz="1800" spc="-34" dirty="0" smtClean="0">
                <a:latin typeface="Arial"/>
                <a:cs typeface="Arial"/>
              </a:rPr>
              <a:t>ο</a:t>
            </a:r>
            <a:r>
              <a:rPr sz="1800" spc="-25" dirty="0" smtClean="0">
                <a:latin typeface="Arial"/>
                <a:cs typeface="Arial"/>
              </a:rPr>
              <a:t>τ</a:t>
            </a:r>
            <a:r>
              <a:rPr sz="1800" spc="0" dirty="0" smtClean="0">
                <a:latin typeface="Arial"/>
                <a:cs typeface="Arial"/>
              </a:rPr>
              <a:t>ούν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63056" y="1029771"/>
            <a:ext cx="27365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25" dirty="0" smtClean="0">
                <a:latin typeface="Arial"/>
                <a:cs typeface="Arial"/>
              </a:rPr>
              <a:t>τ</a:t>
            </a:r>
            <a:r>
              <a:rPr sz="1800" spc="0" dirty="0" smtClean="0">
                <a:latin typeface="Arial"/>
                <a:cs typeface="Arial"/>
              </a:rPr>
              <a:t>ο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40577" y="1029771"/>
            <a:ext cx="130601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αγώνα</a:t>
            </a:r>
            <a:r>
              <a:rPr sz="1800" spc="-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είναι: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31533" y="2112903"/>
            <a:ext cx="2520087" cy="707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latin typeface="Calibri"/>
                <a:cs typeface="Calibri"/>
              </a:rPr>
              <a:t>Π</a:t>
            </a:r>
            <a:r>
              <a:rPr sz="3000" b="1" spc="-9" baseline="2730" dirty="0" smtClean="0">
                <a:latin typeface="Calibri"/>
                <a:cs typeface="Calibri"/>
              </a:rPr>
              <a:t>ε</a:t>
            </a:r>
            <a:r>
              <a:rPr sz="3000" b="1" spc="0" baseline="2730" dirty="0" smtClean="0">
                <a:latin typeface="Calibri"/>
                <a:cs typeface="Calibri"/>
              </a:rPr>
              <a:t>ρ</a:t>
            </a:r>
            <a:r>
              <a:rPr sz="3000" b="1" spc="4" baseline="2730" dirty="0" smtClean="0">
                <a:latin typeface="Calibri"/>
                <a:cs typeface="Calibri"/>
              </a:rPr>
              <a:t>ι</a:t>
            </a:r>
            <a:r>
              <a:rPr sz="3000" b="1" spc="0" baseline="2730" dirty="0" smtClean="0">
                <a:latin typeface="Calibri"/>
                <a:cs typeface="Calibri"/>
              </a:rPr>
              <a:t>φερεια</a:t>
            </a:r>
            <a:r>
              <a:rPr sz="3000" b="1" spc="-59" baseline="2730" dirty="0" smtClean="0">
                <a:latin typeface="Calibri"/>
                <a:cs typeface="Calibri"/>
              </a:rPr>
              <a:t>κ</a:t>
            </a:r>
            <a:r>
              <a:rPr sz="3000" b="1" spc="0" baseline="2730" dirty="0" smtClean="0">
                <a:latin typeface="Calibri"/>
                <a:cs typeface="Calibri"/>
              </a:rPr>
              <a:t>ά</a:t>
            </a:r>
            <a:r>
              <a:rPr sz="3000" b="1" spc="-14" baseline="2730" dirty="0" smtClean="0">
                <a:latin typeface="Calibri"/>
                <a:cs typeface="Calibri"/>
              </a:rPr>
              <a:t> </a:t>
            </a:r>
            <a:r>
              <a:rPr sz="3000" b="1" spc="25" baseline="2730" dirty="0" smtClean="0">
                <a:latin typeface="Calibri"/>
                <a:cs typeface="Calibri"/>
              </a:rPr>
              <a:t>σ</a:t>
            </a:r>
            <a:r>
              <a:rPr sz="3000" b="1" spc="-9" baseline="2730" dirty="0" smtClean="0">
                <a:latin typeface="Calibri"/>
                <a:cs typeface="Calibri"/>
              </a:rPr>
              <a:t>τ</a:t>
            </a:r>
            <a:r>
              <a:rPr sz="3000" b="1" spc="0" baseline="2730" dirty="0" smtClean="0">
                <a:latin typeface="Calibri"/>
                <a:cs typeface="Calibri"/>
              </a:rPr>
              <a:t>ο</a:t>
            </a:r>
            <a:r>
              <a:rPr sz="3000" b="1" spc="-9" baseline="2730" dirty="0" smtClean="0">
                <a:latin typeface="Calibri"/>
                <a:cs typeface="Calibri"/>
              </a:rPr>
              <a:t>ι</a:t>
            </a:r>
            <a:r>
              <a:rPr sz="3000" b="1" spc="-14" baseline="2730" dirty="0" smtClean="0">
                <a:latin typeface="Calibri"/>
                <a:cs typeface="Calibri"/>
              </a:rPr>
              <a:t>χ</a:t>
            </a:r>
            <a:r>
              <a:rPr sz="3000" b="1" spc="0" baseline="2730" dirty="0" smtClean="0">
                <a:latin typeface="Calibri"/>
                <a:cs typeface="Calibri"/>
              </a:rPr>
              <a:t>εία</a:t>
            </a:r>
            <a:endParaRPr sz="2000">
              <a:latin typeface="Calibri"/>
              <a:cs typeface="Calibri"/>
            </a:endParaRPr>
          </a:p>
          <a:p>
            <a:pPr marL="230720" marR="154761" algn="ctr">
              <a:lnSpc>
                <a:spcPts val="1555"/>
              </a:lnSpc>
            </a:pPr>
            <a:r>
              <a:rPr sz="2100" spc="-4" baseline="1950" dirty="0" smtClean="0">
                <a:latin typeface="Calibri"/>
                <a:cs typeface="Calibri"/>
              </a:rPr>
              <a:t>(ε</a:t>
            </a:r>
            <a:r>
              <a:rPr sz="2100" spc="4" baseline="1950" dirty="0" smtClean="0">
                <a:latin typeface="Calibri"/>
                <a:cs typeface="Calibri"/>
              </a:rPr>
              <a:t>ν</a:t>
            </a:r>
            <a:r>
              <a:rPr sz="2100" spc="0" baseline="1950" dirty="0" smtClean="0">
                <a:latin typeface="Calibri"/>
                <a:cs typeface="Calibri"/>
              </a:rPr>
              <a:t>ι</a:t>
            </a:r>
            <a:r>
              <a:rPr sz="2100" spc="4" baseline="1950" dirty="0" smtClean="0">
                <a:latin typeface="Calibri"/>
                <a:cs typeface="Calibri"/>
              </a:rPr>
              <a:t>σ</a:t>
            </a:r>
            <a:r>
              <a:rPr sz="2100" spc="0" baseline="1950" dirty="0" smtClean="0">
                <a:latin typeface="Calibri"/>
                <a:cs typeface="Calibri"/>
              </a:rPr>
              <a:t>χύουν </a:t>
            </a:r>
            <a:r>
              <a:rPr sz="2100" spc="-4" baseline="1950" dirty="0" smtClean="0">
                <a:latin typeface="Calibri"/>
                <a:cs typeface="Calibri"/>
              </a:rPr>
              <a:t>τ</a:t>
            </a:r>
            <a:r>
              <a:rPr sz="2100" spc="-34" baseline="1950" dirty="0" smtClean="0">
                <a:latin typeface="Calibri"/>
                <a:cs typeface="Calibri"/>
              </a:rPr>
              <a:t>η</a:t>
            </a:r>
            <a:r>
              <a:rPr sz="2100" spc="0" baseline="1950" dirty="0" smtClean="0">
                <a:latin typeface="Calibri"/>
                <a:cs typeface="Calibri"/>
              </a:rPr>
              <a:t>ν</a:t>
            </a:r>
            <a:r>
              <a:rPr sz="2100" spc="-24" baseline="1950" dirty="0" smtClean="0">
                <a:latin typeface="Calibri"/>
                <a:cs typeface="Calibri"/>
              </a:rPr>
              <a:t> </a:t>
            </a:r>
            <a:r>
              <a:rPr sz="2100" spc="0" baseline="1950" dirty="0" smtClean="0">
                <a:latin typeface="Calibri"/>
                <a:cs typeface="Calibri"/>
              </a:rPr>
              <a:t>π</a:t>
            </a:r>
            <a:r>
              <a:rPr sz="2100" spc="4" baseline="1950" dirty="0" smtClean="0">
                <a:latin typeface="Calibri"/>
                <a:cs typeface="Calibri"/>
              </a:rPr>
              <a:t>ο</a:t>
            </a:r>
            <a:r>
              <a:rPr sz="2100" spc="0" baseline="1950" dirty="0" smtClean="0">
                <a:latin typeface="Calibri"/>
                <a:cs typeface="Calibri"/>
              </a:rPr>
              <a:t>ιότ</a:t>
            </a:r>
            <a:r>
              <a:rPr sz="2100" spc="-19" baseline="1950" dirty="0" smtClean="0">
                <a:latin typeface="Calibri"/>
                <a:cs typeface="Calibri"/>
              </a:rPr>
              <a:t>η</a:t>
            </a:r>
            <a:r>
              <a:rPr sz="2100" spc="-14" baseline="1950" dirty="0" smtClean="0">
                <a:latin typeface="Calibri"/>
                <a:cs typeface="Calibri"/>
              </a:rPr>
              <a:t>τ</a:t>
            </a:r>
            <a:r>
              <a:rPr sz="2100" spc="0" baseline="1950" dirty="0" smtClean="0">
                <a:latin typeface="Calibri"/>
                <a:cs typeface="Calibri"/>
              </a:rPr>
              <a:t>α</a:t>
            </a:r>
            <a:r>
              <a:rPr sz="2100" spc="-9" baseline="1950" dirty="0" smtClean="0">
                <a:latin typeface="Calibri"/>
                <a:cs typeface="Calibri"/>
              </a:rPr>
              <a:t> </a:t>
            </a:r>
            <a:r>
              <a:rPr sz="2100" spc="-14" baseline="1950" dirty="0" smtClean="0">
                <a:latin typeface="Calibri"/>
                <a:cs typeface="Calibri"/>
              </a:rPr>
              <a:t>τ</a:t>
            </a:r>
            <a:r>
              <a:rPr sz="2100" spc="0" baseline="1950" dirty="0" smtClean="0">
                <a:latin typeface="Calibri"/>
                <a:cs typeface="Calibri"/>
              </a:rPr>
              <a:t>ου</a:t>
            </a:r>
            <a:endParaRPr sz="1400">
              <a:latin typeface="Calibri"/>
              <a:cs typeface="Calibri"/>
            </a:endParaRPr>
          </a:p>
          <a:p>
            <a:pPr marL="476084" marR="400814" algn="ctr">
              <a:lnSpc>
                <a:spcPct val="101725"/>
              </a:lnSpc>
              <a:spcBef>
                <a:spcPts val="12"/>
              </a:spcBef>
            </a:pPr>
            <a:r>
              <a:rPr sz="1400" spc="0" dirty="0" smtClean="0">
                <a:latin typeface="Calibri"/>
                <a:cs typeface="Calibri"/>
              </a:rPr>
              <a:t>α</a:t>
            </a:r>
            <a:r>
              <a:rPr sz="1400" spc="-19" dirty="0" smtClean="0">
                <a:latin typeface="Calibri"/>
                <a:cs typeface="Calibri"/>
              </a:rPr>
              <a:t>θ</a:t>
            </a:r>
            <a:r>
              <a:rPr sz="1400" spc="0" dirty="0" smtClean="0">
                <a:latin typeface="Calibri"/>
                <a:cs typeface="Calibri"/>
              </a:rPr>
              <a:t>λ</a:t>
            </a:r>
            <a:r>
              <a:rPr sz="1400" spc="-25" dirty="0" smtClean="0">
                <a:latin typeface="Calibri"/>
                <a:cs typeface="Calibri"/>
              </a:rPr>
              <a:t>η</a:t>
            </a:r>
            <a:r>
              <a:rPr sz="1400" spc="0" dirty="0" smtClean="0">
                <a:latin typeface="Calibri"/>
                <a:cs typeface="Calibri"/>
              </a:rPr>
              <a:t>τι</a:t>
            </a:r>
            <a:r>
              <a:rPr sz="1400" spc="-54" dirty="0" smtClean="0">
                <a:latin typeface="Calibri"/>
                <a:cs typeface="Calibri"/>
              </a:rPr>
              <a:t>κ</a:t>
            </a:r>
            <a:r>
              <a:rPr sz="1400" spc="0" dirty="0" smtClean="0">
                <a:latin typeface="Calibri"/>
                <a:cs typeface="Calibri"/>
              </a:rPr>
              <a:t>ού</a:t>
            </a:r>
            <a:r>
              <a:rPr sz="1400" spc="19" dirty="0" smtClean="0">
                <a:latin typeface="Calibri"/>
                <a:cs typeface="Calibri"/>
              </a:rPr>
              <a:t> </a:t>
            </a:r>
            <a:r>
              <a:rPr sz="1400" spc="0" dirty="0" smtClean="0">
                <a:latin typeface="Calibri"/>
                <a:cs typeface="Calibri"/>
              </a:rPr>
              <a:t>π</a:t>
            </a:r>
            <a:r>
              <a:rPr sz="1400" spc="4" dirty="0" smtClean="0">
                <a:latin typeface="Calibri"/>
                <a:cs typeface="Calibri"/>
              </a:rPr>
              <a:t>ρ</a:t>
            </a:r>
            <a:r>
              <a:rPr sz="1400" spc="0" dirty="0" smtClean="0">
                <a:latin typeface="Calibri"/>
                <a:cs typeface="Calibri"/>
              </a:rPr>
              <a:t>οϊ</a:t>
            </a:r>
            <a:r>
              <a:rPr sz="1400" spc="4" dirty="0" smtClean="0">
                <a:latin typeface="Calibri"/>
                <a:cs typeface="Calibri"/>
              </a:rPr>
              <a:t>ό</a:t>
            </a:r>
            <a:r>
              <a:rPr sz="1400" spc="14" dirty="0" smtClean="0">
                <a:latin typeface="Calibri"/>
                <a:cs typeface="Calibri"/>
              </a:rPr>
              <a:t>ν</a:t>
            </a:r>
            <a:r>
              <a:rPr sz="1400" spc="-14" dirty="0" smtClean="0">
                <a:latin typeface="Calibri"/>
                <a:cs typeface="Calibri"/>
              </a:rPr>
              <a:t>τ</a:t>
            </a:r>
            <a:r>
              <a:rPr sz="1400" spc="-9" dirty="0" smtClean="0">
                <a:latin typeface="Calibri"/>
                <a:cs typeface="Calibri"/>
              </a:rPr>
              <a:t>ο</a:t>
            </a:r>
            <a:r>
              <a:rPr sz="1400" spc="0" dirty="0" smtClean="0">
                <a:latin typeface="Calibri"/>
                <a:cs typeface="Calibri"/>
              </a:rPr>
              <a:t>ς)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38934" y="2159893"/>
            <a:ext cx="1717879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latin typeface="Calibri"/>
                <a:cs typeface="Calibri"/>
              </a:rPr>
              <a:t>Κύ</a:t>
            </a:r>
            <a:r>
              <a:rPr sz="3000" b="1" spc="4" baseline="2730" dirty="0" smtClean="0">
                <a:latin typeface="Calibri"/>
                <a:cs typeface="Calibri"/>
              </a:rPr>
              <a:t>ρ</a:t>
            </a:r>
            <a:r>
              <a:rPr sz="3000" b="1" spc="0" baseline="2730" dirty="0" smtClean="0">
                <a:latin typeface="Calibri"/>
                <a:cs typeface="Calibri"/>
              </a:rPr>
              <a:t>ια  </a:t>
            </a:r>
            <a:r>
              <a:rPr sz="3000" b="1" spc="25" baseline="2730" dirty="0" smtClean="0">
                <a:latin typeface="Calibri"/>
                <a:cs typeface="Calibri"/>
              </a:rPr>
              <a:t>σ</a:t>
            </a:r>
            <a:r>
              <a:rPr sz="3000" b="1" spc="-9" baseline="2730" dirty="0" smtClean="0">
                <a:latin typeface="Calibri"/>
                <a:cs typeface="Calibri"/>
              </a:rPr>
              <a:t>τ</a:t>
            </a:r>
            <a:r>
              <a:rPr sz="3000" b="1" spc="0" baseline="2730" dirty="0" smtClean="0">
                <a:latin typeface="Calibri"/>
                <a:cs typeface="Calibri"/>
              </a:rPr>
              <a:t>ο</a:t>
            </a:r>
            <a:r>
              <a:rPr sz="3000" b="1" spc="-9" baseline="2730" dirty="0" smtClean="0">
                <a:latin typeface="Calibri"/>
                <a:cs typeface="Calibri"/>
              </a:rPr>
              <a:t>ι</a:t>
            </a:r>
            <a:r>
              <a:rPr sz="3000" b="1" spc="-14" baseline="2730" dirty="0" smtClean="0">
                <a:latin typeface="Calibri"/>
                <a:cs typeface="Calibri"/>
              </a:rPr>
              <a:t>χ</a:t>
            </a:r>
            <a:r>
              <a:rPr sz="3000" b="1" spc="0" baseline="2730" dirty="0" smtClean="0">
                <a:latin typeface="Calibri"/>
                <a:cs typeface="Calibri"/>
              </a:rPr>
              <a:t>εία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8227" y="3419152"/>
            <a:ext cx="139700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6600" y="3352800"/>
            <a:ext cx="1915819" cy="195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44704">
              <a:lnSpc>
                <a:spcPts val="2197"/>
              </a:lnSpc>
              <a:spcBef>
                <a:spcPts val="100"/>
              </a:spcBef>
            </a:pPr>
            <a:r>
              <a:rPr sz="1800" spc="-4" dirty="0" smtClean="0">
                <a:latin typeface="Calibri"/>
                <a:cs typeface="Calibri"/>
              </a:rPr>
              <a:t>Π</a:t>
            </a:r>
            <a:r>
              <a:rPr sz="1800" spc="0" dirty="0" smtClean="0">
                <a:latin typeface="Calibri"/>
                <a:cs typeface="Calibri"/>
              </a:rPr>
              <a:t>α</a:t>
            </a:r>
            <a:r>
              <a:rPr sz="1800" spc="-14" dirty="0" smtClean="0">
                <a:latin typeface="Calibri"/>
                <a:cs typeface="Calibri"/>
              </a:rPr>
              <a:t>ι</a:t>
            </a:r>
            <a:r>
              <a:rPr sz="1800" spc="0" dirty="0" smtClean="0">
                <a:latin typeface="Calibri"/>
                <a:cs typeface="Calibri"/>
              </a:rPr>
              <a:t>χν</a:t>
            </a:r>
            <a:r>
              <a:rPr sz="1800" spc="-14" dirty="0" smtClean="0">
                <a:latin typeface="Calibri"/>
                <a:cs typeface="Calibri"/>
              </a:rPr>
              <a:t>ί</a:t>
            </a:r>
            <a:r>
              <a:rPr sz="1800" spc="4" dirty="0" smtClean="0">
                <a:latin typeface="Calibri"/>
                <a:cs typeface="Calibri"/>
              </a:rPr>
              <a:t>δ</a:t>
            </a:r>
            <a:r>
              <a:rPr sz="1800" spc="0" dirty="0" smtClean="0">
                <a:latin typeface="Calibri"/>
                <a:cs typeface="Calibri"/>
              </a:rPr>
              <a:t>ι </a:t>
            </a:r>
            <a:endParaRPr sz="1800">
              <a:latin typeface="Calibri"/>
              <a:cs typeface="Calibri"/>
            </a:endParaRPr>
          </a:p>
          <a:p>
            <a:pPr marL="12700" marR="144704">
              <a:lnSpc>
                <a:spcPts val="2197"/>
              </a:lnSpc>
            </a:pPr>
            <a:r>
              <a:rPr sz="1800" spc="-4" dirty="0" smtClean="0">
                <a:latin typeface="Calibri"/>
                <a:cs typeface="Calibri"/>
              </a:rPr>
              <a:t>(</a:t>
            </a:r>
            <a:r>
              <a:rPr sz="1800" spc="-64" dirty="0" smtClean="0">
                <a:latin typeface="Calibri"/>
                <a:cs typeface="Calibri"/>
              </a:rPr>
              <a:t>κ</a:t>
            </a:r>
            <a:r>
              <a:rPr sz="1800" spc="0" dirty="0" smtClean="0">
                <a:latin typeface="Calibri"/>
                <a:cs typeface="Calibri"/>
              </a:rPr>
              <a:t>α</a:t>
            </a:r>
            <a:r>
              <a:rPr sz="1800" spc="-4" dirty="0" smtClean="0">
                <a:latin typeface="Calibri"/>
                <a:cs typeface="Calibri"/>
              </a:rPr>
              <a:t>ν</a:t>
            </a:r>
            <a:r>
              <a:rPr sz="1800" spc="0" dirty="0" smtClean="0">
                <a:latin typeface="Calibri"/>
                <a:cs typeface="Calibri"/>
              </a:rPr>
              <a:t>ό</a:t>
            </a:r>
            <a:r>
              <a:rPr sz="1800" spc="-4" dirty="0" smtClean="0">
                <a:latin typeface="Calibri"/>
                <a:cs typeface="Calibri"/>
              </a:rPr>
              <a:t>νε</a:t>
            </a:r>
            <a:r>
              <a:rPr sz="1800" spc="0" dirty="0" smtClean="0">
                <a:latin typeface="Calibri"/>
                <a:cs typeface="Calibri"/>
              </a:rPr>
              <a:t>ς/τεχ</a:t>
            </a:r>
            <a:r>
              <a:rPr sz="1800" spc="-9" dirty="0" smtClean="0">
                <a:latin typeface="Calibri"/>
                <a:cs typeface="Calibri"/>
              </a:rPr>
              <a:t>ν</a:t>
            </a:r>
            <a:r>
              <a:rPr sz="1800" spc="0" dirty="0" smtClean="0">
                <a:latin typeface="Calibri"/>
                <a:cs typeface="Calibri"/>
              </a:rPr>
              <a:t>ι</a:t>
            </a:r>
            <a:r>
              <a:rPr sz="1800" spc="-19" dirty="0" smtClean="0">
                <a:latin typeface="Calibri"/>
                <a:cs typeface="Calibri"/>
              </a:rPr>
              <a:t>κ</a:t>
            </a:r>
            <a:r>
              <a:rPr sz="1800" spc="-4" dirty="0" smtClean="0">
                <a:latin typeface="Calibri"/>
                <a:cs typeface="Calibri"/>
              </a:rPr>
              <a:t>έ</a:t>
            </a:r>
            <a:r>
              <a:rPr sz="1800" spc="0" dirty="0" smtClean="0">
                <a:latin typeface="Calibri"/>
                <a:cs typeface="Calibri"/>
              </a:rPr>
              <a:t>ς, </a:t>
            </a:r>
            <a:endParaRPr sz="1800">
              <a:latin typeface="Calibri"/>
              <a:cs typeface="Calibri"/>
            </a:endParaRPr>
          </a:p>
          <a:p>
            <a:pPr marL="12700" marR="144704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συ</a:t>
            </a:r>
            <a:r>
              <a:rPr sz="1800" spc="25" dirty="0" smtClean="0">
                <a:latin typeface="Calibri"/>
                <a:cs typeface="Calibri"/>
              </a:rPr>
              <a:t>σ</a:t>
            </a:r>
            <a:r>
              <a:rPr sz="1800" spc="0" dirty="0" smtClean="0">
                <a:latin typeface="Calibri"/>
                <a:cs typeface="Calibri"/>
              </a:rPr>
              <a:t>τή</a:t>
            </a:r>
            <a:r>
              <a:rPr sz="1800" spc="-14" dirty="0" smtClean="0">
                <a:latin typeface="Calibri"/>
                <a:cs typeface="Calibri"/>
              </a:rPr>
              <a:t>μ</a:t>
            </a:r>
            <a:r>
              <a:rPr sz="1800" spc="0" dirty="0" smtClean="0">
                <a:latin typeface="Calibri"/>
                <a:cs typeface="Calibri"/>
              </a:rPr>
              <a:t>α</a:t>
            </a:r>
            <a:r>
              <a:rPr sz="1800" spc="-14" dirty="0" smtClean="0">
                <a:latin typeface="Calibri"/>
                <a:cs typeface="Calibri"/>
              </a:rPr>
              <a:t>τ</a:t>
            </a:r>
            <a:r>
              <a:rPr sz="1800" spc="0" dirty="0" smtClean="0">
                <a:latin typeface="Calibri"/>
                <a:cs typeface="Calibri"/>
              </a:rPr>
              <a:t>α)</a:t>
            </a:r>
            <a:endParaRPr sz="1800">
              <a:latin typeface="Calibri"/>
              <a:cs typeface="Calibri"/>
            </a:endParaRPr>
          </a:p>
          <a:p>
            <a:pPr marL="12700" marR="29157">
              <a:lnSpc>
                <a:spcPct val="101725"/>
              </a:lnSpc>
            </a:pPr>
            <a:r>
              <a:rPr sz="1800" spc="-4" dirty="0" smtClean="0">
                <a:latin typeface="Calibri"/>
                <a:cs typeface="Calibri"/>
              </a:rPr>
              <a:t>Π</a:t>
            </a:r>
            <a:r>
              <a:rPr sz="1800" spc="0" dirty="0" smtClean="0">
                <a:latin typeface="Calibri"/>
                <a:cs typeface="Calibri"/>
              </a:rPr>
              <a:t>α</a:t>
            </a:r>
            <a:r>
              <a:rPr sz="1800" spc="-14" dirty="0" smtClean="0">
                <a:latin typeface="Calibri"/>
                <a:cs typeface="Calibri"/>
              </a:rPr>
              <a:t>ί</a:t>
            </a:r>
            <a:r>
              <a:rPr sz="1800" spc="0" dirty="0" smtClean="0">
                <a:latin typeface="Calibri"/>
                <a:cs typeface="Calibri"/>
              </a:rPr>
              <a:t>χτες</a:t>
            </a:r>
            <a:endParaRPr sz="1800">
              <a:latin typeface="Calibri"/>
              <a:cs typeface="Calibri"/>
            </a:endParaRPr>
          </a:p>
          <a:p>
            <a:pPr marL="12700" algn="just">
              <a:lnSpc>
                <a:spcPts val="2197"/>
              </a:lnSpc>
              <a:spcBef>
                <a:spcPts val="330"/>
              </a:spcBef>
            </a:pPr>
            <a:r>
              <a:rPr sz="1800" spc="0" dirty="0" smtClean="0">
                <a:latin typeface="Calibri"/>
                <a:cs typeface="Calibri"/>
              </a:rPr>
              <a:t>Ε</a:t>
            </a:r>
            <a:r>
              <a:rPr sz="1800" spc="-19" dirty="0" smtClean="0">
                <a:latin typeface="Calibri"/>
                <a:cs typeface="Calibri"/>
              </a:rPr>
              <a:t>ξ</a:t>
            </a:r>
            <a:r>
              <a:rPr sz="1800" spc="0" dirty="0" smtClean="0">
                <a:latin typeface="Calibri"/>
                <a:cs typeface="Calibri"/>
              </a:rPr>
              <a:t>οπ</a:t>
            </a:r>
            <a:r>
              <a:rPr sz="1800" spc="-19" dirty="0" smtClean="0">
                <a:latin typeface="Calibri"/>
                <a:cs typeface="Calibri"/>
              </a:rPr>
              <a:t>λ</a:t>
            </a:r>
            <a:r>
              <a:rPr sz="1800" spc="0" dirty="0" smtClean="0">
                <a:latin typeface="Calibri"/>
                <a:cs typeface="Calibri"/>
              </a:rPr>
              <a:t>ισ</a:t>
            </a:r>
            <a:r>
              <a:rPr sz="1800" spc="-14" dirty="0" smtClean="0">
                <a:latin typeface="Calibri"/>
                <a:cs typeface="Calibri"/>
              </a:rPr>
              <a:t>μ</a:t>
            </a:r>
            <a:r>
              <a:rPr sz="1800" spc="0" dirty="0" smtClean="0">
                <a:latin typeface="Calibri"/>
                <a:cs typeface="Calibri"/>
              </a:rPr>
              <a:t>ός (</a:t>
            </a:r>
            <a:r>
              <a:rPr sz="1800" spc="-9" dirty="0" smtClean="0">
                <a:latin typeface="Calibri"/>
                <a:cs typeface="Calibri"/>
              </a:rPr>
              <a:t>μπ</a:t>
            </a:r>
            <a:r>
              <a:rPr sz="1800" spc="0" dirty="0" smtClean="0">
                <a:latin typeface="Calibri"/>
                <a:cs typeface="Calibri"/>
              </a:rPr>
              <a:t>ά</a:t>
            </a:r>
            <a:r>
              <a:rPr sz="1800" spc="-29" dirty="0" smtClean="0">
                <a:latin typeface="Calibri"/>
                <a:cs typeface="Calibri"/>
              </a:rPr>
              <a:t>λ</a:t>
            </a:r>
            <a:r>
              <a:rPr sz="1800" spc="0" dirty="0" smtClean="0">
                <a:latin typeface="Calibri"/>
                <a:cs typeface="Calibri"/>
              </a:rPr>
              <a:t>α, </a:t>
            </a:r>
            <a:endParaRPr sz="1800">
              <a:latin typeface="Calibri"/>
              <a:cs typeface="Calibri"/>
            </a:endParaRPr>
          </a:p>
          <a:p>
            <a:pPr marL="12700" algn="just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ρα</a:t>
            </a:r>
            <a:r>
              <a:rPr sz="1800" spc="-29" dirty="0" smtClean="0">
                <a:latin typeface="Calibri"/>
                <a:cs typeface="Calibri"/>
              </a:rPr>
              <a:t>κ</a:t>
            </a:r>
            <a:r>
              <a:rPr sz="1800" spc="0" dirty="0" smtClean="0">
                <a:latin typeface="Calibri"/>
                <a:cs typeface="Calibri"/>
              </a:rPr>
              <a:t>έ</a:t>
            </a:r>
            <a:r>
              <a:rPr sz="1800" spc="-19" dirty="0" smtClean="0">
                <a:latin typeface="Calibri"/>
                <a:cs typeface="Calibri"/>
              </a:rPr>
              <a:t>τ</a:t>
            </a:r>
            <a:r>
              <a:rPr sz="1800" spc="0" dirty="0" smtClean="0">
                <a:latin typeface="Calibri"/>
                <a:cs typeface="Calibri"/>
              </a:rPr>
              <a:t>α, </a:t>
            </a:r>
            <a:r>
              <a:rPr sz="1800" spc="-9" dirty="0" smtClean="0">
                <a:latin typeface="Calibri"/>
                <a:cs typeface="Calibri"/>
              </a:rPr>
              <a:t>π</a:t>
            </a:r>
            <a:r>
              <a:rPr sz="1800" spc="0" dirty="0" smtClean="0">
                <a:latin typeface="Calibri"/>
                <a:cs typeface="Calibri"/>
              </a:rPr>
              <a:t>απού</a:t>
            </a:r>
            <a:r>
              <a:rPr sz="1800" spc="-14" dirty="0" smtClean="0">
                <a:latin typeface="Calibri"/>
                <a:cs typeface="Calibri"/>
              </a:rPr>
              <a:t>τ</a:t>
            </a:r>
            <a:r>
              <a:rPr sz="1800" spc="0" dirty="0" smtClean="0">
                <a:latin typeface="Calibri"/>
                <a:cs typeface="Calibri"/>
              </a:rPr>
              <a:t>σια, </a:t>
            </a:r>
            <a:endParaRPr sz="1800">
              <a:latin typeface="Calibri"/>
              <a:cs typeface="Calibri"/>
            </a:endParaRPr>
          </a:p>
          <a:p>
            <a:pPr marL="12700" algn="just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κ</a:t>
            </a:r>
            <a:r>
              <a:rPr sz="1800" spc="-19" dirty="0" smtClean="0">
                <a:latin typeface="Calibri"/>
                <a:cs typeface="Calibri"/>
              </a:rPr>
              <a:t>λ</a:t>
            </a:r>
            <a:r>
              <a:rPr sz="1800" spc="0" dirty="0" smtClean="0">
                <a:latin typeface="Calibri"/>
                <a:cs typeface="Calibri"/>
              </a:rPr>
              <a:t>π)</a:t>
            </a:r>
            <a:endParaRPr sz="1800">
              <a:latin typeface="Calibri"/>
              <a:cs typeface="Calibri"/>
            </a:endParaRPr>
          </a:p>
          <a:p>
            <a:pPr marL="12700" marR="29157">
              <a:lnSpc>
                <a:spcPct val="101725"/>
              </a:lnSpc>
            </a:pPr>
            <a:r>
              <a:rPr sz="1800" spc="-4" dirty="0" smtClean="0">
                <a:latin typeface="Calibri"/>
                <a:cs typeface="Calibri"/>
              </a:rPr>
              <a:t>Γ</a:t>
            </a:r>
            <a:r>
              <a:rPr sz="1800" spc="0" dirty="0" smtClean="0">
                <a:latin typeface="Calibri"/>
                <a:cs typeface="Calibri"/>
              </a:rPr>
              <a:t>ήπ</a:t>
            </a:r>
            <a:r>
              <a:rPr sz="1800" spc="-25" dirty="0" smtClean="0">
                <a:latin typeface="Calibri"/>
                <a:cs typeface="Calibri"/>
              </a:rPr>
              <a:t>ε</a:t>
            </a:r>
            <a:r>
              <a:rPr sz="1800" spc="0" dirty="0" smtClean="0">
                <a:latin typeface="Calibri"/>
                <a:cs typeface="Calibri"/>
              </a:rPr>
              <a:t>δο ή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25" dirty="0" smtClean="0">
                <a:latin typeface="Calibri"/>
                <a:cs typeface="Calibri"/>
              </a:rPr>
              <a:t>σ</a:t>
            </a:r>
            <a:r>
              <a:rPr sz="1800" spc="-14" dirty="0" smtClean="0">
                <a:latin typeface="Calibri"/>
                <a:cs typeface="Calibri"/>
              </a:rPr>
              <a:t>τ</a:t>
            </a:r>
            <a:r>
              <a:rPr sz="1800" spc="-25" dirty="0" smtClean="0">
                <a:latin typeface="Calibri"/>
                <a:cs typeface="Calibri"/>
              </a:rPr>
              <a:t>ά</a:t>
            </a:r>
            <a:r>
              <a:rPr sz="1800" spc="0" dirty="0" smtClean="0">
                <a:latin typeface="Calibri"/>
                <a:cs typeface="Calibri"/>
              </a:rPr>
              <a:t>διο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43011" y="3540688"/>
            <a:ext cx="139852" cy="1625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0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5476" y="3554480"/>
            <a:ext cx="1274304" cy="16259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335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Εισ</a:t>
            </a:r>
            <a:r>
              <a:rPr sz="2700" spc="-25" baseline="3034" dirty="0" smtClean="0">
                <a:latin typeface="Calibri"/>
                <a:cs typeface="Calibri"/>
              </a:rPr>
              <a:t>ι</a:t>
            </a:r>
            <a:r>
              <a:rPr sz="2700" spc="0" baseline="3034" dirty="0" smtClean="0">
                <a:latin typeface="Calibri"/>
                <a:cs typeface="Calibri"/>
              </a:rPr>
              <a:t>τήριο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60"/>
              </a:lnSpc>
              <a:spcBef>
                <a:spcPts val="11"/>
              </a:spcBef>
            </a:pPr>
            <a:r>
              <a:rPr sz="2700" spc="-4" baseline="1517" dirty="0" smtClean="0">
                <a:latin typeface="Calibri"/>
                <a:cs typeface="Calibri"/>
              </a:rPr>
              <a:t>Π</a:t>
            </a:r>
            <a:r>
              <a:rPr sz="2700" spc="0" baseline="1517" dirty="0" smtClean="0">
                <a:latin typeface="Calibri"/>
                <a:cs typeface="Calibri"/>
              </a:rPr>
              <a:t>ρό</a:t>
            </a:r>
            <a:r>
              <a:rPr sz="2700" spc="-25" baseline="1517" dirty="0" smtClean="0">
                <a:latin typeface="Calibri"/>
                <a:cs typeface="Calibri"/>
              </a:rPr>
              <a:t>γ</a:t>
            </a:r>
            <a:r>
              <a:rPr sz="2700" spc="0" baseline="1517" dirty="0" smtClean="0">
                <a:latin typeface="Calibri"/>
                <a:cs typeface="Calibri"/>
              </a:rPr>
              <a:t>ρα</a:t>
            </a:r>
            <a:r>
              <a:rPr sz="2700" spc="-9" baseline="1517" dirty="0" smtClean="0">
                <a:latin typeface="Calibri"/>
                <a:cs typeface="Calibri"/>
              </a:rPr>
              <a:t>μ</a:t>
            </a:r>
            <a:r>
              <a:rPr sz="2700" spc="-19" baseline="1517" dirty="0" smtClean="0">
                <a:latin typeface="Calibri"/>
                <a:cs typeface="Calibri"/>
              </a:rPr>
              <a:t>μ</a:t>
            </a:r>
            <a:r>
              <a:rPr sz="2700" spc="0" baseline="1517" dirty="0" smtClean="0">
                <a:latin typeface="Calibri"/>
                <a:cs typeface="Calibri"/>
              </a:rPr>
              <a:t>α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Β</a:t>
            </a:r>
            <a:r>
              <a:rPr sz="2700" spc="-19" baseline="1517" dirty="0" smtClean="0">
                <a:latin typeface="Calibri"/>
                <a:cs typeface="Calibri"/>
              </a:rPr>
              <a:t>ί</a:t>
            </a:r>
            <a:r>
              <a:rPr sz="2700" spc="4" baseline="1517" dirty="0" smtClean="0">
                <a:latin typeface="Calibri"/>
                <a:cs typeface="Calibri"/>
              </a:rPr>
              <a:t>ν</a:t>
            </a:r>
            <a:r>
              <a:rPr sz="2700" spc="0" baseline="1517" dirty="0" smtClean="0">
                <a:latin typeface="Calibri"/>
                <a:cs typeface="Calibri"/>
              </a:rPr>
              <a:t>τ</a:t>
            </a:r>
            <a:r>
              <a:rPr sz="2700" spc="-4" baseline="1517" dirty="0" smtClean="0">
                <a:latin typeface="Calibri"/>
                <a:cs typeface="Calibri"/>
              </a:rPr>
              <a:t>ε</a:t>
            </a:r>
            <a:r>
              <a:rPr sz="2700" spc="0" baseline="1517" dirty="0" smtClean="0">
                <a:latin typeface="Calibri"/>
                <a:cs typeface="Calibri"/>
              </a:rPr>
              <a:t>ο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Μο</a:t>
            </a:r>
            <a:r>
              <a:rPr sz="2700" spc="-4" baseline="1517" dirty="0" smtClean="0">
                <a:latin typeface="Calibri"/>
                <a:cs typeface="Calibri"/>
              </a:rPr>
              <a:t>υ</a:t>
            </a:r>
            <a:r>
              <a:rPr sz="2700" spc="0" baseline="1517" dirty="0" smtClean="0">
                <a:latin typeface="Calibri"/>
                <a:cs typeface="Calibri"/>
              </a:rPr>
              <a:t>σική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Αν</a:t>
            </a:r>
            <a:r>
              <a:rPr sz="2700" spc="-4" baseline="1517" dirty="0" smtClean="0">
                <a:latin typeface="Calibri"/>
                <a:cs typeface="Calibri"/>
              </a:rPr>
              <a:t>α</a:t>
            </a:r>
            <a:r>
              <a:rPr sz="2700" spc="-19" baseline="1517" dirty="0" smtClean="0">
                <a:latin typeface="Calibri"/>
                <a:cs typeface="Calibri"/>
              </a:rPr>
              <a:t>μ</a:t>
            </a:r>
            <a:r>
              <a:rPr sz="2700" spc="0" baseline="1517" dirty="0" smtClean="0">
                <a:latin typeface="Calibri"/>
                <a:cs typeface="Calibri"/>
              </a:rPr>
              <a:t>νη</a:t>
            </a:r>
            <a:r>
              <a:rPr sz="2700" spc="19" baseline="1517" dirty="0" smtClean="0">
                <a:latin typeface="Calibri"/>
                <a:cs typeface="Calibri"/>
              </a:rPr>
              <a:t>σ</a:t>
            </a:r>
            <a:r>
              <a:rPr sz="2700" spc="0" baseline="1517" dirty="0" smtClean="0">
                <a:latin typeface="Calibri"/>
                <a:cs typeface="Calibri"/>
              </a:rPr>
              <a:t>τι</a:t>
            </a:r>
            <a:r>
              <a:rPr sz="2700" spc="-64" baseline="1517" dirty="0" smtClean="0">
                <a:latin typeface="Calibri"/>
                <a:cs typeface="Calibri"/>
              </a:rPr>
              <a:t>κ</a:t>
            </a:r>
            <a:r>
              <a:rPr sz="2700" spc="0" baseline="1517" dirty="0" smtClean="0">
                <a:latin typeface="Calibri"/>
                <a:cs typeface="Calibri"/>
              </a:rPr>
              <a:t>ά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65"/>
              </a:lnSpc>
              <a:spcBef>
                <a:spcPts val="0"/>
              </a:spcBef>
            </a:pPr>
            <a:r>
              <a:rPr sz="2700" spc="0" baseline="1517" dirty="0" smtClean="0">
                <a:latin typeface="Calibri"/>
                <a:cs typeface="Calibri"/>
              </a:rPr>
              <a:t>Μ</a:t>
            </a:r>
            <a:r>
              <a:rPr sz="2700" spc="-14" baseline="1517" dirty="0" smtClean="0">
                <a:latin typeface="Calibri"/>
                <a:cs typeface="Calibri"/>
              </a:rPr>
              <a:t>α</a:t>
            </a:r>
            <a:r>
              <a:rPr sz="2700" spc="0" baseline="1517" dirty="0" smtClean="0">
                <a:latin typeface="Calibri"/>
                <a:cs typeface="Calibri"/>
              </a:rPr>
              <a:t>σ</a:t>
            </a:r>
            <a:r>
              <a:rPr sz="2700" spc="-59" baseline="1517" dirty="0" smtClean="0">
                <a:latin typeface="Calibri"/>
                <a:cs typeface="Calibri"/>
              </a:rPr>
              <a:t>κ</a:t>
            </a:r>
            <a:r>
              <a:rPr sz="2700" spc="0" baseline="1517" dirty="0" smtClean="0">
                <a:latin typeface="Calibri"/>
                <a:cs typeface="Calibri"/>
              </a:rPr>
              <a:t>ότ,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64" baseline="1517" dirty="0" smtClean="0">
                <a:latin typeface="Calibri"/>
                <a:cs typeface="Calibri"/>
              </a:rPr>
              <a:t>κ</a:t>
            </a:r>
            <a:r>
              <a:rPr sz="2700" spc="0" baseline="1517" dirty="0" smtClean="0">
                <a:latin typeface="Calibri"/>
                <a:cs typeface="Calibri"/>
              </a:rPr>
              <a:t>α</a:t>
            </a:r>
            <a:r>
              <a:rPr sz="2400" spc="0" baseline="1811" dirty="0" smtClean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8227" y="4132639"/>
            <a:ext cx="139700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78227" y="5119940"/>
            <a:ext cx="13985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/>
          <p:nvPr/>
        </p:nvSpPr>
        <p:spPr>
          <a:xfrm>
            <a:off x="0" y="6400799"/>
            <a:ext cx="12192000" cy="457200"/>
          </a:xfrm>
          <a:custGeom>
            <a:avLst/>
            <a:gdLst/>
            <a:ahLst/>
            <a:cxnLst/>
            <a:rect l="l" t="t" r="r" b="b"/>
            <a:pathLst>
              <a:path w="12192000" h="457199">
                <a:moveTo>
                  <a:pt x="12192000" y="0"/>
                </a:moveTo>
                <a:lnTo>
                  <a:pt x="0" y="0"/>
                </a:lnTo>
                <a:lnTo>
                  <a:pt x="0" y="457198"/>
                </a:lnTo>
                <a:lnTo>
                  <a:pt x="12192000" y="457198"/>
                </a:lnTo>
                <a:lnTo>
                  <a:pt x="12192000" y="0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6333744"/>
            <a:ext cx="12192000" cy="67056"/>
          </a:xfrm>
          <a:custGeom>
            <a:avLst/>
            <a:gdLst/>
            <a:ahLst/>
            <a:cxnLst/>
            <a:rect l="l" t="t" r="r" b="b"/>
            <a:pathLst>
              <a:path w="12192000" h="67055">
                <a:moveTo>
                  <a:pt x="0" y="67055"/>
                </a:moveTo>
                <a:lnTo>
                  <a:pt x="12192000" y="67055"/>
                </a:lnTo>
                <a:lnTo>
                  <a:pt x="12192000" y="0"/>
                </a:lnTo>
                <a:lnTo>
                  <a:pt x="0" y="0"/>
                </a:lnTo>
                <a:lnTo>
                  <a:pt x="0" y="67055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281430" y="4965196"/>
            <a:ext cx="3631439" cy="1409369"/>
          </a:xfrm>
          <a:custGeom>
            <a:avLst/>
            <a:gdLst/>
            <a:ahLst/>
            <a:cxnLst/>
            <a:rect l="l" t="t" r="r" b="b"/>
            <a:pathLst>
              <a:path w="3631438" h="1409369">
                <a:moveTo>
                  <a:pt x="289012" y="953070"/>
                </a:moveTo>
                <a:lnTo>
                  <a:pt x="277648" y="992110"/>
                </a:lnTo>
                <a:lnTo>
                  <a:pt x="264695" y="1030343"/>
                </a:lnTo>
                <a:lnTo>
                  <a:pt x="250194" y="1067725"/>
                </a:lnTo>
                <a:lnTo>
                  <a:pt x="234187" y="1104207"/>
                </a:lnTo>
                <a:lnTo>
                  <a:pt x="216718" y="1139745"/>
                </a:lnTo>
                <a:lnTo>
                  <a:pt x="197828" y="1174290"/>
                </a:lnTo>
                <a:lnTo>
                  <a:pt x="177559" y="1207798"/>
                </a:lnTo>
                <a:lnTo>
                  <a:pt x="155954" y="1240220"/>
                </a:lnTo>
                <a:lnTo>
                  <a:pt x="133056" y="1271512"/>
                </a:lnTo>
                <a:lnTo>
                  <a:pt x="108906" y="1301625"/>
                </a:lnTo>
                <a:lnTo>
                  <a:pt x="83546" y="1330514"/>
                </a:lnTo>
                <a:lnTo>
                  <a:pt x="57019" y="1358132"/>
                </a:lnTo>
                <a:lnTo>
                  <a:pt x="29368" y="1384433"/>
                </a:lnTo>
                <a:lnTo>
                  <a:pt x="635" y="1409369"/>
                </a:lnTo>
                <a:lnTo>
                  <a:pt x="3452241" y="1409369"/>
                </a:lnTo>
                <a:lnTo>
                  <a:pt x="3495334" y="1403691"/>
                </a:lnTo>
                <a:lnTo>
                  <a:pt x="3534633" y="1387563"/>
                </a:lnTo>
                <a:lnTo>
                  <a:pt x="3568898" y="1362347"/>
                </a:lnTo>
                <a:lnTo>
                  <a:pt x="3596889" y="1329405"/>
                </a:lnTo>
                <a:lnTo>
                  <a:pt x="3617368" y="1290099"/>
                </a:lnTo>
                <a:lnTo>
                  <a:pt x="3629095" y="1245791"/>
                </a:lnTo>
                <a:lnTo>
                  <a:pt x="3631438" y="1214145"/>
                </a:lnTo>
                <a:lnTo>
                  <a:pt x="3631438" y="194944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9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30" y="194944"/>
                </a:lnTo>
                <a:lnTo>
                  <a:pt x="3605530" y="1214145"/>
                </a:lnTo>
                <a:lnTo>
                  <a:pt x="3599952" y="1258850"/>
                </a:lnTo>
                <a:lnTo>
                  <a:pt x="3584223" y="1298980"/>
                </a:lnTo>
                <a:lnTo>
                  <a:pt x="3559851" y="1332895"/>
                </a:lnTo>
                <a:lnTo>
                  <a:pt x="3528343" y="1358956"/>
                </a:lnTo>
                <a:lnTo>
                  <a:pt x="3491207" y="1375522"/>
                </a:lnTo>
                <a:lnTo>
                  <a:pt x="3452241" y="1380972"/>
                </a:lnTo>
                <a:lnTo>
                  <a:pt x="72009" y="1380972"/>
                </a:lnTo>
                <a:lnTo>
                  <a:pt x="97816" y="1354548"/>
                </a:lnTo>
                <a:lnTo>
                  <a:pt x="122460" y="1327115"/>
                </a:lnTo>
                <a:lnTo>
                  <a:pt x="145923" y="1298711"/>
                </a:lnTo>
                <a:lnTo>
                  <a:pt x="168187" y="1269374"/>
                </a:lnTo>
                <a:lnTo>
                  <a:pt x="189235" y="1239143"/>
                </a:lnTo>
                <a:lnTo>
                  <a:pt x="209051" y="1208057"/>
                </a:lnTo>
                <a:lnTo>
                  <a:pt x="227616" y="1176153"/>
                </a:lnTo>
                <a:lnTo>
                  <a:pt x="244913" y="1143470"/>
                </a:lnTo>
                <a:lnTo>
                  <a:pt x="260926" y="1110046"/>
                </a:lnTo>
                <a:lnTo>
                  <a:pt x="275637" y="1075921"/>
                </a:lnTo>
                <a:lnTo>
                  <a:pt x="289029" y="1041133"/>
                </a:lnTo>
                <a:lnTo>
                  <a:pt x="301084" y="1005719"/>
                </a:lnTo>
                <a:lnTo>
                  <a:pt x="311786" y="969718"/>
                </a:lnTo>
                <a:lnTo>
                  <a:pt x="313140" y="831583"/>
                </a:lnTo>
                <a:lnTo>
                  <a:pt x="306800" y="872760"/>
                </a:lnTo>
                <a:lnTo>
                  <a:pt x="298743" y="913272"/>
                </a:lnTo>
                <a:lnTo>
                  <a:pt x="289012" y="953070"/>
                </a:lnTo>
                <a:close/>
              </a:path>
              <a:path w="3631438" h="1409369">
                <a:moveTo>
                  <a:pt x="340710" y="820619"/>
                </a:moveTo>
                <a:lnTo>
                  <a:pt x="344384" y="782263"/>
                </a:lnTo>
                <a:lnTo>
                  <a:pt x="346602" y="743550"/>
                </a:lnTo>
                <a:lnTo>
                  <a:pt x="347345" y="704519"/>
                </a:lnTo>
                <a:lnTo>
                  <a:pt x="346602" y="665528"/>
                </a:lnTo>
                <a:lnTo>
                  <a:pt x="344384" y="626852"/>
                </a:lnTo>
                <a:lnTo>
                  <a:pt x="340710" y="588528"/>
                </a:lnTo>
                <a:lnTo>
                  <a:pt x="335595" y="550597"/>
                </a:lnTo>
                <a:lnTo>
                  <a:pt x="329058" y="513095"/>
                </a:lnTo>
                <a:lnTo>
                  <a:pt x="321116" y="476061"/>
                </a:lnTo>
                <a:lnTo>
                  <a:pt x="311786" y="439533"/>
                </a:lnTo>
                <a:lnTo>
                  <a:pt x="301084" y="403548"/>
                </a:lnTo>
                <a:lnTo>
                  <a:pt x="289029" y="368146"/>
                </a:lnTo>
                <a:lnTo>
                  <a:pt x="275637" y="333365"/>
                </a:lnTo>
                <a:lnTo>
                  <a:pt x="260926" y="299242"/>
                </a:lnTo>
                <a:lnTo>
                  <a:pt x="244913" y="265816"/>
                </a:lnTo>
                <a:lnTo>
                  <a:pt x="227616" y="233124"/>
                </a:lnTo>
                <a:lnTo>
                  <a:pt x="209051" y="201206"/>
                </a:lnTo>
                <a:lnTo>
                  <a:pt x="189235" y="170099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9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7"/>
                </a:lnTo>
                <a:lnTo>
                  <a:pt x="155737" y="169112"/>
                </a:lnTo>
                <a:lnTo>
                  <a:pt x="177385" y="201528"/>
                </a:lnTo>
                <a:lnTo>
                  <a:pt x="197691" y="235028"/>
                </a:lnTo>
                <a:lnTo>
                  <a:pt x="216612" y="269565"/>
                </a:lnTo>
                <a:lnTo>
                  <a:pt x="234108" y="305092"/>
                </a:lnTo>
                <a:lnTo>
                  <a:pt x="250136" y="341562"/>
                </a:lnTo>
                <a:lnTo>
                  <a:pt x="264654" y="378929"/>
                </a:lnTo>
                <a:lnTo>
                  <a:pt x="277621" y="417145"/>
                </a:lnTo>
                <a:lnTo>
                  <a:pt x="288995" y="456165"/>
                </a:lnTo>
                <a:lnTo>
                  <a:pt x="298733" y="495940"/>
                </a:lnTo>
                <a:lnTo>
                  <a:pt x="306795" y="536425"/>
                </a:lnTo>
                <a:lnTo>
                  <a:pt x="313138" y="577572"/>
                </a:lnTo>
                <a:lnTo>
                  <a:pt x="317720" y="619335"/>
                </a:lnTo>
                <a:lnTo>
                  <a:pt x="320500" y="661666"/>
                </a:lnTo>
                <a:lnTo>
                  <a:pt x="321437" y="704519"/>
                </a:lnTo>
                <a:lnTo>
                  <a:pt x="320501" y="747416"/>
                </a:lnTo>
                <a:lnTo>
                  <a:pt x="317721" y="789786"/>
                </a:lnTo>
                <a:lnTo>
                  <a:pt x="313140" y="831583"/>
                </a:lnTo>
                <a:lnTo>
                  <a:pt x="311786" y="969718"/>
                </a:lnTo>
                <a:lnTo>
                  <a:pt x="321116" y="933170"/>
                </a:lnTo>
                <a:lnTo>
                  <a:pt x="329058" y="896111"/>
                </a:lnTo>
                <a:lnTo>
                  <a:pt x="335595" y="858582"/>
                </a:lnTo>
                <a:lnTo>
                  <a:pt x="340710" y="820619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44880" y="4965192"/>
            <a:ext cx="1770888" cy="1409700"/>
          </a:xfrm>
          <a:custGeom>
            <a:avLst/>
            <a:gdLst/>
            <a:ahLst/>
            <a:cxnLst/>
            <a:rect l="l" t="t" r="r" b="b"/>
            <a:pathLst>
              <a:path w="1770888" h="1409700">
                <a:moveTo>
                  <a:pt x="0" y="704684"/>
                </a:moveTo>
                <a:lnTo>
                  <a:pt x="528" y="735614"/>
                </a:lnTo>
                <a:lnTo>
                  <a:pt x="2103" y="766281"/>
                </a:lnTo>
                <a:lnTo>
                  <a:pt x="4708" y="796667"/>
                </a:lnTo>
                <a:lnTo>
                  <a:pt x="8325" y="826755"/>
                </a:lnTo>
                <a:lnTo>
                  <a:pt x="12937" y="856526"/>
                </a:lnTo>
                <a:lnTo>
                  <a:pt x="18528" y="885963"/>
                </a:lnTo>
                <a:lnTo>
                  <a:pt x="25081" y="915047"/>
                </a:lnTo>
                <a:lnTo>
                  <a:pt x="32579" y="943762"/>
                </a:lnTo>
                <a:lnTo>
                  <a:pt x="41004" y="972088"/>
                </a:lnTo>
                <a:lnTo>
                  <a:pt x="50341" y="1000009"/>
                </a:lnTo>
                <a:lnTo>
                  <a:pt x="60571" y="1027505"/>
                </a:lnTo>
                <a:lnTo>
                  <a:pt x="71679" y="1054560"/>
                </a:lnTo>
                <a:lnTo>
                  <a:pt x="83648" y="1081156"/>
                </a:lnTo>
                <a:lnTo>
                  <a:pt x="96459" y="1107274"/>
                </a:lnTo>
                <a:lnTo>
                  <a:pt x="110097" y="1132897"/>
                </a:lnTo>
                <a:lnTo>
                  <a:pt x="124545" y="1158007"/>
                </a:lnTo>
                <a:lnTo>
                  <a:pt x="139785" y="1182585"/>
                </a:lnTo>
                <a:lnTo>
                  <a:pt x="155801" y="1206615"/>
                </a:lnTo>
                <a:lnTo>
                  <a:pt x="156280" y="779782"/>
                </a:lnTo>
                <a:lnTo>
                  <a:pt x="154261" y="755160"/>
                </a:lnTo>
                <a:lnTo>
                  <a:pt x="153047" y="730364"/>
                </a:lnTo>
                <a:lnTo>
                  <a:pt x="152641" y="705408"/>
                </a:lnTo>
                <a:lnTo>
                  <a:pt x="153047" y="680502"/>
                </a:lnTo>
                <a:lnTo>
                  <a:pt x="154261" y="655756"/>
                </a:lnTo>
                <a:lnTo>
                  <a:pt x="156280" y="631182"/>
                </a:lnTo>
                <a:lnTo>
                  <a:pt x="159099" y="606794"/>
                </a:lnTo>
                <a:lnTo>
                  <a:pt x="162715" y="582604"/>
                </a:lnTo>
                <a:lnTo>
                  <a:pt x="167122" y="558624"/>
                </a:lnTo>
                <a:lnTo>
                  <a:pt x="172318" y="534868"/>
                </a:lnTo>
                <a:lnTo>
                  <a:pt x="178297" y="511347"/>
                </a:lnTo>
                <a:lnTo>
                  <a:pt x="185056" y="488075"/>
                </a:lnTo>
                <a:lnTo>
                  <a:pt x="192590" y="465064"/>
                </a:lnTo>
                <a:lnTo>
                  <a:pt x="200896" y="442327"/>
                </a:lnTo>
                <a:lnTo>
                  <a:pt x="209968" y="419876"/>
                </a:lnTo>
                <a:lnTo>
                  <a:pt x="219804" y="397724"/>
                </a:lnTo>
                <a:lnTo>
                  <a:pt x="230398" y="375884"/>
                </a:lnTo>
                <a:lnTo>
                  <a:pt x="241747" y="354368"/>
                </a:lnTo>
                <a:lnTo>
                  <a:pt x="253846" y="333189"/>
                </a:lnTo>
                <a:lnTo>
                  <a:pt x="266691" y="312359"/>
                </a:lnTo>
                <a:lnTo>
                  <a:pt x="280279" y="291892"/>
                </a:lnTo>
                <a:lnTo>
                  <a:pt x="294604" y="271800"/>
                </a:lnTo>
                <a:lnTo>
                  <a:pt x="309664" y="252094"/>
                </a:lnTo>
                <a:lnTo>
                  <a:pt x="330293" y="227143"/>
                </a:lnTo>
                <a:lnTo>
                  <a:pt x="347182" y="208273"/>
                </a:lnTo>
                <a:lnTo>
                  <a:pt x="364756" y="189941"/>
                </a:lnTo>
                <a:lnTo>
                  <a:pt x="382999" y="172169"/>
                </a:lnTo>
                <a:lnTo>
                  <a:pt x="401895" y="154978"/>
                </a:lnTo>
                <a:lnTo>
                  <a:pt x="421427" y="138390"/>
                </a:lnTo>
                <a:lnTo>
                  <a:pt x="441578" y="122427"/>
                </a:lnTo>
                <a:lnTo>
                  <a:pt x="445134" y="119506"/>
                </a:lnTo>
                <a:lnTo>
                  <a:pt x="1323975" y="119506"/>
                </a:lnTo>
                <a:lnTo>
                  <a:pt x="1327531" y="122427"/>
                </a:lnTo>
                <a:lnTo>
                  <a:pt x="1354506" y="143992"/>
                </a:lnTo>
                <a:lnTo>
                  <a:pt x="1404854" y="190201"/>
                </a:lnTo>
                <a:lnTo>
                  <a:pt x="1450262" y="240247"/>
                </a:lnTo>
                <a:lnTo>
                  <a:pt x="1490567" y="293808"/>
                </a:lnTo>
                <a:lnTo>
                  <a:pt x="1525605" y="350563"/>
                </a:lnTo>
                <a:lnTo>
                  <a:pt x="1555211" y="410189"/>
                </a:lnTo>
                <a:lnTo>
                  <a:pt x="1579222" y="472365"/>
                </a:lnTo>
                <a:lnTo>
                  <a:pt x="1597475" y="536769"/>
                </a:lnTo>
                <a:lnTo>
                  <a:pt x="1609805" y="603077"/>
                </a:lnTo>
                <a:lnTo>
                  <a:pt x="1616048" y="670969"/>
                </a:lnTo>
                <a:lnTo>
                  <a:pt x="1616837" y="705408"/>
                </a:lnTo>
                <a:lnTo>
                  <a:pt x="1616051" y="739852"/>
                </a:lnTo>
                <a:lnTo>
                  <a:pt x="1609828" y="807780"/>
                </a:lnTo>
                <a:lnTo>
                  <a:pt x="1597534" y="874150"/>
                </a:lnTo>
                <a:lnTo>
                  <a:pt x="1579330" y="938630"/>
                </a:lnTo>
                <a:lnTo>
                  <a:pt x="1555373" y="1000885"/>
                </a:lnTo>
                <a:lnTo>
                  <a:pt x="1525824" y="1060583"/>
                </a:lnTo>
                <a:lnTo>
                  <a:pt x="1490841" y="1117392"/>
                </a:lnTo>
                <a:lnTo>
                  <a:pt x="1450584" y="1170977"/>
                </a:lnTo>
                <a:lnTo>
                  <a:pt x="1405212" y="1221007"/>
                </a:lnTo>
                <a:lnTo>
                  <a:pt x="1354884" y="1267148"/>
                </a:lnTo>
                <a:lnTo>
                  <a:pt x="1327912" y="1288656"/>
                </a:lnTo>
                <a:lnTo>
                  <a:pt x="1324356" y="1291602"/>
                </a:lnTo>
                <a:lnTo>
                  <a:pt x="445134" y="1291602"/>
                </a:lnTo>
                <a:lnTo>
                  <a:pt x="441197" y="1288656"/>
                </a:lnTo>
                <a:lnTo>
                  <a:pt x="406093" y="1259952"/>
                </a:lnTo>
                <a:lnTo>
                  <a:pt x="377832" y="1234111"/>
                </a:lnTo>
                <a:lnTo>
                  <a:pt x="351000" y="1206958"/>
                </a:lnTo>
                <a:lnTo>
                  <a:pt x="325674" y="1178576"/>
                </a:lnTo>
                <a:lnTo>
                  <a:pt x="294604" y="1139363"/>
                </a:lnTo>
                <a:lnTo>
                  <a:pt x="266691" y="1098878"/>
                </a:lnTo>
                <a:lnTo>
                  <a:pt x="241747" y="1056908"/>
                </a:lnTo>
                <a:lnTo>
                  <a:pt x="219804" y="1013556"/>
                </a:lnTo>
                <a:lnTo>
                  <a:pt x="200896" y="968929"/>
                </a:lnTo>
                <a:lnTo>
                  <a:pt x="185056" y="923132"/>
                </a:lnTo>
                <a:lnTo>
                  <a:pt x="190093" y="1252956"/>
                </a:lnTo>
                <a:lnTo>
                  <a:pt x="219461" y="1288262"/>
                </a:lnTo>
                <a:lnTo>
                  <a:pt x="245245" y="1316431"/>
                </a:lnTo>
                <a:lnTo>
                  <a:pt x="272198" y="1343455"/>
                </a:lnTo>
                <a:lnTo>
                  <a:pt x="300284" y="1369305"/>
                </a:lnTo>
                <a:lnTo>
                  <a:pt x="329463" y="1393952"/>
                </a:lnTo>
                <a:lnTo>
                  <a:pt x="349503" y="1409699"/>
                </a:lnTo>
                <a:lnTo>
                  <a:pt x="1421383" y="1409699"/>
                </a:lnTo>
                <a:lnTo>
                  <a:pt x="1452698" y="1384755"/>
                </a:lnTo>
                <a:lnTo>
                  <a:pt x="1482831" y="1358447"/>
                </a:lnTo>
                <a:lnTo>
                  <a:pt x="1511737" y="1330821"/>
                </a:lnTo>
                <a:lnTo>
                  <a:pt x="1539370" y="1301925"/>
                </a:lnTo>
                <a:lnTo>
                  <a:pt x="1565683" y="1271803"/>
                </a:lnTo>
                <a:lnTo>
                  <a:pt x="1590632" y="1240505"/>
                </a:lnTo>
                <a:lnTo>
                  <a:pt x="1614170" y="1208074"/>
                </a:lnTo>
                <a:lnTo>
                  <a:pt x="1636251" y="1174559"/>
                </a:lnTo>
                <a:lnTo>
                  <a:pt x="1656830" y="1140005"/>
                </a:lnTo>
                <a:lnTo>
                  <a:pt x="1675860" y="1104460"/>
                </a:lnTo>
                <a:lnTo>
                  <a:pt x="1693295" y="1067969"/>
                </a:lnTo>
                <a:lnTo>
                  <a:pt x="1709090" y="1030579"/>
                </a:lnTo>
                <a:lnTo>
                  <a:pt x="1723199" y="992337"/>
                </a:lnTo>
                <a:lnTo>
                  <a:pt x="1735576" y="953289"/>
                </a:lnTo>
                <a:lnTo>
                  <a:pt x="1746174" y="913482"/>
                </a:lnTo>
                <a:lnTo>
                  <a:pt x="1754948" y="872962"/>
                </a:lnTo>
                <a:lnTo>
                  <a:pt x="1761853" y="831776"/>
                </a:lnTo>
                <a:lnTo>
                  <a:pt x="1766842" y="789970"/>
                </a:lnTo>
                <a:lnTo>
                  <a:pt x="1769868" y="747590"/>
                </a:lnTo>
                <a:lnTo>
                  <a:pt x="1770888" y="704684"/>
                </a:lnTo>
                <a:lnTo>
                  <a:pt x="1769868" y="661826"/>
                </a:lnTo>
                <a:lnTo>
                  <a:pt x="1766841" y="619489"/>
                </a:lnTo>
                <a:lnTo>
                  <a:pt x="1761852" y="577722"/>
                </a:lnTo>
                <a:lnTo>
                  <a:pt x="1754946" y="536570"/>
                </a:lnTo>
                <a:lnTo>
                  <a:pt x="1746170" y="496081"/>
                </a:lnTo>
                <a:lnTo>
                  <a:pt x="1735569" y="456301"/>
                </a:lnTo>
                <a:lnTo>
                  <a:pt x="1723188" y="417277"/>
                </a:lnTo>
                <a:lnTo>
                  <a:pt x="1709074" y="379056"/>
                </a:lnTo>
                <a:lnTo>
                  <a:pt x="1693272" y="341684"/>
                </a:lnTo>
                <a:lnTo>
                  <a:pt x="1675828" y="305207"/>
                </a:lnTo>
                <a:lnTo>
                  <a:pt x="1656788" y="269674"/>
                </a:lnTo>
                <a:lnTo>
                  <a:pt x="1636196" y="235130"/>
                </a:lnTo>
                <a:lnTo>
                  <a:pt x="1614100" y="201622"/>
                </a:lnTo>
                <a:lnTo>
                  <a:pt x="1590545" y="169197"/>
                </a:lnTo>
                <a:lnTo>
                  <a:pt x="1565576" y="137901"/>
                </a:lnTo>
                <a:lnTo>
                  <a:pt x="1539240" y="107782"/>
                </a:lnTo>
                <a:lnTo>
                  <a:pt x="1511581" y="78885"/>
                </a:lnTo>
                <a:lnTo>
                  <a:pt x="1482646" y="51258"/>
                </a:lnTo>
                <a:lnTo>
                  <a:pt x="1452480" y="24947"/>
                </a:lnTo>
                <a:lnTo>
                  <a:pt x="1421130" y="0"/>
                </a:lnTo>
                <a:lnTo>
                  <a:pt x="349757" y="0"/>
                </a:lnTo>
                <a:lnTo>
                  <a:pt x="313729" y="28968"/>
                </a:lnTo>
                <a:lnTo>
                  <a:pt x="285144" y="54227"/>
                </a:lnTo>
                <a:lnTo>
                  <a:pt x="257647" y="80702"/>
                </a:lnTo>
                <a:lnTo>
                  <a:pt x="231297" y="108372"/>
                </a:lnTo>
                <a:lnTo>
                  <a:pt x="206154" y="137221"/>
                </a:lnTo>
                <a:lnTo>
                  <a:pt x="172576" y="179967"/>
                </a:lnTo>
                <a:lnTo>
                  <a:pt x="139785" y="227419"/>
                </a:lnTo>
                <a:lnTo>
                  <a:pt x="110097" y="277043"/>
                </a:lnTo>
                <a:lnTo>
                  <a:pt x="83648" y="328704"/>
                </a:lnTo>
                <a:lnTo>
                  <a:pt x="60571" y="382263"/>
                </a:lnTo>
                <a:lnTo>
                  <a:pt x="41004" y="437585"/>
                </a:lnTo>
                <a:lnTo>
                  <a:pt x="25081" y="494534"/>
                </a:lnTo>
                <a:lnTo>
                  <a:pt x="12937" y="552971"/>
                </a:lnTo>
                <a:lnTo>
                  <a:pt x="4708" y="612761"/>
                </a:lnTo>
                <a:lnTo>
                  <a:pt x="528" y="673768"/>
                </a:lnTo>
                <a:lnTo>
                  <a:pt x="0" y="704684"/>
                </a:lnTo>
                <a:close/>
              </a:path>
              <a:path w="1770888" h="1409700">
                <a:moveTo>
                  <a:pt x="178297" y="899828"/>
                </a:moveTo>
                <a:lnTo>
                  <a:pt x="172318" y="876272"/>
                </a:lnTo>
                <a:lnTo>
                  <a:pt x="167122" y="852476"/>
                </a:lnTo>
                <a:lnTo>
                  <a:pt x="162715" y="828453"/>
                </a:lnTo>
                <a:lnTo>
                  <a:pt x="159099" y="804218"/>
                </a:lnTo>
                <a:lnTo>
                  <a:pt x="156280" y="779782"/>
                </a:lnTo>
                <a:lnTo>
                  <a:pt x="155801" y="1206615"/>
                </a:lnTo>
                <a:lnTo>
                  <a:pt x="172576" y="1230078"/>
                </a:lnTo>
                <a:lnTo>
                  <a:pt x="190093" y="1252956"/>
                </a:lnTo>
                <a:lnTo>
                  <a:pt x="185056" y="923132"/>
                </a:lnTo>
                <a:lnTo>
                  <a:pt x="178297" y="899828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615430" y="4965196"/>
            <a:ext cx="3631439" cy="1409369"/>
          </a:xfrm>
          <a:custGeom>
            <a:avLst/>
            <a:gdLst/>
            <a:ahLst/>
            <a:cxnLst/>
            <a:rect l="l" t="t" r="r" b="b"/>
            <a:pathLst>
              <a:path w="3631438" h="1409369">
                <a:moveTo>
                  <a:pt x="3626235" y="1261032"/>
                </a:moveTo>
                <a:lnTo>
                  <a:pt x="3629095" y="1245791"/>
                </a:lnTo>
                <a:lnTo>
                  <a:pt x="3630844" y="1230145"/>
                </a:lnTo>
                <a:lnTo>
                  <a:pt x="3631438" y="1214145"/>
                </a:lnTo>
                <a:lnTo>
                  <a:pt x="3631438" y="194944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8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29" y="194944"/>
                </a:lnTo>
                <a:lnTo>
                  <a:pt x="3605529" y="1214145"/>
                </a:lnTo>
                <a:lnTo>
                  <a:pt x="3599952" y="1258850"/>
                </a:lnTo>
                <a:lnTo>
                  <a:pt x="3584223" y="1298980"/>
                </a:lnTo>
                <a:lnTo>
                  <a:pt x="3559851" y="1332895"/>
                </a:lnTo>
                <a:lnTo>
                  <a:pt x="3528343" y="1358956"/>
                </a:lnTo>
                <a:lnTo>
                  <a:pt x="3491207" y="1375522"/>
                </a:lnTo>
                <a:lnTo>
                  <a:pt x="3452241" y="1380972"/>
                </a:lnTo>
                <a:lnTo>
                  <a:pt x="72008" y="1380972"/>
                </a:lnTo>
                <a:lnTo>
                  <a:pt x="97816" y="1354548"/>
                </a:lnTo>
                <a:lnTo>
                  <a:pt x="122460" y="1327115"/>
                </a:lnTo>
                <a:lnTo>
                  <a:pt x="145923" y="1298711"/>
                </a:lnTo>
                <a:lnTo>
                  <a:pt x="168187" y="1269374"/>
                </a:lnTo>
                <a:lnTo>
                  <a:pt x="189235" y="1239143"/>
                </a:lnTo>
                <a:lnTo>
                  <a:pt x="209051" y="1208057"/>
                </a:lnTo>
                <a:lnTo>
                  <a:pt x="227616" y="1176153"/>
                </a:lnTo>
                <a:lnTo>
                  <a:pt x="244913" y="1143470"/>
                </a:lnTo>
                <a:lnTo>
                  <a:pt x="260926" y="1110046"/>
                </a:lnTo>
                <a:lnTo>
                  <a:pt x="275637" y="1075921"/>
                </a:lnTo>
                <a:lnTo>
                  <a:pt x="289029" y="1041133"/>
                </a:lnTo>
                <a:lnTo>
                  <a:pt x="298743" y="913272"/>
                </a:lnTo>
                <a:lnTo>
                  <a:pt x="289012" y="953070"/>
                </a:lnTo>
                <a:lnTo>
                  <a:pt x="277648" y="992110"/>
                </a:lnTo>
                <a:lnTo>
                  <a:pt x="264695" y="1030343"/>
                </a:lnTo>
                <a:lnTo>
                  <a:pt x="250194" y="1067725"/>
                </a:lnTo>
                <a:lnTo>
                  <a:pt x="234187" y="1104207"/>
                </a:lnTo>
                <a:lnTo>
                  <a:pt x="216718" y="1139745"/>
                </a:lnTo>
                <a:lnTo>
                  <a:pt x="197828" y="1174290"/>
                </a:lnTo>
                <a:lnTo>
                  <a:pt x="177559" y="1207798"/>
                </a:lnTo>
                <a:lnTo>
                  <a:pt x="155954" y="1240220"/>
                </a:lnTo>
                <a:lnTo>
                  <a:pt x="133056" y="1271512"/>
                </a:lnTo>
                <a:lnTo>
                  <a:pt x="108906" y="1301625"/>
                </a:lnTo>
                <a:lnTo>
                  <a:pt x="83546" y="1330514"/>
                </a:lnTo>
                <a:lnTo>
                  <a:pt x="57019" y="1358132"/>
                </a:lnTo>
                <a:lnTo>
                  <a:pt x="29368" y="1384433"/>
                </a:lnTo>
                <a:lnTo>
                  <a:pt x="635" y="1409369"/>
                </a:lnTo>
                <a:lnTo>
                  <a:pt x="3452241" y="1409369"/>
                </a:lnTo>
                <a:lnTo>
                  <a:pt x="3466950" y="1408722"/>
                </a:lnTo>
                <a:lnTo>
                  <a:pt x="3481330" y="1406812"/>
                </a:lnTo>
                <a:lnTo>
                  <a:pt x="3495334" y="1403691"/>
                </a:lnTo>
                <a:lnTo>
                  <a:pt x="3508916" y="1399408"/>
                </a:lnTo>
                <a:lnTo>
                  <a:pt x="3522031" y="1394016"/>
                </a:lnTo>
                <a:lnTo>
                  <a:pt x="3534633" y="1387563"/>
                </a:lnTo>
                <a:lnTo>
                  <a:pt x="3546675" y="1380100"/>
                </a:lnTo>
                <a:lnTo>
                  <a:pt x="3558112" y="1371678"/>
                </a:lnTo>
                <a:lnTo>
                  <a:pt x="3568898" y="1362347"/>
                </a:lnTo>
                <a:lnTo>
                  <a:pt x="3578986" y="1352157"/>
                </a:lnTo>
                <a:lnTo>
                  <a:pt x="3588332" y="1341160"/>
                </a:lnTo>
                <a:lnTo>
                  <a:pt x="3596889" y="1329405"/>
                </a:lnTo>
                <a:lnTo>
                  <a:pt x="3604612" y="1316943"/>
                </a:lnTo>
                <a:lnTo>
                  <a:pt x="3611453" y="1303824"/>
                </a:lnTo>
                <a:lnTo>
                  <a:pt x="3617368" y="1290099"/>
                </a:lnTo>
                <a:lnTo>
                  <a:pt x="3622311" y="1275818"/>
                </a:lnTo>
                <a:lnTo>
                  <a:pt x="3626235" y="1261032"/>
                </a:lnTo>
                <a:close/>
              </a:path>
              <a:path w="3631438" h="1409369">
                <a:moveTo>
                  <a:pt x="306800" y="872760"/>
                </a:moveTo>
                <a:lnTo>
                  <a:pt x="298743" y="913272"/>
                </a:lnTo>
                <a:lnTo>
                  <a:pt x="289029" y="1041133"/>
                </a:lnTo>
                <a:lnTo>
                  <a:pt x="301084" y="1005719"/>
                </a:lnTo>
                <a:lnTo>
                  <a:pt x="311786" y="969718"/>
                </a:lnTo>
                <a:lnTo>
                  <a:pt x="321116" y="933170"/>
                </a:lnTo>
                <a:lnTo>
                  <a:pt x="329058" y="896111"/>
                </a:lnTo>
                <a:lnTo>
                  <a:pt x="335595" y="858582"/>
                </a:lnTo>
                <a:lnTo>
                  <a:pt x="340710" y="820619"/>
                </a:lnTo>
                <a:lnTo>
                  <a:pt x="344384" y="782263"/>
                </a:lnTo>
                <a:lnTo>
                  <a:pt x="346602" y="743550"/>
                </a:lnTo>
                <a:lnTo>
                  <a:pt x="347345" y="704519"/>
                </a:lnTo>
                <a:lnTo>
                  <a:pt x="346602" y="665528"/>
                </a:lnTo>
                <a:lnTo>
                  <a:pt x="344384" y="626852"/>
                </a:lnTo>
                <a:lnTo>
                  <a:pt x="340710" y="588528"/>
                </a:lnTo>
                <a:lnTo>
                  <a:pt x="335595" y="550597"/>
                </a:lnTo>
                <a:lnTo>
                  <a:pt x="329058" y="513095"/>
                </a:lnTo>
                <a:lnTo>
                  <a:pt x="321116" y="476061"/>
                </a:lnTo>
                <a:lnTo>
                  <a:pt x="311786" y="439533"/>
                </a:lnTo>
                <a:lnTo>
                  <a:pt x="301084" y="403548"/>
                </a:lnTo>
                <a:lnTo>
                  <a:pt x="289029" y="368146"/>
                </a:lnTo>
                <a:lnTo>
                  <a:pt x="275637" y="333365"/>
                </a:lnTo>
                <a:lnTo>
                  <a:pt x="260926" y="299242"/>
                </a:lnTo>
                <a:lnTo>
                  <a:pt x="244913" y="265816"/>
                </a:lnTo>
                <a:lnTo>
                  <a:pt x="227616" y="233124"/>
                </a:lnTo>
                <a:lnTo>
                  <a:pt x="209051" y="201206"/>
                </a:lnTo>
                <a:lnTo>
                  <a:pt x="189235" y="170099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8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7"/>
                </a:lnTo>
                <a:lnTo>
                  <a:pt x="155737" y="169112"/>
                </a:lnTo>
                <a:lnTo>
                  <a:pt x="177385" y="201528"/>
                </a:lnTo>
                <a:lnTo>
                  <a:pt x="197691" y="235028"/>
                </a:lnTo>
                <a:lnTo>
                  <a:pt x="216612" y="269565"/>
                </a:lnTo>
                <a:lnTo>
                  <a:pt x="234108" y="305092"/>
                </a:lnTo>
                <a:lnTo>
                  <a:pt x="250136" y="341562"/>
                </a:lnTo>
                <a:lnTo>
                  <a:pt x="264654" y="378929"/>
                </a:lnTo>
                <a:lnTo>
                  <a:pt x="277621" y="417145"/>
                </a:lnTo>
                <a:lnTo>
                  <a:pt x="288995" y="456165"/>
                </a:lnTo>
                <a:lnTo>
                  <a:pt x="298733" y="495940"/>
                </a:lnTo>
                <a:lnTo>
                  <a:pt x="306795" y="536425"/>
                </a:lnTo>
                <a:lnTo>
                  <a:pt x="313138" y="577572"/>
                </a:lnTo>
                <a:lnTo>
                  <a:pt x="317720" y="619335"/>
                </a:lnTo>
                <a:lnTo>
                  <a:pt x="320500" y="661666"/>
                </a:lnTo>
                <a:lnTo>
                  <a:pt x="321437" y="704519"/>
                </a:lnTo>
                <a:lnTo>
                  <a:pt x="320501" y="747416"/>
                </a:lnTo>
                <a:lnTo>
                  <a:pt x="317721" y="789786"/>
                </a:lnTo>
                <a:lnTo>
                  <a:pt x="313140" y="831583"/>
                </a:lnTo>
                <a:lnTo>
                  <a:pt x="306800" y="872760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78883" y="5744974"/>
            <a:ext cx="190119" cy="1252956"/>
          </a:xfrm>
          <a:custGeom>
            <a:avLst/>
            <a:gdLst/>
            <a:ahLst/>
            <a:cxnLst/>
            <a:rect l="l" t="t" r="r" b="b"/>
            <a:pathLst>
              <a:path w="190119" h="1252956">
                <a:moveTo>
                  <a:pt x="178318" y="120046"/>
                </a:moveTo>
                <a:lnTo>
                  <a:pt x="172338" y="96489"/>
                </a:lnTo>
                <a:lnTo>
                  <a:pt x="167141" y="72693"/>
                </a:lnTo>
                <a:lnTo>
                  <a:pt x="162732" y="48671"/>
                </a:lnTo>
                <a:lnTo>
                  <a:pt x="159115" y="24435"/>
                </a:lnTo>
                <a:lnTo>
                  <a:pt x="156295" y="0"/>
                </a:lnTo>
                <a:lnTo>
                  <a:pt x="155817" y="426832"/>
                </a:lnTo>
                <a:lnTo>
                  <a:pt x="172596" y="450295"/>
                </a:lnTo>
                <a:lnTo>
                  <a:pt x="190119" y="473173"/>
                </a:lnTo>
                <a:lnTo>
                  <a:pt x="185077" y="143350"/>
                </a:lnTo>
                <a:lnTo>
                  <a:pt x="178318" y="120046"/>
                </a:lnTo>
                <a:close/>
              </a:path>
              <a:path w="190119" h="1252956">
                <a:moveTo>
                  <a:pt x="8324" y="-197076"/>
                </a:moveTo>
                <a:lnTo>
                  <a:pt x="4707" y="-167020"/>
                </a:lnTo>
                <a:lnTo>
                  <a:pt x="2103" y="-136660"/>
                </a:lnTo>
                <a:lnTo>
                  <a:pt x="528" y="-106014"/>
                </a:lnTo>
                <a:lnTo>
                  <a:pt x="0" y="-75097"/>
                </a:lnTo>
                <a:lnTo>
                  <a:pt x="528" y="-44167"/>
                </a:lnTo>
                <a:lnTo>
                  <a:pt x="2103" y="-13500"/>
                </a:lnTo>
                <a:lnTo>
                  <a:pt x="4707" y="16885"/>
                </a:lnTo>
                <a:lnTo>
                  <a:pt x="8324" y="46972"/>
                </a:lnTo>
                <a:lnTo>
                  <a:pt x="12936" y="76744"/>
                </a:lnTo>
                <a:lnTo>
                  <a:pt x="18526" y="106180"/>
                </a:lnTo>
                <a:lnTo>
                  <a:pt x="25079" y="135265"/>
                </a:lnTo>
                <a:lnTo>
                  <a:pt x="32577" y="163979"/>
                </a:lnTo>
                <a:lnTo>
                  <a:pt x="41002" y="192305"/>
                </a:lnTo>
                <a:lnTo>
                  <a:pt x="50339" y="220226"/>
                </a:lnTo>
                <a:lnTo>
                  <a:pt x="60570" y="247723"/>
                </a:lnTo>
                <a:lnTo>
                  <a:pt x="71679" y="274778"/>
                </a:lnTo>
                <a:lnTo>
                  <a:pt x="83649" y="301373"/>
                </a:lnTo>
                <a:lnTo>
                  <a:pt x="96462" y="327491"/>
                </a:lnTo>
                <a:lnTo>
                  <a:pt x="110103" y="353114"/>
                </a:lnTo>
                <a:lnTo>
                  <a:pt x="124553" y="378224"/>
                </a:lnTo>
                <a:lnTo>
                  <a:pt x="139797" y="402803"/>
                </a:lnTo>
                <a:lnTo>
                  <a:pt x="155817" y="426832"/>
                </a:lnTo>
                <a:lnTo>
                  <a:pt x="156295" y="0"/>
                </a:lnTo>
                <a:lnTo>
                  <a:pt x="154275" y="-24622"/>
                </a:lnTo>
                <a:lnTo>
                  <a:pt x="153060" y="-49417"/>
                </a:lnTo>
                <a:lnTo>
                  <a:pt x="152654" y="-74373"/>
                </a:lnTo>
                <a:lnTo>
                  <a:pt x="153060" y="-99280"/>
                </a:lnTo>
                <a:lnTo>
                  <a:pt x="154275" y="-124026"/>
                </a:lnTo>
                <a:lnTo>
                  <a:pt x="156295" y="-148600"/>
                </a:lnTo>
                <a:lnTo>
                  <a:pt x="159115" y="-172988"/>
                </a:lnTo>
                <a:lnTo>
                  <a:pt x="162732" y="-197178"/>
                </a:lnTo>
                <a:lnTo>
                  <a:pt x="167141" y="-221158"/>
                </a:lnTo>
                <a:lnTo>
                  <a:pt x="172338" y="-244914"/>
                </a:lnTo>
                <a:lnTo>
                  <a:pt x="178318" y="-268435"/>
                </a:lnTo>
                <a:lnTo>
                  <a:pt x="185077" y="-291707"/>
                </a:lnTo>
                <a:lnTo>
                  <a:pt x="192611" y="-314718"/>
                </a:lnTo>
                <a:lnTo>
                  <a:pt x="200915" y="-337455"/>
                </a:lnTo>
                <a:lnTo>
                  <a:pt x="209986" y="-359906"/>
                </a:lnTo>
                <a:lnTo>
                  <a:pt x="219819" y="-382058"/>
                </a:lnTo>
                <a:lnTo>
                  <a:pt x="230410" y="-403898"/>
                </a:lnTo>
                <a:lnTo>
                  <a:pt x="241754" y="-425414"/>
                </a:lnTo>
                <a:lnTo>
                  <a:pt x="253847" y="-446593"/>
                </a:lnTo>
                <a:lnTo>
                  <a:pt x="266685" y="-467422"/>
                </a:lnTo>
                <a:lnTo>
                  <a:pt x="280264" y="-487889"/>
                </a:lnTo>
                <a:lnTo>
                  <a:pt x="294579" y="-507982"/>
                </a:lnTo>
                <a:lnTo>
                  <a:pt x="309625" y="-527687"/>
                </a:lnTo>
                <a:lnTo>
                  <a:pt x="330286" y="-552656"/>
                </a:lnTo>
                <a:lnTo>
                  <a:pt x="347182" y="-571523"/>
                </a:lnTo>
                <a:lnTo>
                  <a:pt x="364760" y="-589852"/>
                </a:lnTo>
                <a:lnTo>
                  <a:pt x="383004" y="-607621"/>
                </a:lnTo>
                <a:lnTo>
                  <a:pt x="401900" y="-624809"/>
                </a:lnTo>
                <a:lnTo>
                  <a:pt x="421429" y="-641394"/>
                </a:lnTo>
                <a:lnTo>
                  <a:pt x="441578" y="-657354"/>
                </a:lnTo>
                <a:lnTo>
                  <a:pt x="445135" y="-660275"/>
                </a:lnTo>
                <a:lnTo>
                  <a:pt x="1323975" y="-660275"/>
                </a:lnTo>
                <a:lnTo>
                  <a:pt x="1327530" y="-657354"/>
                </a:lnTo>
                <a:lnTo>
                  <a:pt x="1354506" y="-635790"/>
                </a:lnTo>
                <a:lnTo>
                  <a:pt x="1404854" y="-589581"/>
                </a:lnTo>
                <a:lnTo>
                  <a:pt x="1450262" y="-539535"/>
                </a:lnTo>
                <a:lnTo>
                  <a:pt x="1490567" y="-485974"/>
                </a:lnTo>
                <a:lnTo>
                  <a:pt x="1525605" y="-429219"/>
                </a:lnTo>
                <a:lnTo>
                  <a:pt x="1555211" y="-369592"/>
                </a:lnTo>
                <a:lnTo>
                  <a:pt x="1579222" y="-307416"/>
                </a:lnTo>
                <a:lnTo>
                  <a:pt x="1597475" y="-243013"/>
                </a:lnTo>
                <a:lnTo>
                  <a:pt x="1609805" y="-176704"/>
                </a:lnTo>
                <a:lnTo>
                  <a:pt x="1616048" y="-108812"/>
                </a:lnTo>
                <a:lnTo>
                  <a:pt x="1616837" y="-74373"/>
                </a:lnTo>
                <a:lnTo>
                  <a:pt x="1616051" y="-39929"/>
                </a:lnTo>
                <a:lnTo>
                  <a:pt x="1609828" y="27998"/>
                </a:lnTo>
                <a:lnTo>
                  <a:pt x="1597534" y="94368"/>
                </a:lnTo>
                <a:lnTo>
                  <a:pt x="1579330" y="158847"/>
                </a:lnTo>
                <a:lnTo>
                  <a:pt x="1555373" y="221102"/>
                </a:lnTo>
                <a:lnTo>
                  <a:pt x="1525824" y="280800"/>
                </a:lnTo>
                <a:lnTo>
                  <a:pt x="1490841" y="337609"/>
                </a:lnTo>
                <a:lnTo>
                  <a:pt x="1450584" y="391195"/>
                </a:lnTo>
                <a:lnTo>
                  <a:pt x="1405212" y="441224"/>
                </a:lnTo>
                <a:lnTo>
                  <a:pt x="1354884" y="487365"/>
                </a:lnTo>
                <a:lnTo>
                  <a:pt x="1327912" y="508873"/>
                </a:lnTo>
                <a:lnTo>
                  <a:pt x="1324355" y="511820"/>
                </a:lnTo>
                <a:lnTo>
                  <a:pt x="445135" y="511820"/>
                </a:lnTo>
                <a:lnTo>
                  <a:pt x="441198" y="508873"/>
                </a:lnTo>
                <a:lnTo>
                  <a:pt x="406077" y="480156"/>
                </a:lnTo>
                <a:lnTo>
                  <a:pt x="377818" y="454318"/>
                </a:lnTo>
                <a:lnTo>
                  <a:pt x="350983" y="427168"/>
                </a:lnTo>
                <a:lnTo>
                  <a:pt x="325647" y="398790"/>
                </a:lnTo>
                <a:lnTo>
                  <a:pt x="294579" y="359580"/>
                </a:lnTo>
                <a:lnTo>
                  <a:pt x="266685" y="319096"/>
                </a:lnTo>
                <a:lnTo>
                  <a:pt x="241754" y="277125"/>
                </a:lnTo>
                <a:lnTo>
                  <a:pt x="219819" y="233773"/>
                </a:lnTo>
                <a:lnTo>
                  <a:pt x="200915" y="189146"/>
                </a:lnTo>
                <a:lnTo>
                  <a:pt x="185077" y="143350"/>
                </a:lnTo>
                <a:lnTo>
                  <a:pt x="190119" y="473173"/>
                </a:lnTo>
                <a:lnTo>
                  <a:pt x="219473" y="508469"/>
                </a:lnTo>
                <a:lnTo>
                  <a:pt x="245259" y="536640"/>
                </a:lnTo>
                <a:lnTo>
                  <a:pt x="272215" y="563667"/>
                </a:lnTo>
                <a:lnTo>
                  <a:pt x="300300" y="589519"/>
                </a:lnTo>
                <a:lnTo>
                  <a:pt x="329472" y="614168"/>
                </a:lnTo>
                <a:lnTo>
                  <a:pt x="349503" y="629917"/>
                </a:lnTo>
                <a:lnTo>
                  <a:pt x="1421384" y="629917"/>
                </a:lnTo>
                <a:lnTo>
                  <a:pt x="1452698" y="604973"/>
                </a:lnTo>
                <a:lnTo>
                  <a:pt x="1482831" y="578664"/>
                </a:lnTo>
                <a:lnTo>
                  <a:pt x="1511737" y="551039"/>
                </a:lnTo>
                <a:lnTo>
                  <a:pt x="1539370" y="522142"/>
                </a:lnTo>
                <a:lnTo>
                  <a:pt x="1565683" y="492021"/>
                </a:lnTo>
                <a:lnTo>
                  <a:pt x="1590632" y="460722"/>
                </a:lnTo>
                <a:lnTo>
                  <a:pt x="1614170" y="428292"/>
                </a:lnTo>
                <a:lnTo>
                  <a:pt x="1636251" y="394776"/>
                </a:lnTo>
                <a:lnTo>
                  <a:pt x="1656830" y="360223"/>
                </a:lnTo>
                <a:lnTo>
                  <a:pt x="1675860" y="324677"/>
                </a:lnTo>
                <a:lnTo>
                  <a:pt x="1693295" y="288186"/>
                </a:lnTo>
                <a:lnTo>
                  <a:pt x="1709090" y="250797"/>
                </a:lnTo>
                <a:lnTo>
                  <a:pt x="1723199" y="212555"/>
                </a:lnTo>
                <a:lnTo>
                  <a:pt x="1735576" y="173507"/>
                </a:lnTo>
                <a:lnTo>
                  <a:pt x="1746174" y="133699"/>
                </a:lnTo>
                <a:lnTo>
                  <a:pt x="1754948" y="93179"/>
                </a:lnTo>
                <a:lnTo>
                  <a:pt x="1761853" y="51993"/>
                </a:lnTo>
                <a:lnTo>
                  <a:pt x="1766842" y="10187"/>
                </a:lnTo>
                <a:lnTo>
                  <a:pt x="1769868" y="-32191"/>
                </a:lnTo>
                <a:lnTo>
                  <a:pt x="1770888" y="-75097"/>
                </a:lnTo>
                <a:lnTo>
                  <a:pt x="1769868" y="-117956"/>
                </a:lnTo>
                <a:lnTo>
                  <a:pt x="1766841" y="-160292"/>
                </a:lnTo>
                <a:lnTo>
                  <a:pt x="1761852" y="-202060"/>
                </a:lnTo>
                <a:lnTo>
                  <a:pt x="1754946" y="-243211"/>
                </a:lnTo>
                <a:lnTo>
                  <a:pt x="1746170" y="-283701"/>
                </a:lnTo>
                <a:lnTo>
                  <a:pt x="1735569" y="-323480"/>
                </a:lnTo>
                <a:lnTo>
                  <a:pt x="1723188" y="-362504"/>
                </a:lnTo>
                <a:lnTo>
                  <a:pt x="1709074" y="-400726"/>
                </a:lnTo>
                <a:lnTo>
                  <a:pt x="1693272" y="-438098"/>
                </a:lnTo>
                <a:lnTo>
                  <a:pt x="1675828" y="-474574"/>
                </a:lnTo>
                <a:lnTo>
                  <a:pt x="1656788" y="-510108"/>
                </a:lnTo>
                <a:lnTo>
                  <a:pt x="1636196" y="-544652"/>
                </a:lnTo>
                <a:lnTo>
                  <a:pt x="1614100" y="-578160"/>
                </a:lnTo>
                <a:lnTo>
                  <a:pt x="1590545" y="-610585"/>
                </a:lnTo>
                <a:lnTo>
                  <a:pt x="1565576" y="-641881"/>
                </a:lnTo>
                <a:lnTo>
                  <a:pt x="1539240" y="-672000"/>
                </a:lnTo>
                <a:lnTo>
                  <a:pt x="1511581" y="-700897"/>
                </a:lnTo>
                <a:lnTo>
                  <a:pt x="1482646" y="-728524"/>
                </a:lnTo>
                <a:lnTo>
                  <a:pt x="1452480" y="-754834"/>
                </a:lnTo>
                <a:lnTo>
                  <a:pt x="1421129" y="-779782"/>
                </a:lnTo>
                <a:lnTo>
                  <a:pt x="349758" y="-779782"/>
                </a:lnTo>
                <a:lnTo>
                  <a:pt x="313727" y="-750823"/>
                </a:lnTo>
                <a:lnTo>
                  <a:pt x="285141" y="-725562"/>
                </a:lnTo>
                <a:lnTo>
                  <a:pt x="257649" y="-699086"/>
                </a:lnTo>
                <a:lnTo>
                  <a:pt x="231309" y="-671413"/>
                </a:lnTo>
                <a:lnTo>
                  <a:pt x="206176" y="-642562"/>
                </a:lnTo>
                <a:lnTo>
                  <a:pt x="172596" y="-599815"/>
                </a:lnTo>
                <a:lnTo>
                  <a:pt x="139797" y="-552363"/>
                </a:lnTo>
                <a:lnTo>
                  <a:pt x="110103" y="-502738"/>
                </a:lnTo>
                <a:lnTo>
                  <a:pt x="83649" y="-451078"/>
                </a:lnTo>
                <a:lnTo>
                  <a:pt x="60570" y="-397518"/>
                </a:lnTo>
                <a:lnTo>
                  <a:pt x="41002" y="-342196"/>
                </a:lnTo>
                <a:lnTo>
                  <a:pt x="25079" y="-285248"/>
                </a:lnTo>
                <a:lnTo>
                  <a:pt x="12936" y="-226810"/>
                </a:lnTo>
                <a:lnTo>
                  <a:pt x="8324" y="-197076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578865" y="5308096"/>
            <a:ext cx="502667" cy="722083"/>
          </a:xfrm>
          <a:custGeom>
            <a:avLst/>
            <a:gdLst/>
            <a:ahLst/>
            <a:cxnLst/>
            <a:rect l="l" t="t" r="r" b="b"/>
            <a:pathLst>
              <a:path w="502666" h="722083">
                <a:moveTo>
                  <a:pt x="208153" y="581342"/>
                </a:moveTo>
                <a:lnTo>
                  <a:pt x="208153" y="289191"/>
                </a:lnTo>
                <a:lnTo>
                  <a:pt x="206866" y="288647"/>
                </a:lnTo>
                <a:lnTo>
                  <a:pt x="195591" y="282824"/>
                </a:lnTo>
                <a:lnTo>
                  <a:pt x="185131" y="275541"/>
                </a:lnTo>
                <a:lnTo>
                  <a:pt x="175513" y="266954"/>
                </a:lnTo>
                <a:lnTo>
                  <a:pt x="163121" y="252251"/>
                </a:lnTo>
                <a:lnTo>
                  <a:pt x="156372" y="241156"/>
                </a:lnTo>
                <a:lnTo>
                  <a:pt x="151069" y="229369"/>
                </a:lnTo>
                <a:lnTo>
                  <a:pt x="147243" y="217019"/>
                </a:lnTo>
                <a:lnTo>
                  <a:pt x="144924" y="204232"/>
                </a:lnTo>
                <a:lnTo>
                  <a:pt x="144144" y="191135"/>
                </a:lnTo>
                <a:lnTo>
                  <a:pt x="144457" y="182899"/>
                </a:lnTo>
                <a:lnTo>
                  <a:pt x="146196" y="170187"/>
                </a:lnTo>
                <a:lnTo>
                  <a:pt x="149422" y="157846"/>
                </a:lnTo>
                <a:lnTo>
                  <a:pt x="154087" y="145930"/>
                </a:lnTo>
                <a:lnTo>
                  <a:pt x="160147" y="134493"/>
                </a:lnTo>
                <a:lnTo>
                  <a:pt x="164699" y="127960"/>
                </a:lnTo>
                <a:lnTo>
                  <a:pt x="172950" y="118151"/>
                </a:lnTo>
                <a:lnTo>
                  <a:pt x="182274" y="109306"/>
                </a:lnTo>
                <a:lnTo>
                  <a:pt x="192563" y="101578"/>
                </a:lnTo>
                <a:lnTo>
                  <a:pt x="203708" y="95123"/>
                </a:lnTo>
                <a:lnTo>
                  <a:pt x="0" y="0"/>
                </a:lnTo>
                <a:lnTo>
                  <a:pt x="0" y="722083"/>
                </a:lnTo>
                <a:lnTo>
                  <a:pt x="209951" y="594227"/>
                </a:lnTo>
                <a:lnTo>
                  <a:pt x="208153" y="581342"/>
                </a:lnTo>
                <a:close/>
              </a:path>
              <a:path w="502666" h="722083">
                <a:moveTo>
                  <a:pt x="252349" y="225171"/>
                </a:moveTo>
                <a:lnTo>
                  <a:pt x="298958" y="178054"/>
                </a:lnTo>
                <a:lnTo>
                  <a:pt x="298958" y="95123"/>
                </a:lnTo>
                <a:lnTo>
                  <a:pt x="306088" y="98989"/>
                </a:lnTo>
                <a:lnTo>
                  <a:pt x="316796" y="106256"/>
                </a:lnTo>
                <a:lnTo>
                  <a:pt x="326509" y="114698"/>
                </a:lnTo>
                <a:lnTo>
                  <a:pt x="335119" y="124162"/>
                </a:lnTo>
                <a:lnTo>
                  <a:pt x="342519" y="134493"/>
                </a:lnTo>
                <a:lnTo>
                  <a:pt x="346642" y="141746"/>
                </a:lnTo>
                <a:lnTo>
                  <a:pt x="351904" y="153482"/>
                </a:lnTo>
                <a:lnTo>
                  <a:pt x="355701" y="165661"/>
                </a:lnTo>
                <a:lnTo>
                  <a:pt x="358001" y="178229"/>
                </a:lnTo>
                <a:lnTo>
                  <a:pt x="358775" y="191135"/>
                </a:lnTo>
                <a:lnTo>
                  <a:pt x="358591" y="197340"/>
                </a:lnTo>
                <a:lnTo>
                  <a:pt x="357015" y="210284"/>
                </a:lnTo>
                <a:lnTo>
                  <a:pt x="353878" y="222860"/>
                </a:lnTo>
                <a:lnTo>
                  <a:pt x="349247" y="234941"/>
                </a:lnTo>
                <a:lnTo>
                  <a:pt x="343184" y="246402"/>
                </a:lnTo>
                <a:lnTo>
                  <a:pt x="335755" y="257115"/>
                </a:lnTo>
                <a:lnTo>
                  <a:pt x="327025" y="266954"/>
                </a:lnTo>
                <a:lnTo>
                  <a:pt x="321185" y="272392"/>
                </a:lnTo>
                <a:lnTo>
                  <a:pt x="311100" y="280105"/>
                </a:lnTo>
                <a:lnTo>
                  <a:pt x="300100" y="286524"/>
                </a:lnTo>
                <a:lnTo>
                  <a:pt x="300100" y="581342"/>
                </a:lnTo>
                <a:lnTo>
                  <a:pt x="299002" y="591429"/>
                </a:lnTo>
                <a:lnTo>
                  <a:pt x="294454" y="603528"/>
                </a:lnTo>
                <a:lnTo>
                  <a:pt x="286512" y="613930"/>
                </a:lnTo>
                <a:lnTo>
                  <a:pt x="278889" y="620125"/>
                </a:lnTo>
                <a:lnTo>
                  <a:pt x="267094" y="625438"/>
                </a:lnTo>
                <a:lnTo>
                  <a:pt x="254127" y="627265"/>
                </a:lnTo>
                <a:lnTo>
                  <a:pt x="243940" y="626173"/>
                </a:lnTo>
                <a:lnTo>
                  <a:pt x="231862" y="621677"/>
                </a:lnTo>
                <a:lnTo>
                  <a:pt x="221487" y="613930"/>
                </a:lnTo>
                <a:lnTo>
                  <a:pt x="215202" y="606050"/>
                </a:lnTo>
                <a:lnTo>
                  <a:pt x="209951" y="594227"/>
                </a:lnTo>
                <a:lnTo>
                  <a:pt x="0" y="722083"/>
                </a:lnTo>
                <a:lnTo>
                  <a:pt x="502666" y="722083"/>
                </a:lnTo>
                <a:lnTo>
                  <a:pt x="502666" y="0"/>
                </a:lnTo>
                <a:lnTo>
                  <a:pt x="0" y="0"/>
                </a:lnTo>
                <a:lnTo>
                  <a:pt x="203708" y="95123"/>
                </a:lnTo>
                <a:lnTo>
                  <a:pt x="203708" y="178054"/>
                </a:lnTo>
                <a:lnTo>
                  <a:pt x="252349" y="225171"/>
                </a:lnTo>
                <a:close/>
              </a:path>
            </a:pathLst>
          </a:custGeom>
          <a:solidFill>
            <a:srgbClr val="66B0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93292" y="1737360"/>
            <a:ext cx="9966960" cy="0"/>
          </a:xfrm>
          <a:custGeom>
            <a:avLst/>
            <a:gdLst/>
            <a:ahLst/>
            <a:cxnLst/>
            <a:rect l="l" t="t" r="r" b="b"/>
            <a:pathLst>
              <a:path w="9966960">
                <a:moveTo>
                  <a:pt x="0" y="0"/>
                </a:moveTo>
                <a:lnTo>
                  <a:pt x="9966960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81430" y="1639824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289012" y="953040"/>
                </a:move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95334" y="1403639"/>
                </a:lnTo>
                <a:lnTo>
                  <a:pt x="3534633" y="1387510"/>
                </a:lnTo>
                <a:lnTo>
                  <a:pt x="3568898" y="1362294"/>
                </a:lnTo>
                <a:lnTo>
                  <a:pt x="3596889" y="1329354"/>
                </a:lnTo>
                <a:lnTo>
                  <a:pt x="3617368" y="1290054"/>
                </a:lnTo>
                <a:lnTo>
                  <a:pt x="3629095" y="1245755"/>
                </a:lnTo>
                <a:lnTo>
                  <a:pt x="3631438" y="1214120"/>
                </a:lnTo>
                <a:lnTo>
                  <a:pt x="3631438" y="194945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9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30" y="194945"/>
                </a:lnTo>
                <a:lnTo>
                  <a:pt x="3605530" y="1214120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8"/>
                </a:lnTo>
                <a:lnTo>
                  <a:pt x="72009" y="1380998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13140" y="831543"/>
                </a:lnTo>
                <a:lnTo>
                  <a:pt x="306800" y="872724"/>
                </a:lnTo>
                <a:lnTo>
                  <a:pt x="298743" y="913239"/>
                </a:lnTo>
                <a:lnTo>
                  <a:pt x="289012" y="953040"/>
                </a:lnTo>
                <a:close/>
              </a:path>
              <a:path w="3631438" h="1409318">
                <a:moveTo>
                  <a:pt x="340710" y="820593"/>
                </a:move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9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44880" y="1639824"/>
            <a:ext cx="1770888" cy="1409700"/>
          </a:xfrm>
          <a:custGeom>
            <a:avLst/>
            <a:gdLst/>
            <a:ahLst/>
            <a:cxnLst/>
            <a:rect l="l" t="t" r="r" b="b"/>
            <a:pathLst>
              <a:path w="1770888" h="1409700">
                <a:moveTo>
                  <a:pt x="0" y="704723"/>
                </a:moveTo>
                <a:lnTo>
                  <a:pt x="528" y="735648"/>
                </a:lnTo>
                <a:lnTo>
                  <a:pt x="2103" y="766310"/>
                </a:lnTo>
                <a:lnTo>
                  <a:pt x="4708" y="796691"/>
                </a:lnTo>
                <a:lnTo>
                  <a:pt x="8325" y="826774"/>
                </a:lnTo>
                <a:lnTo>
                  <a:pt x="12937" y="856539"/>
                </a:lnTo>
                <a:lnTo>
                  <a:pt x="18528" y="885970"/>
                </a:lnTo>
                <a:lnTo>
                  <a:pt x="25081" y="915049"/>
                </a:lnTo>
                <a:lnTo>
                  <a:pt x="32579" y="943759"/>
                </a:lnTo>
                <a:lnTo>
                  <a:pt x="41004" y="972081"/>
                </a:lnTo>
                <a:lnTo>
                  <a:pt x="50341" y="999998"/>
                </a:lnTo>
                <a:lnTo>
                  <a:pt x="60571" y="1027491"/>
                </a:lnTo>
                <a:lnTo>
                  <a:pt x="71679" y="1054545"/>
                </a:lnTo>
                <a:lnTo>
                  <a:pt x="83648" y="1081139"/>
                </a:lnTo>
                <a:lnTo>
                  <a:pt x="96459" y="1107258"/>
                </a:lnTo>
                <a:lnTo>
                  <a:pt x="110097" y="1132883"/>
                </a:lnTo>
                <a:lnTo>
                  <a:pt x="124545" y="1157997"/>
                </a:lnTo>
                <a:lnTo>
                  <a:pt x="139785" y="1182581"/>
                </a:lnTo>
                <a:lnTo>
                  <a:pt x="155801" y="1206618"/>
                </a:lnTo>
                <a:lnTo>
                  <a:pt x="156280" y="779733"/>
                </a:lnTo>
                <a:lnTo>
                  <a:pt x="154261" y="755110"/>
                </a:lnTo>
                <a:lnTo>
                  <a:pt x="153047" y="730314"/>
                </a:lnTo>
                <a:lnTo>
                  <a:pt x="152641" y="705358"/>
                </a:lnTo>
                <a:lnTo>
                  <a:pt x="153047" y="680458"/>
                </a:lnTo>
                <a:lnTo>
                  <a:pt x="154261" y="655719"/>
                </a:lnTo>
                <a:lnTo>
                  <a:pt x="156280" y="631151"/>
                </a:lnTo>
                <a:lnTo>
                  <a:pt x="159099" y="606768"/>
                </a:lnTo>
                <a:lnTo>
                  <a:pt x="162715" y="582582"/>
                </a:lnTo>
                <a:lnTo>
                  <a:pt x="167122" y="558607"/>
                </a:lnTo>
                <a:lnTo>
                  <a:pt x="172318" y="534854"/>
                </a:lnTo>
                <a:lnTo>
                  <a:pt x="178297" y="511336"/>
                </a:lnTo>
                <a:lnTo>
                  <a:pt x="185056" y="488066"/>
                </a:lnTo>
                <a:lnTo>
                  <a:pt x="192590" y="465058"/>
                </a:lnTo>
                <a:lnTo>
                  <a:pt x="200896" y="442322"/>
                </a:lnTo>
                <a:lnTo>
                  <a:pt x="209968" y="419873"/>
                </a:lnTo>
                <a:lnTo>
                  <a:pt x="219804" y="397722"/>
                </a:lnTo>
                <a:lnTo>
                  <a:pt x="230398" y="375883"/>
                </a:lnTo>
                <a:lnTo>
                  <a:pt x="241747" y="354367"/>
                </a:lnTo>
                <a:lnTo>
                  <a:pt x="253846" y="333189"/>
                </a:lnTo>
                <a:lnTo>
                  <a:pt x="266691" y="312359"/>
                </a:lnTo>
                <a:lnTo>
                  <a:pt x="280279" y="291892"/>
                </a:lnTo>
                <a:lnTo>
                  <a:pt x="294604" y="271800"/>
                </a:lnTo>
                <a:lnTo>
                  <a:pt x="309664" y="252095"/>
                </a:lnTo>
                <a:lnTo>
                  <a:pt x="330293" y="227143"/>
                </a:lnTo>
                <a:lnTo>
                  <a:pt x="347182" y="208273"/>
                </a:lnTo>
                <a:lnTo>
                  <a:pt x="364756" y="189941"/>
                </a:lnTo>
                <a:lnTo>
                  <a:pt x="382999" y="172169"/>
                </a:lnTo>
                <a:lnTo>
                  <a:pt x="401895" y="154978"/>
                </a:lnTo>
                <a:lnTo>
                  <a:pt x="421427" y="138390"/>
                </a:lnTo>
                <a:lnTo>
                  <a:pt x="441578" y="122427"/>
                </a:lnTo>
                <a:lnTo>
                  <a:pt x="445134" y="119506"/>
                </a:lnTo>
                <a:lnTo>
                  <a:pt x="1323975" y="119506"/>
                </a:lnTo>
                <a:lnTo>
                  <a:pt x="1327531" y="122427"/>
                </a:lnTo>
                <a:lnTo>
                  <a:pt x="1354506" y="143992"/>
                </a:lnTo>
                <a:lnTo>
                  <a:pt x="1404854" y="190200"/>
                </a:lnTo>
                <a:lnTo>
                  <a:pt x="1450262" y="240246"/>
                </a:lnTo>
                <a:lnTo>
                  <a:pt x="1490567" y="293806"/>
                </a:lnTo>
                <a:lnTo>
                  <a:pt x="1525605" y="350558"/>
                </a:lnTo>
                <a:lnTo>
                  <a:pt x="1555211" y="410181"/>
                </a:lnTo>
                <a:lnTo>
                  <a:pt x="1579222" y="472351"/>
                </a:lnTo>
                <a:lnTo>
                  <a:pt x="1597475" y="536747"/>
                </a:lnTo>
                <a:lnTo>
                  <a:pt x="1609805" y="603046"/>
                </a:lnTo>
                <a:lnTo>
                  <a:pt x="1616048" y="670926"/>
                </a:lnTo>
                <a:lnTo>
                  <a:pt x="1616837" y="705358"/>
                </a:lnTo>
                <a:lnTo>
                  <a:pt x="1616051" y="739812"/>
                </a:lnTo>
                <a:lnTo>
                  <a:pt x="1609828" y="807755"/>
                </a:lnTo>
                <a:lnTo>
                  <a:pt x="1597534" y="874135"/>
                </a:lnTo>
                <a:lnTo>
                  <a:pt x="1579330" y="938618"/>
                </a:lnTo>
                <a:lnTo>
                  <a:pt x="1555373" y="1000875"/>
                </a:lnTo>
                <a:lnTo>
                  <a:pt x="1525824" y="1060574"/>
                </a:lnTo>
                <a:lnTo>
                  <a:pt x="1490841" y="1117382"/>
                </a:lnTo>
                <a:lnTo>
                  <a:pt x="1450584" y="1170969"/>
                </a:lnTo>
                <a:lnTo>
                  <a:pt x="1405212" y="1221004"/>
                </a:lnTo>
                <a:lnTo>
                  <a:pt x="1354884" y="1267154"/>
                </a:lnTo>
                <a:lnTo>
                  <a:pt x="1327912" y="1288668"/>
                </a:lnTo>
                <a:lnTo>
                  <a:pt x="1324356" y="1291589"/>
                </a:lnTo>
                <a:lnTo>
                  <a:pt x="445134" y="1291589"/>
                </a:lnTo>
                <a:lnTo>
                  <a:pt x="441197" y="1288668"/>
                </a:lnTo>
                <a:lnTo>
                  <a:pt x="406083" y="1259968"/>
                </a:lnTo>
                <a:lnTo>
                  <a:pt x="377825" y="1234122"/>
                </a:lnTo>
                <a:lnTo>
                  <a:pt x="350996" y="1206956"/>
                </a:lnTo>
                <a:lnTo>
                  <a:pt x="325673" y="1178564"/>
                </a:lnTo>
                <a:lnTo>
                  <a:pt x="294604" y="1139348"/>
                </a:lnTo>
                <a:lnTo>
                  <a:pt x="266691" y="1098859"/>
                </a:lnTo>
                <a:lnTo>
                  <a:pt x="241747" y="1056884"/>
                </a:lnTo>
                <a:lnTo>
                  <a:pt x="219804" y="1013527"/>
                </a:lnTo>
                <a:lnTo>
                  <a:pt x="200896" y="968895"/>
                </a:lnTo>
                <a:lnTo>
                  <a:pt x="185056" y="923093"/>
                </a:lnTo>
                <a:lnTo>
                  <a:pt x="190093" y="1252981"/>
                </a:lnTo>
                <a:lnTo>
                  <a:pt x="219452" y="1288289"/>
                </a:lnTo>
                <a:lnTo>
                  <a:pt x="245237" y="1316465"/>
                </a:lnTo>
                <a:lnTo>
                  <a:pt x="272193" y="1343490"/>
                </a:lnTo>
                <a:lnTo>
                  <a:pt x="300280" y="1369334"/>
                </a:lnTo>
                <a:lnTo>
                  <a:pt x="329461" y="1393966"/>
                </a:lnTo>
                <a:lnTo>
                  <a:pt x="349503" y="1409700"/>
                </a:lnTo>
                <a:lnTo>
                  <a:pt x="1421383" y="1409700"/>
                </a:lnTo>
                <a:lnTo>
                  <a:pt x="1452698" y="1384752"/>
                </a:lnTo>
                <a:lnTo>
                  <a:pt x="1482831" y="1358441"/>
                </a:lnTo>
                <a:lnTo>
                  <a:pt x="1511737" y="1330813"/>
                </a:lnTo>
                <a:lnTo>
                  <a:pt x="1539370" y="1301915"/>
                </a:lnTo>
                <a:lnTo>
                  <a:pt x="1565683" y="1271793"/>
                </a:lnTo>
                <a:lnTo>
                  <a:pt x="1590632" y="1240494"/>
                </a:lnTo>
                <a:lnTo>
                  <a:pt x="1614170" y="1208065"/>
                </a:lnTo>
                <a:lnTo>
                  <a:pt x="1636251" y="1174550"/>
                </a:lnTo>
                <a:lnTo>
                  <a:pt x="1656830" y="1139998"/>
                </a:lnTo>
                <a:lnTo>
                  <a:pt x="1675860" y="1104455"/>
                </a:lnTo>
                <a:lnTo>
                  <a:pt x="1693295" y="1067967"/>
                </a:lnTo>
                <a:lnTo>
                  <a:pt x="1709090" y="1030580"/>
                </a:lnTo>
                <a:lnTo>
                  <a:pt x="1723199" y="992342"/>
                </a:lnTo>
                <a:lnTo>
                  <a:pt x="1735576" y="953298"/>
                </a:lnTo>
                <a:lnTo>
                  <a:pt x="1746174" y="913495"/>
                </a:lnTo>
                <a:lnTo>
                  <a:pt x="1754948" y="872979"/>
                </a:lnTo>
                <a:lnTo>
                  <a:pt x="1761853" y="831798"/>
                </a:lnTo>
                <a:lnTo>
                  <a:pt x="1766842" y="789997"/>
                </a:lnTo>
                <a:lnTo>
                  <a:pt x="1769868" y="747623"/>
                </a:lnTo>
                <a:lnTo>
                  <a:pt x="1770888" y="704723"/>
                </a:lnTo>
                <a:lnTo>
                  <a:pt x="1769868" y="661858"/>
                </a:lnTo>
                <a:lnTo>
                  <a:pt x="1766841" y="619517"/>
                </a:lnTo>
                <a:lnTo>
                  <a:pt x="1761852" y="577745"/>
                </a:lnTo>
                <a:lnTo>
                  <a:pt x="1754946" y="536590"/>
                </a:lnTo>
                <a:lnTo>
                  <a:pt x="1746170" y="496097"/>
                </a:lnTo>
                <a:lnTo>
                  <a:pt x="1735569" y="456314"/>
                </a:lnTo>
                <a:lnTo>
                  <a:pt x="1723188" y="417288"/>
                </a:lnTo>
                <a:lnTo>
                  <a:pt x="1709074" y="379064"/>
                </a:lnTo>
                <a:lnTo>
                  <a:pt x="1693272" y="341690"/>
                </a:lnTo>
                <a:lnTo>
                  <a:pt x="1675828" y="305212"/>
                </a:lnTo>
                <a:lnTo>
                  <a:pt x="1656788" y="269677"/>
                </a:lnTo>
                <a:lnTo>
                  <a:pt x="1636196" y="235132"/>
                </a:lnTo>
                <a:lnTo>
                  <a:pt x="1614100" y="201624"/>
                </a:lnTo>
                <a:lnTo>
                  <a:pt x="1590545" y="169198"/>
                </a:lnTo>
                <a:lnTo>
                  <a:pt x="1565576" y="137902"/>
                </a:lnTo>
                <a:lnTo>
                  <a:pt x="1539240" y="107782"/>
                </a:lnTo>
                <a:lnTo>
                  <a:pt x="1511581" y="78885"/>
                </a:lnTo>
                <a:lnTo>
                  <a:pt x="1482646" y="51258"/>
                </a:lnTo>
                <a:lnTo>
                  <a:pt x="1452480" y="24947"/>
                </a:lnTo>
                <a:lnTo>
                  <a:pt x="1421130" y="0"/>
                </a:lnTo>
                <a:lnTo>
                  <a:pt x="349757" y="0"/>
                </a:lnTo>
                <a:lnTo>
                  <a:pt x="313729" y="28968"/>
                </a:lnTo>
                <a:lnTo>
                  <a:pt x="285144" y="54227"/>
                </a:lnTo>
                <a:lnTo>
                  <a:pt x="257647" y="80702"/>
                </a:lnTo>
                <a:lnTo>
                  <a:pt x="231297" y="108372"/>
                </a:lnTo>
                <a:lnTo>
                  <a:pt x="206154" y="137221"/>
                </a:lnTo>
                <a:lnTo>
                  <a:pt x="172576" y="179967"/>
                </a:lnTo>
                <a:lnTo>
                  <a:pt x="139785" y="227419"/>
                </a:lnTo>
                <a:lnTo>
                  <a:pt x="110097" y="277044"/>
                </a:lnTo>
                <a:lnTo>
                  <a:pt x="83648" y="328705"/>
                </a:lnTo>
                <a:lnTo>
                  <a:pt x="60571" y="382267"/>
                </a:lnTo>
                <a:lnTo>
                  <a:pt x="41004" y="437592"/>
                </a:lnTo>
                <a:lnTo>
                  <a:pt x="25081" y="494544"/>
                </a:lnTo>
                <a:lnTo>
                  <a:pt x="12937" y="552987"/>
                </a:lnTo>
                <a:lnTo>
                  <a:pt x="4708" y="612785"/>
                </a:lnTo>
                <a:lnTo>
                  <a:pt x="528" y="673801"/>
                </a:lnTo>
                <a:lnTo>
                  <a:pt x="0" y="704723"/>
                </a:lnTo>
                <a:close/>
              </a:path>
              <a:path w="1770888" h="1409700">
                <a:moveTo>
                  <a:pt x="178297" y="899787"/>
                </a:moveTo>
                <a:lnTo>
                  <a:pt x="172318" y="876229"/>
                </a:lnTo>
                <a:lnTo>
                  <a:pt x="167122" y="852431"/>
                </a:lnTo>
                <a:lnTo>
                  <a:pt x="162715" y="828407"/>
                </a:lnTo>
                <a:lnTo>
                  <a:pt x="159099" y="804170"/>
                </a:lnTo>
                <a:lnTo>
                  <a:pt x="156280" y="779733"/>
                </a:lnTo>
                <a:lnTo>
                  <a:pt x="155801" y="1206618"/>
                </a:lnTo>
                <a:lnTo>
                  <a:pt x="172576" y="1230091"/>
                </a:lnTo>
                <a:lnTo>
                  <a:pt x="190093" y="1252981"/>
                </a:lnTo>
                <a:lnTo>
                  <a:pt x="185056" y="923093"/>
                </a:lnTo>
                <a:lnTo>
                  <a:pt x="178297" y="899787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615430" y="1639824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3626235" y="1260993"/>
                </a:moveTo>
                <a:lnTo>
                  <a:pt x="3629095" y="1245755"/>
                </a:lnTo>
                <a:lnTo>
                  <a:pt x="3630844" y="1230114"/>
                </a:lnTo>
                <a:lnTo>
                  <a:pt x="3631438" y="1214120"/>
                </a:lnTo>
                <a:lnTo>
                  <a:pt x="3631438" y="194945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8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29" y="194945"/>
                </a:lnTo>
                <a:lnTo>
                  <a:pt x="3605529" y="1214120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8"/>
                </a:lnTo>
                <a:lnTo>
                  <a:pt x="72008" y="1380998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298743" y="913239"/>
                </a:lnTo>
                <a:lnTo>
                  <a:pt x="289012" y="953040"/>
                </a:ln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66950" y="1408671"/>
                </a:lnTo>
                <a:lnTo>
                  <a:pt x="3481330" y="1406761"/>
                </a:lnTo>
                <a:lnTo>
                  <a:pt x="3495334" y="1403639"/>
                </a:lnTo>
                <a:lnTo>
                  <a:pt x="3508916" y="1399357"/>
                </a:lnTo>
                <a:lnTo>
                  <a:pt x="3522031" y="1393963"/>
                </a:lnTo>
                <a:lnTo>
                  <a:pt x="3534633" y="1387510"/>
                </a:lnTo>
                <a:lnTo>
                  <a:pt x="3546675" y="1380047"/>
                </a:lnTo>
                <a:lnTo>
                  <a:pt x="3558112" y="1371625"/>
                </a:lnTo>
                <a:lnTo>
                  <a:pt x="3568898" y="1362294"/>
                </a:lnTo>
                <a:lnTo>
                  <a:pt x="3578986" y="1352105"/>
                </a:lnTo>
                <a:lnTo>
                  <a:pt x="3588332" y="1341108"/>
                </a:lnTo>
                <a:lnTo>
                  <a:pt x="3596889" y="1329354"/>
                </a:lnTo>
                <a:lnTo>
                  <a:pt x="3604612" y="1316893"/>
                </a:lnTo>
                <a:lnTo>
                  <a:pt x="3611453" y="1303776"/>
                </a:lnTo>
                <a:lnTo>
                  <a:pt x="3617368" y="1290054"/>
                </a:lnTo>
                <a:lnTo>
                  <a:pt x="3622311" y="1275775"/>
                </a:lnTo>
                <a:lnTo>
                  <a:pt x="3626235" y="1260993"/>
                </a:lnTo>
                <a:close/>
              </a:path>
              <a:path w="3631438" h="1409318">
                <a:moveTo>
                  <a:pt x="306800" y="872724"/>
                </a:moveTo>
                <a:lnTo>
                  <a:pt x="298743" y="913239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8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06800" y="872724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81331" y="2127630"/>
            <a:ext cx="589407" cy="685546"/>
          </a:xfrm>
          <a:custGeom>
            <a:avLst/>
            <a:gdLst/>
            <a:ahLst/>
            <a:cxnLst/>
            <a:rect l="l" t="t" r="r" b="b"/>
            <a:pathLst>
              <a:path w="589407" h="685546">
                <a:moveTo>
                  <a:pt x="589407" y="478790"/>
                </a:moveTo>
                <a:lnTo>
                  <a:pt x="554609" y="449834"/>
                </a:lnTo>
                <a:lnTo>
                  <a:pt x="554457" y="449963"/>
                </a:lnTo>
                <a:lnTo>
                  <a:pt x="544667" y="458017"/>
                </a:lnTo>
                <a:lnTo>
                  <a:pt x="534562" y="465702"/>
                </a:lnTo>
                <a:lnTo>
                  <a:pt x="524141" y="472987"/>
                </a:lnTo>
                <a:lnTo>
                  <a:pt x="513403" y="479840"/>
                </a:lnTo>
                <a:lnTo>
                  <a:pt x="502350" y="486230"/>
                </a:lnTo>
                <a:lnTo>
                  <a:pt x="490982" y="492125"/>
                </a:lnTo>
                <a:lnTo>
                  <a:pt x="471170" y="549783"/>
                </a:lnTo>
                <a:lnTo>
                  <a:pt x="481558" y="545830"/>
                </a:lnTo>
                <a:lnTo>
                  <a:pt x="493458" y="540846"/>
                </a:lnTo>
                <a:lnTo>
                  <a:pt x="505141" y="535458"/>
                </a:lnTo>
                <a:lnTo>
                  <a:pt x="516597" y="529674"/>
                </a:lnTo>
                <a:lnTo>
                  <a:pt x="527813" y="523501"/>
                </a:lnTo>
                <a:lnTo>
                  <a:pt x="538777" y="516950"/>
                </a:lnTo>
                <a:lnTo>
                  <a:pt x="549478" y="510027"/>
                </a:lnTo>
                <a:lnTo>
                  <a:pt x="559903" y="502741"/>
                </a:lnTo>
                <a:lnTo>
                  <a:pt x="570041" y="495101"/>
                </a:lnTo>
                <a:lnTo>
                  <a:pt x="579879" y="487114"/>
                </a:lnTo>
                <a:lnTo>
                  <a:pt x="589407" y="478790"/>
                </a:lnTo>
                <a:close/>
              </a:path>
              <a:path w="589407" h="685546">
                <a:moveTo>
                  <a:pt x="454659" y="475615"/>
                </a:moveTo>
                <a:lnTo>
                  <a:pt x="468503" y="509778"/>
                </a:lnTo>
                <a:lnTo>
                  <a:pt x="480695" y="474980"/>
                </a:lnTo>
                <a:lnTo>
                  <a:pt x="508889" y="392811"/>
                </a:lnTo>
                <a:lnTo>
                  <a:pt x="629539" y="492633"/>
                </a:lnTo>
                <a:lnTo>
                  <a:pt x="647065" y="471678"/>
                </a:lnTo>
                <a:lnTo>
                  <a:pt x="528954" y="373634"/>
                </a:lnTo>
                <a:lnTo>
                  <a:pt x="607186" y="342265"/>
                </a:lnTo>
                <a:lnTo>
                  <a:pt x="641349" y="328676"/>
                </a:lnTo>
                <a:lnTo>
                  <a:pt x="606552" y="316611"/>
                </a:lnTo>
                <a:lnTo>
                  <a:pt x="384174" y="238379"/>
                </a:lnTo>
                <a:lnTo>
                  <a:pt x="355599" y="228219"/>
                </a:lnTo>
                <a:lnTo>
                  <a:pt x="366776" y="256286"/>
                </a:lnTo>
                <a:lnTo>
                  <a:pt x="454659" y="475615"/>
                </a:lnTo>
                <a:close/>
              </a:path>
              <a:path w="589407" h="685546">
                <a:moveTo>
                  <a:pt x="290448" y="217043"/>
                </a:moveTo>
                <a:lnTo>
                  <a:pt x="292193" y="231877"/>
                </a:lnTo>
                <a:lnTo>
                  <a:pt x="296979" y="245085"/>
                </a:lnTo>
                <a:lnTo>
                  <a:pt x="304436" y="256724"/>
                </a:lnTo>
                <a:lnTo>
                  <a:pt x="314195" y="266421"/>
                </a:lnTo>
                <a:lnTo>
                  <a:pt x="325883" y="273808"/>
                </a:lnTo>
                <a:lnTo>
                  <a:pt x="339131" y="278511"/>
                </a:lnTo>
                <a:lnTo>
                  <a:pt x="353567" y="280162"/>
                </a:lnTo>
                <a:lnTo>
                  <a:pt x="358647" y="280162"/>
                </a:lnTo>
                <a:lnTo>
                  <a:pt x="361060" y="279527"/>
                </a:lnTo>
                <a:lnTo>
                  <a:pt x="330199" y="203073"/>
                </a:lnTo>
                <a:lnTo>
                  <a:pt x="390397" y="224155"/>
                </a:lnTo>
                <a:lnTo>
                  <a:pt x="414654" y="232791"/>
                </a:lnTo>
                <a:lnTo>
                  <a:pt x="415924" y="227711"/>
                </a:lnTo>
                <a:lnTo>
                  <a:pt x="416433" y="222377"/>
                </a:lnTo>
                <a:lnTo>
                  <a:pt x="416432" y="216827"/>
                </a:lnTo>
                <a:lnTo>
                  <a:pt x="414736" y="202457"/>
                </a:lnTo>
                <a:lnTo>
                  <a:pt x="409993" y="189237"/>
                </a:lnTo>
                <a:lnTo>
                  <a:pt x="402575" y="177554"/>
                </a:lnTo>
                <a:lnTo>
                  <a:pt x="392853" y="167795"/>
                </a:lnTo>
                <a:lnTo>
                  <a:pt x="381196" y="160346"/>
                </a:lnTo>
                <a:lnTo>
                  <a:pt x="367978" y="155594"/>
                </a:lnTo>
                <a:lnTo>
                  <a:pt x="353567" y="153924"/>
                </a:lnTo>
                <a:lnTo>
                  <a:pt x="353141" y="153925"/>
                </a:lnTo>
                <a:lnTo>
                  <a:pt x="338733" y="155682"/>
                </a:lnTo>
                <a:lnTo>
                  <a:pt x="325525" y="160499"/>
                </a:lnTo>
                <a:lnTo>
                  <a:pt x="313886" y="167992"/>
                </a:lnTo>
                <a:lnTo>
                  <a:pt x="304189" y="177776"/>
                </a:lnTo>
                <a:lnTo>
                  <a:pt x="296802" y="189469"/>
                </a:lnTo>
                <a:lnTo>
                  <a:pt x="292099" y="202686"/>
                </a:lnTo>
                <a:lnTo>
                  <a:pt x="290448" y="217043"/>
                </a:lnTo>
                <a:close/>
              </a:path>
              <a:path w="589407" h="685546">
                <a:moveTo>
                  <a:pt x="182671" y="244509"/>
                </a:moveTo>
                <a:lnTo>
                  <a:pt x="181119" y="231168"/>
                </a:lnTo>
                <a:lnTo>
                  <a:pt x="180594" y="217551"/>
                </a:lnTo>
                <a:lnTo>
                  <a:pt x="180681" y="211984"/>
                </a:lnTo>
                <a:lnTo>
                  <a:pt x="181627" y="198496"/>
                </a:lnTo>
                <a:lnTo>
                  <a:pt x="183583" y="185310"/>
                </a:lnTo>
                <a:lnTo>
                  <a:pt x="186510" y="172464"/>
                </a:lnTo>
                <a:lnTo>
                  <a:pt x="190370" y="159999"/>
                </a:lnTo>
                <a:lnTo>
                  <a:pt x="195126" y="147952"/>
                </a:lnTo>
                <a:lnTo>
                  <a:pt x="200739" y="136363"/>
                </a:lnTo>
                <a:lnTo>
                  <a:pt x="207172" y="125273"/>
                </a:lnTo>
                <a:lnTo>
                  <a:pt x="214388" y="114718"/>
                </a:lnTo>
                <a:lnTo>
                  <a:pt x="222347" y="104740"/>
                </a:lnTo>
                <a:lnTo>
                  <a:pt x="231013" y="95377"/>
                </a:lnTo>
                <a:lnTo>
                  <a:pt x="244221" y="83557"/>
                </a:lnTo>
                <a:lnTo>
                  <a:pt x="254414" y="75892"/>
                </a:lnTo>
                <a:lnTo>
                  <a:pt x="265160" y="68967"/>
                </a:lnTo>
                <a:lnTo>
                  <a:pt x="276423" y="62824"/>
                </a:lnTo>
                <a:lnTo>
                  <a:pt x="288169" y="57507"/>
                </a:lnTo>
                <a:lnTo>
                  <a:pt x="300364" y="53059"/>
                </a:lnTo>
                <a:lnTo>
                  <a:pt x="312972" y="49524"/>
                </a:lnTo>
                <a:lnTo>
                  <a:pt x="325959" y="46946"/>
                </a:lnTo>
                <a:lnTo>
                  <a:pt x="339291" y="45367"/>
                </a:lnTo>
                <a:lnTo>
                  <a:pt x="352933" y="44831"/>
                </a:lnTo>
                <a:lnTo>
                  <a:pt x="358293" y="44914"/>
                </a:lnTo>
                <a:lnTo>
                  <a:pt x="371772" y="45864"/>
                </a:lnTo>
                <a:lnTo>
                  <a:pt x="384955" y="47841"/>
                </a:lnTo>
                <a:lnTo>
                  <a:pt x="397801" y="50800"/>
                </a:lnTo>
                <a:lnTo>
                  <a:pt x="410268" y="54698"/>
                </a:lnTo>
                <a:lnTo>
                  <a:pt x="422317" y="59492"/>
                </a:lnTo>
                <a:lnTo>
                  <a:pt x="433906" y="65138"/>
                </a:lnTo>
                <a:lnTo>
                  <a:pt x="444995" y="71593"/>
                </a:lnTo>
                <a:lnTo>
                  <a:pt x="455543" y="78814"/>
                </a:lnTo>
                <a:lnTo>
                  <a:pt x="465509" y="86756"/>
                </a:lnTo>
                <a:lnTo>
                  <a:pt x="474853" y="95377"/>
                </a:lnTo>
                <a:lnTo>
                  <a:pt x="486768" y="108729"/>
                </a:lnTo>
                <a:lnTo>
                  <a:pt x="494402" y="118946"/>
                </a:lnTo>
                <a:lnTo>
                  <a:pt x="501294" y="129724"/>
                </a:lnTo>
                <a:lnTo>
                  <a:pt x="507404" y="141022"/>
                </a:lnTo>
                <a:lnTo>
                  <a:pt x="512689" y="152802"/>
                </a:lnTo>
                <a:lnTo>
                  <a:pt x="517107" y="165024"/>
                </a:lnTo>
                <a:lnTo>
                  <a:pt x="520616" y="177649"/>
                </a:lnTo>
                <a:lnTo>
                  <a:pt x="523174" y="190638"/>
                </a:lnTo>
                <a:lnTo>
                  <a:pt x="524740" y="203951"/>
                </a:lnTo>
                <a:lnTo>
                  <a:pt x="525272" y="217551"/>
                </a:lnTo>
                <a:lnTo>
                  <a:pt x="525260" y="219544"/>
                </a:lnTo>
                <a:lnTo>
                  <a:pt x="524608" y="232515"/>
                </a:lnTo>
                <a:lnTo>
                  <a:pt x="522989" y="245149"/>
                </a:lnTo>
                <a:lnTo>
                  <a:pt x="520444" y="257500"/>
                </a:lnTo>
                <a:lnTo>
                  <a:pt x="517016" y="269621"/>
                </a:lnTo>
                <a:lnTo>
                  <a:pt x="559561" y="284353"/>
                </a:lnTo>
                <a:lnTo>
                  <a:pt x="564030" y="268436"/>
                </a:lnTo>
                <a:lnTo>
                  <a:pt x="568537" y="243470"/>
                </a:lnTo>
                <a:lnTo>
                  <a:pt x="570103" y="217551"/>
                </a:lnTo>
                <a:lnTo>
                  <a:pt x="570098" y="216102"/>
                </a:lnTo>
                <a:lnTo>
                  <a:pt x="568254" y="189080"/>
                </a:lnTo>
                <a:lnTo>
                  <a:pt x="563217" y="163064"/>
                </a:lnTo>
                <a:lnTo>
                  <a:pt x="555189" y="138253"/>
                </a:lnTo>
                <a:lnTo>
                  <a:pt x="544374" y="114844"/>
                </a:lnTo>
                <a:lnTo>
                  <a:pt x="530975" y="93035"/>
                </a:lnTo>
                <a:lnTo>
                  <a:pt x="515195" y="73023"/>
                </a:lnTo>
                <a:lnTo>
                  <a:pt x="496330" y="54256"/>
                </a:lnTo>
                <a:lnTo>
                  <a:pt x="476225" y="38550"/>
                </a:lnTo>
                <a:lnTo>
                  <a:pt x="454341" y="25230"/>
                </a:lnTo>
                <a:lnTo>
                  <a:pt x="430874" y="14505"/>
                </a:lnTo>
                <a:lnTo>
                  <a:pt x="406020" y="6586"/>
                </a:lnTo>
                <a:lnTo>
                  <a:pt x="379974" y="1681"/>
                </a:lnTo>
                <a:lnTo>
                  <a:pt x="352933" y="0"/>
                </a:lnTo>
                <a:lnTo>
                  <a:pt x="351429" y="5"/>
                </a:lnTo>
                <a:lnTo>
                  <a:pt x="324376" y="1862"/>
                </a:lnTo>
                <a:lnTo>
                  <a:pt x="298356" y="6924"/>
                </a:lnTo>
                <a:lnTo>
                  <a:pt x="273560" y="14980"/>
                </a:lnTo>
                <a:lnTo>
                  <a:pt x="250175" y="25822"/>
                </a:lnTo>
                <a:lnTo>
                  <a:pt x="228392" y="39243"/>
                </a:lnTo>
                <a:lnTo>
                  <a:pt x="208401" y="55034"/>
                </a:lnTo>
                <a:lnTo>
                  <a:pt x="189528" y="74030"/>
                </a:lnTo>
                <a:lnTo>
                  <a:pt x="173868" y="94142"/>
                </a:lnTo>
                <a:lnTo>
                  <a:pt x="160601" y="116040"/>
                </a:lnTo>
                <a:lnTo>
                  <a:pt x="149927" y="139528"/>
                </a:lnTo>
                <a:lnTo>
                  <a:pt x="142052" y="164407"/>
                </a:lnTo>
                <a:lnTo>
                  <a:pt x="137178" y="190481"/>
                </a:lnTo>
                <a:lnTo>
                  <a:pt x="135509" y="217551"/>
                </a:lnTo>
                <a:lnTo>
                  <a:pt x="135515" y="219258"/>
                </a:lnTo>
                <a:lnTo>
                  <a:pt x="137384" y="246331"/>
                </a:lnTo>
                <a:lnTo>
                  <a:pt x="142436" y="272370"/>
                </a:lnTo>
                <a:lnTo>
                  <a:pt x="150469" y="297182"/>
                </a:lnTo>
                <a:lnTo>
                  <a:pt x="161280" y="320577"/>
                </a:lnTo>
                <a:lnTo>
                  <a:pt x="174667" y="342361"/>
                </a:lnTo>
                <a:lnTo>
                  <a:pt x="190428" y="362345"/>
                </a:lnTo>
                <a:lnTo>
                  <a:pt x="209477" y="381300"/>
                </a:lnTo>
                <a:lnTo>
                  <a:pt x="229569" y="397000"/>
                </a:lnTo>
                <a:lnTo>
                  <a:pt x="251440" y="410306"/>
                </a:lnTo>
                <a:lnTo>
                  <a:pt x="274901" y="421012"/>
                </a:lnTo>
                <a:lnTo>
                  <a:pt x="299763" y="428914"/>
                </a:lnTo>
                <a:lnTo>
                  <a:pt x="325837" y="433806"/>
                </a:lnTo>
                <a:lnTo>
                  <a:pt x="352933" y="435483"/>
                </a:lnTo>
                <a:lnTo>
                  <a:pt x="355805" y="435464"/>
                </a:lnTo>
                <a:lnTo>
                  <a:pt x="381534" y="433602"/>
                </a:lnTo>
                <a:lnTo>
                  <a:pt x="406419" y="428846"/>
                </a:lnTo>
                <a:lnTo>
                  <a:pt x="401701" y="383159"/>
                </a:lnTo>
                <a:lnTo>
                  <a:pt x="390916" y="386003"/>
                </a:lnTo>
                <a:lnTo>
                  <a:pt x="378493" y="388365"/>
                </a:lnTo>
                <a:lnTo>
                  <a:pt x="365845" y="389792"/>
                </a:lnTo>
                <a:lnTo>
                  <a:pt x="352933" y="390271"/>
                </a:lnTo>
                <a:lnTo>
                  <a:pt x="347495" y="390187"/>
                </a:lnTo>
                <a:lnTo>
                  <a:pt x="333978" y="389244"/>
                </a:lnTo>
                <a:lnTo>
                  <a:pt x="320783" y="387283"/>
                </a:lnTo>
                <a:lnTo>
                  <a:pt x="307946" y="384343"/>
                </a:lnTo>
                <a:lnTo>
                  <a:pt x="295501" y="380462"/>
                </a:lnTo>
                <a:lnTo>
                  <a:pt x="283484" y="375680"/>
                </a:lnTo>
                <a:lnTo>
                  <a:pt x="271928" y="370035"/>
                </a:lnTo>
                <a:lnTo>
                  <a:pt x="260869" y="363566"/>
                </a:lnTo>
                <a:lnTo>
                  <a:pt x="250340" y="356311"/>
                </a:lnTo>
                <a:lnTo>
                  <a:pt x="240376" y="348308"/>
                </a:lnTo>
                <a:lnTo>
                  <a:pt x="231013" y="339598"/>
                </a:lnTo>
                <a:lnTo>
                  <a:pt x="219085" y="326446"/>
                </a:lnTo>
                <a:lnTo>
                  <a:pt x="211411" y="316276"/>
                </a:lnTo>
                <a:lnTo>
                  <a:pt x="204498" y="305520"/>
                </a:lnTo>
                <a:lnTo>
                  <a:pt x="198384" y="294223"/>
                </a:lnTo>
                <a:lnTo>
                  <a:pt x="193106" y="282430"/>
                </a:lnTo>
                <a:lnTo>
                  <a:pt x="188703" y="270184"/>
                </a:lnTo>
                <a:lnTo>
                  <a:pt x="185212" y="257528"/>
                </a:lnTo>
                <a:lnTo>
                  <a:pt x="182671" y="244509"/>
                </a:lnTo>
                <a:close/>
              </a:path>
              <a:path w="589407" h="685546">
                <a:moveTo>
                  <a:pt x="45508" y="230734"/>
                </a:moveTo>
                <a:lnTo>
                  <a:pt x="45212" y="217043"/>
                </a:lnTo>
                <a:lnTo>
                  <a:pt x="45302" y="209486"/>
                </a:lnTo>
                <a:lnTo>
                  <a:pt x="45924" y="195920"/>
                </a:lnTo>
                <a:lnTo>
                  <a:pt x="48894" y="169269"/>
                </a:lnTo>
                <a:lnTo>
                  <a:pt x="54085" y="143343"/>
                </a:lnTo>
                <a:lnTo>
                  <a:pt x="61402" y="118242"/>
                </a:lnTo>
                <a:lnTo>
                  <a:pt x="70750" y="94065"/>
                </a:lnTo>
                <a:lnTo>
                  <a:pt x="82032" y="70911"/>
                </a:lnTo>
                <a:lnTo>
                  <a:pt x="95154" y="48880"/>
                </a:lnTo>
                <a:lnTo>
                  <a:pt x="110021" y="28071"/>
                </a:lnTo>
                <a:lnTo>
                  <a:pt x="126536" y="8582"/>
                </a:lnTo>
                <a:lnTo>
                  <a:pt x="149707" y="-14076"/>
                </a:lnTo>
                <a:lnTo>
                  <a:pt x="169523" y="-30118"/>
                </a:lnTo>
                <a:lnTo>
                  <a:pt x="190654" y="-44508"/>
                </a:lnTo>
                <a:lnTo>
                  <a:pt x="212997" y="-57147"/>
                </a:lnTo>
                <a:lnTo>
                  <a:pt x="236449" y="-67931"/>
                </a:lnTo>
                <a:lnTo>
                  <a:pt x="260906" y="-76761"/>
                </a:lnTo>
                <a:lnTo>
                  <a:pt x="286265" y="-83534"/>
                </a:lnTo>
                <a:lnTo>
                  <a:pt x="312423" y="-88149"/>
                </a:lnTo>
                <a:lnTo>
                  <a:pt x="339277" y="-90505"/>
                </a:lnTo>
                <a:lnTo>
                  <a:pt x="352933" y="-90804"/>
                </a:lnTo>
                <a:lnTo>
                  <a:pt x="360366" y="-90716"/>
                </a:lnTo>
                <a:lnTo>
                  <a:pt x="387352" y="-88890"/>
                </a:lnTo>
                <a:lnTo>
                  <a:pt x="413656" y="-84782"/>
                </a:lnTo>
                <a:lnTo>
                  <a:pt x="439180" y="-78493"/>
                </a:lnTo>
                <a:lnTo>
                  <a:pt x="463827" y="-70124"/>
                </a:lnTo>
                <a:lnTo>
                  <a:pt x="487498" y="-59777"/>
                </a:lnTo>
                <a:lnTo>
                  <a:pt x="510097" y="-47554"/>
                </a:lnTo>
                <a:lnTo>
                  <a:pt x="531526" y="-33554"/>
                </a:lnTo>
                <a:lnTo>
                  <a:pt x="551687" y="-17881"/>
                </a:lnTo>
                <a:lnTo>
                  <a:pt x="570484" y="-634"/>
                </a:lnTo>
                <a:lnTo>
                  <a:pt x="592144" y="23525"/>
                </a:lnTo>
                <a:lnTo>
                  <a:pt x="607345" y="44052"/>
                </a:lnTo>
                <a:lnTo>
                  <a:pt x="620836" y="65824"/>
                </a:lnTo>
                <a:lnTo>
                  <a:pt x="632518" y="88742"/>
                </a:lnTo>
                <a:lnTo>
                  <a:pt x="642296" y="112707"/>
                </a:lnTo>
                <a:lnTo>
                  <a:pt x="650070" y="137618"/>
                </a:lnTo>
                <a:lnTo>
                  <a:pt x="655744" y="163378"/>
                </a:lnTo>
                <a:lnTo>
                  <a:pt x="659219" y="189886"/>
                </a:lnTo>
                <a:lnTo>
                  <a:pt x="660399" y="217043"/>
                </a:lnTo>
                <a:lnTo>
                  <a:pt x="660266" y="226348"/>
                </a:lnTo>
                <a:lnTo>
                  <a:pt x="658454" y="252232"/>
                </a:lnTo>
                <a:lnTo>
                  <a:pt x="654577" y="277379"/>
                </a:lnTo>
                <a:lnTo>
                  <a:pt x="648700" y="301776"/>
                </a:lnTo>
                <a:lnTo>
                  <a:pt x="645033" y="313690"/>
                </a:lnTo>
                <a:lnTo>
                  <a:pt x="684910" y="327914"/>
                </a:lnTo>
                <a:lnTo>
                  <a:pt x="630554" y="349504"/>
                </a:lnTo>
                <a:lnTo>
                  <a:pt x="628356" y="354131"/>
                </a:lnTo>
                <a:lnTo>
                  <a:pt x="622501" y="365510"/>
                </a:lnTo>
                <a:lnTo>
                  <a:pt x="616181" y="376536"/>
                </a:lnTo>
                <a:lnTo>
                  <a:pt x="609402" y="387240"/>
                </a:lnTo>
                <a:lnTo>
                  <a:pt x="602169" y="397651"/>
                </a:lnTo>
                <a:lnTo>
                  <a:pt x="594486" y="407797"/>
                </a:lnTo>
                <a:lnTo>
                  <a:pt x="629030" y="436753"/>
                </a:lnTo>
                <a:lnTo>
                  <a:pt x="646283" y="413076"/>
                </a:lnTo>
                <a:lnTo>
                  <a:pt x="659581" y="391523"/>
                </a:lnTo>
                <a:lnTo>
                  <a:pt x="671347" y="368982"/>
                </a:lnTo>
                <a:lnTo>
                  <a:pt x="681507" y="345525"/>
                </a:lnTo>
                <a:lnTo>
                  <a:pt x="689986" y="321225"/>
                </a:lnTo>
                <a:lnTo>
                  <a:pt x="696711" y="296155"/>
                </a:lnTo>
                <a:lnTo>
                  <a:pt x="701606" y="270386"/>
                </a:lnTo>
                <a:lnTo>
                  <a:pt x="704598" y="243991"/>
                </a:lnTo>
                <a:lnTo>
                  <a:pt x="705611" y="217043"/>
                </a:lnTo>
                <a:lnTo>
                  <a:pt x="705316" y="202521"/>
                </a:lnTo>
                <a:lnTo>
                  <a:pt x="702989" y="173934"/>
                </a:lnTo>
                <a:lnTo>
                  <a:pt x="698422" y="146032"/>
                </a:lnTo>
                <a:lnTo>
                  <a:pt x="691709" y="118905"/>
                </a:lnTo>
                <a:lnTo>
                  <a:pt x="682940" y="92644"/>
                </a:lnTo>
                <a:lnTo>
                  <a:pt x="672209" y="67340"/>
                </a:lnTo>
                <a:lnTo>
                  <a:pt x="659608" y="43083"/>
                </a:lnTo>
                <a:lnTo>
                  <a:pt x="645229" y="19964"/>
                </a:lnTo>
                <a:lnTo>
                  <a:pt x="629164" y="-1925"/>
                </a:lnTo>
                <a:lnTo>
                  <a:pt x="611505" y="-22495"/>
                </a:lnTo>
                <a:lnTo>
                  <a:pt x="592362" y="-41656"/>
                </a:lnTo>
                <a:lnTo>
                  <a:pt x="571823" y="-59315"/>
                </a:lnTo>
                <a:lnTo>
                  <a:pt x="549957" y="-75380"/>
                </a:lnTo>
                <a:lnTo>
                  <a:pt x="526857" y="-89759"/>
                </a:lnTo>
                <a:lnTo>
                  <a:pt x="502614" y="-102360"/>
                </a:lnTo>
                <a:lnTo>
                  <a:pt x="477319" y="-113091"/>
                </a:lnTo>
                <a:lnTo>
                  <a:pt x="451065" y="-121860"/>
                </a:lnTo>
                <a:lnTo>
                  <a:pt x="423941" y="-128573"/>
                </a:lnTo>
                <a:lnTo>
                  <a:pt x="396041" y="-133140"/>
                </a:lnTo>
                <a:lnTo>
                  <a:pt x="367454" y="-135467"/>
                </a:lnTo>
                <a:lnTo>
                  <a:pt x="352933" y="-135762"/>
                </a:lnTo>
                <a:lnTo>
                  <a:pt x="338374" y="-135467"/>
                </a:lnTo>
                <a:lnTo>
                  <a:pt x="309726" y="-133140"/>
                </a:lnTo>
                <a:lnTo>
                  <a:pt x="281777" y="-128573"/>
                </a:lnTo>
                <a:lnTo>
                  <a:pt x="254616" y="-121860"/>
                </a:lnTo>
                <a:lnTo>
                  <a:pt x="228334" y="-113091"/>
                </a:lnTo>
                <a:lnTo>
                  <a:pt x="203020" y="-102360"/>
                </a:lnTo>
                <a:lnTo>
                  <a:pt x="178765" y="-89759"/>
                </a:lnTo>
                <a:lnTo>
                  <a:pt x="155658" y="-75380"/>
                </a:lnTo>
                <a:lnTo>
                  <a:pt x="133789" y="-59315"/>
                </a:lnTo>
                <a:lnTo>
                  <a:pt x="113249" y="-41656"/>
                </a:lnTo>
                <a:lnTo>
                  <a:pt x="94106" y="-22495"/>
                </a:lnTo>
                <a:lnTo>
                  <a:pt x="76447" y="-1925"/>
                </a:lnTo>
                <a:lnTo>
                  <a:pt x="60382" y="19964"/>
                </a:lnTo>
                <a:lnTo>
                  <a:pt x="46003" y="43083"/>
                </a:lnTo>
                <a:lnTo>
                  <a:pt x="33402" y="67340"/>
                </a:lnTo>
                <a:lnTo>
                  <a:pt x="22671" y="92644"/>
                </a:lnTo>
                <a:lnTo>
                  <a:pt x="13902" y="118905"/>
                </a:lnTo>
                <a:lnTo>
                  <a:pt x="7189" y="146032"/>
                </a:lnTo>
                <a:lnTo>
                  <a:pt x="2622" y="173934"/>
                </a:lnTo>
                <a:lnTo>
                  <a:pt x="295" y="202521"/>
                </a:lnTo>
                <a:lnTo>
                  <a:pt x="0" y="217043"/>
                </a:lnTo>
                <a:lnTo>
                  <a:pt x="295" y="231601"/>
                </a:lnTo>
                <a:lnTo>
                  <a:pt x="2622" y="260249"/>
                </a:lnTo>
                <a:lnTo>
                  <a:pt x="7189" y="288200"/>
                </a:lnTo>
                <a:lnTo>
                  <a:pt x="13902" y="315364"/>
                </a:lnTo>
                <a:lnTo>
                  <a:pt x="22671" y="341653"/>
                </a:lnTo>
                <a:lnTo>
                  <a:pt x="33402" y="366976"/>
                </a:lnTo>
                <a:lnTo>
                  <a:pt x="46003" y="391245"/>
                </a:lnTo>
                <a:lnTo>
                  <a:pt x="60382" y="414371"/>
                </a:lnTo>
                <a:lnTo>
                  <a:pt x="76447" y="436264"/>
                </a:lnTo>
                <a:lnTo>
                  <a:pt x="94106" y="456835"/>
                </a:lnTo>
                <a:lnTo>
                  <a:pt x="113249" y="475994"/>
                </a:lnTo>
                <a:lnTo>
                  <a:pt x="133789" y="493639"/>
                </a:lnTo>
                <a:lnTo>
                  <a:pt x="155658" y="509680"/>
                </a:lnTo>
                <a:lnTo>
                  <a:pt x="178765" y="524028"/>
                </a:lnTo>
                <a:lnTo>
                  <a:pt x="203020" y="536592"/>
                </a:lnTo>
                <a:lnTo>
                  <a:pt x="228334" y="547285"/>
                </a:lnTo>
                <a:lnTo>
                  <a:pt x="254616" y="556017"/>
                </a:lnTo>
                <a:lnTo>
                  <a:pt x="281777" y="562699"/>
                </a:lnTo>
                <a:lnTo>
                  <a:pt x="309726" y="567241"/>
                </a:lnTo>
                <a:lnTo>
                  <a:pt x="338374" y="569555"/>
                </a:lnTo>
                <a:lnTo>
                  <a:pt x="352933" y="569849"/>
                </a:lnTo>
                <a:lnTo>
                  <a:pt x="356580" y="569830"/>
                </a:lnTo>
                <a:lnTo>
                  <a:pt x="382545" y="568623"/>
                </a:lnTo>
                <a:lnTo>
                  <a:pt x="408062" y="565573"/>
                </a:lnTo>
                <a:lnTo>
                  <a:pt x="433015" y="560743"/>
                </a:lnTo>
                <a:lnTo>
                  <a:pt x="457290" y="554192"/>
                </a:lnTo>
                <a:lnTo>
                  <a:pt x="452247" y="508635"/>
                </a:lnTo>
                <a:lnTo>
                  <a:pt x="441295" y="512055"/>
                </a:lnTo>
                <a:lnTo>
                  <a:pt x="429209" y="515341"/>
                </a:lnTo>
                <a:lnTo>
                  <a:pt x="404401" y="520540"/>
                </a:lnTo>
                <a:lnTo>
                  <a:pt x="391729" y="522413"/>
                </a:lnTo>
                <a:lnTo>
                  <a:pt x="378910" y="523776"/>
                </a:lnTo>
                <a:lnTo>
                  <a:pt x="365970" y="524609"/>
                </a:lnTo>
                <a:lnTo>
                  <a:pt x="352933" y="524891"/>
                </a:lnTo>
                <a:lnTo>
                  <a:pt x="345600" y="524805"/>
                </a:lnTo>
                <a:lnTo>
                  <a:pt x="332017" y="524192"/>
                </a:lnTo>
                <a:lnTo>
                  <a:pt x="318588" y="522999"/>
                </a:lnTo>
                <a:lnTo>
                  <a:pt x="305328" y="521238"/>
                </a:lnTo>
                <a:lnTo>
                  <a:pt x="292249" y="518921"/>
                </a:lnTo>
                <a:lnTo>
                  <a:pt x="279364" y="516061"/>
                </a:lnTo>
                <a:lnTo>
                  <a:pt x="266686" y="512669"/>
                </a:lnTo>
                <a:lnTo>
                  <a:pt x="254227" y="508759"/>
                </a:lnTo>
                <a:lnTo>
                  <a:pt x="242001" y="504341"/>
                </a:lnTo>
                <a:lnTo>
                  <a:pt x="230021" y="499429"/>
                </a:lnTo>
                <a:lnTo>
                  <a:pt x="218299" y="494035"/>
                </a:lnTo>
                <a:lnTo>
                  <a:pt x="206848" y="488170"/>
                </a:lnTo>
                <a:lnTo>
                  <a:pt x="195682" y="481847"/>
                </a:lnTo>
                <a:lnTo>
                  <a:pt x="184814" y="475078"/>
                </a:lnTo>
                <a:lnTo>
                  <a:pt x="174255" y="467876"/>
                </a:lnTo>
                <a:lnTo>
                  <a:pt x="164020" y="460252"/>
                </a:lnTo>
                <a:lnTo>
                  <a:pt x="144570" y="443789"/>
                </a:lnTo>
                <a:lnTo>
                  <a:pt x="130290" y="429763"/>
                </a:lnTo>
                <a:lnTo>
                  <a:pt x="113449" y="410596"/>
                </a:lnTo>
                <a:lnTo>
                  <a:pt x="105632" y="400506"/>
                </a:lnTo>
                <a:lnTo>
                  <a:pt x="98233" y="390092"/>
                </a:lnTo>
                <a:lnTo>
                  <a:pt x="91265" y="379369"/>
                </a:lnTo>
                <a:lnTo>
                  <a:pt x="84738" y="368346"/>
                </a:lnTo>
                <a:lnTo>
                  <a:pt x="78664" y="357036"/>
                </a:lnTo>
                <a:lnTo>
                  <a:pt x="73057" y="345451"/>
                </a:lnTo>
                <a:lnTo>
                  <a:pt x="67927" y="333602"/>
                </a:lnTo>
                <a:lnTo>
                  <a:pt x="63286" y="321501"/>
                </a:lnTo>
                <a:lnTo>
                  <a:pt x="59147" y="309160"/>
                </a:lnTo>
                <a:lnTo>
                  <a:pt x="55521" y="296591"/>
                </a:lnTo>
                <a:lnTo>
                  <a:pt x="52421" y="283806"/>
                </a:lnTo>
                <a:lnTo>
                  <a:pt x="49857" y="270815"/>
                </a:lnTo>
                <a:lnTo>
                  <a:pt x="47842" y="257632"/>
                </a:lnTo>
                <a:lnTo>
                  <a:pt x="46389" y="244268"/>
                </a:lnTo>
                <a:lnTo>
                  <a:pt x="45508" y="230734"/>
                </a:lnTo>
                <a:close/>
              </a:path>
            </a:pathLst>
          </a:custGeom>
          <a:solidFill>
            <a:srgbClr val="7A7A7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81430" y="3302508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289012" y="953040"/>
                </a:move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95334" y="1403639"/>
                </a:lnTo>
                <a:lnTo>
                  <a:pt x="3534633" y="1387510"/>
                </a:lnTo>
                <a:lnTo>
                  <a:pt x="3568898" y="1362294"/>
                </a:lnTo>
                <a:lnTo>
                  <a:pt x="3596889" y="1329354"/>
                </a:lnTo>
                <a:lnTo>
                  <a:pt x="3617368" y="1290054"/>
                </a:lnTo>
                <a:lnTo>
                  <a:pt x="3629095" y="1245755"/>
                </a:lnTo>
                <a:lnTo>
                  <a:pt x="3631438" y="1214119"/>
                </a:lnTo>
                <a:lnTo>
                  <a:pt x="3631438" y="194944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9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30" y="194944"/>
                </a:lnTo>
                <a:lnTo>
                  <a:pt x="3605530" y="1214119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7"/>
                </a:lnTo>
                <a:lnTo>
                  <a:pt x="72009" y="1380997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13140" y="831543"/>
                </a:lnTo>
                <a:lnTo>
                  <a:pt x="306800" y="872724"/>
                </a:lnTo>
                <a:lnTo>
                  <a:pt x="298743" y="913239"/>
                </a:lnTo>
                <a:lnTo>
                  <a:pt x="289012" y="953040"/>
                </a:lnTo>
                <a:close/>
              </a:path>
              <a:path w="3631438" h="1409318">
                <a:moveTo>
                  <a:pt x="340710" y="820593"/>
                </a:move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9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44880" y="3302512"/>
            <a:ext cx="1770888" cy="1409699"/>
          </a:xfrm>
          <a:custGeom>
            <a:avLst/>
            <a:gdLst/>
            <a:ahLst/>
            <a:cxnLst/>
            <a:rect l="l" t="t" r="r" b="b"/>
            <a:pathLst>
              <a:path w="1770888" h="1409699">
                <a:moveTo>
                  <a:pt x="0" y="704722"/>
                </a:moveTo>
                <a:lnTo>
                  <a:pt x="528" y="735648"/>
                </a:lnTo>
                <a:lnTo>
                  <a:pt x="2103" y="766310"/>
                </a:lnTo>
                <a:lnTo>
                  <a:pt x="4708" y="796691"/>
                </a:lnTo>
                <a:lnTo>
                  <a:pt x="8325" y="826774"/>
                </a:lnTo>
                <a:lnTo>
                  <a:pt x="12937" y="856539"/>
                </a:lnTo>
                <a:lnTo>
                  <a:pt x="18528" y="885970"/>
                </a:lnTo>
                <a:lnTo>
                  <a:pt x="25081" y="915049"/>
                </a:lnTo>
                <a:lnTo>
                  <a:pt x="32579" y="943759"/>
                </a:lnTo>
                <a:lnTo>
                  <a:pt x="41004" y="972081"/>
                </a:lnTo>
                <a:lnTo>
                  <a:pt x="50341" y="999998"/>
                </a:lnTo>
                <a:lnTo>
                  <a:pt x="60571" y="1027491"/>
                </a:lnTo>
                <a:lnTo>
                  <a:pt x="71679" y="1054545"/>
                </a:lnTo>
                <a:lnTo>
                  <a:pt x="83648" y="1081139"/>
                </a:lnTo>
                <a:lnTo>
                  <a:pt x="96459" y="1107258"/>
                </a:lnTo>
                <a:lnTo>
                  <a:pt x="110097" y="1132883"/>
                </a:lnTo>
                <a:lnTo>
                  <a:pt x="124545" y="1157997"/>
                </a:lnTo>
                <a:lnTo>
                  <a:pt x="139785" y="1182581"/>
                </a:lnTo>
                <a:lnTo>
                  <a:pt x="155801" y="1206618"/>
                </a:lnTo>
                <a:lnTo>
                  <a:pt x="156280" y="779733"/>
                </a:lnTo>
                <a:lnTo>
                  <a:pt x="154261" y="755110"/>
                </a:lnTo>
                <a:lnTo>
                  <a:pt x="153047" y="730314"/>
                </a:lnTo>
                <a:lnTo>
                  <a:pt x="152641" y="705357"/>
                </a:lnTo>
                <a:lnTo>
                  <a:pt x="153047" y="680458"/>
                </a:lnTo>
                <a:lnTo>
                  <a:pt x="154261" y="655719"/>
                </a:lnTo>
                <a:lnTo>
                  <a:pt x="156280" y="631151"/>
                </a:lnTo>
                <a:lnTo>
                  <a:pt x="159099" y="606768"/>
                </a:lnTo>
                <a:lnTo>
                  <a:pt x="162715" y="582582"/>
                </a:lnTo>
                <a:lnTo>
                  <a:pt x="167122" y="558607"/>
                </a:lnTo>
                <a:lnTo>
                  <a:pt x="172318" y="534854"/>
                </a:lnTo>
                <a:lnTo>
                  <a:pt x="178297" y="511336"/>
                </a:lnTo>
                <a:lnTo>
                  <a:pt x="185056" y="488066"/>
                </a:lnTo>
                <a:lnTo>
                  <a:pt x="192590" y="465058"/>
                </a:lnTo>
                <a:lnTo>
                  <a:pt x="200896" y="442322"/>
                </a:lnTo>
                <a:lnTo>
                  <a:pt x="209968" y="419873"/>
                </a:lnTo>
                <a:lnTo>
                  <a:pt x="219804" y="397722"/>
                </a:lnTo>
                <a:lnTo>
                  <a:pt x="230398" y="375883"/>
                </a:lnTo>
                <a:lnTo>
                  <a:pt x="241747" y="354367"/>
                </a:lnTo>
                <a:lnTo>
                  <a:pt x="253846" y="333189"/>
                </a:lnTo>
                <a:lnTo>
                  <a:pt x="266691" y="312359"/>
                </a:lnTo>
                <a:lnTo>
                  <a:pt x="280279" y="291892"/>
                </a:lnTo>
                <a:lnTo>
                  <a:pt x="294604" y="271800"/>
                </a:lnTo>
                <a:lnTo>
                  <a:pt x="309664" y="252094"/>
                </a:lnTo>
                <a:lnTo>
                  <a:pt x="330293" y="227143"/>
                </a:lnTo>
                <a:lnTo>
                  <a:pt x="347182" y="208273"/>
                </a:lnTo>
                <a:lnTo>
                  <a:pt x="364756" y="189941"/>
                </a:lnTo>
                <a:lnTo>
                  <a:pt x="382999" y="172169"/>
                </a:lnTo>
                <a:lnTo>
                  <a:pt x="401895" y="154978"/>
                </a:lnTo>
                <a:lnTo>
                  <a:pt x="421427" y="138390"/>
                </a:lnTo>
                <a:lnTo>
                  <a:pt x="441578" y="122427"/>
                </a:lnTo>
                <a:lnTo>
                  <a:pt x="445134" y="119506"/>
                </a:lnTo>
                <a:lnTo>
                  <a:pt x="1323975" y="119506"/>
                </a:lnTo>
                <a:lnTo>
                  <a:pt x="1327531" y="122427"/>
                </a:lnTo>
                <a:lnTo>
                  <a:pt x="1354506" y="143992"/>
                </a:lnTo>
                <a:lnTo>
                  <a:pt x="1404854" y="190200"/>
                </a:lnTo>
                <a:lnTo>
                  <a:pt x="1450262" y="240246"/>
                </a:lnTo>
                <a:lnTo>
                  <a:pt x="1490567" y="293806"/>
                </a:lnTo>
                <a:lnTo>
                  <a:pt x="1525605" y="350558"/>
                </a:lnTo>
                <a:lnTo>
                  <a:pt x="1555211" y="410181"/>
                </a:lnTo>
                <a:lnTo>
                  <a:pt x="1579222" y="472351"/>
                </a:lnTo>
                <a:lnTo>
                  <a:pt x="1597475" y="536747"/>
                </a:lnTo>
                <a:lnTo>
                  <a:pt x="1609805" y="603046"/>
                </a:lnTo>
                <a:lnTo>
                  <a:pt x="1616048" y="670926"/>
                </a:lnTo>
                <a:lnTo>
                  <a:pt x="1616837" y="705357"/>
                </a:lnTo>
                <a:lnTo>
                  <a:pt x="1616051" y="739812"/>
                </a:lnTo>
                <a:lnTo>
                  <a:pt x="1609828" y="807755"/>
                </a:lnTo>
                <a:lnTo>
                  <a:pt x="1597534" y="874135"/>
                </a:lnTo>
                <a:lnTo>
                  <a:pt x="1579330" y="938618"/>
                </a:lnTo>
                <a:lnTo>
                  <a:pt x="1555373" y="1000875"/>
                </a:lnTo>
                <a:lnTo>
                  <a:pt x="1525824" y="1060574"/>
                </a:lnTo>
                <a:lnTo>
                  <a:pt x="1490841" y="1117382"/>
                </a:lnTo>
                <a:lnTo>
                  <a:pt x="1450584" y="1170969"/>
                </a:lnTo>
                <a:lnTo>
                  <a:pt x="1405212" y="1221004"/>
                </a:lnTo>
                <a:lnTo>
                  <a:pt x="1354884" y="1267154"/>
                </a:lnTo>
                <a:lnTo>
                  <a:pt x="1327912" y="1288668"/>
                </a:lnTo>
                <a:lnTo>
                  <a:pt x="1324356" y="1291589"/>
                </a:lnTo>
                <a:lnTo>
                  <a:pt x="445134" y="1291589"/>
                </a:lnTo>
                <a:lnTo>
                  <a:pt x="441197" y="1288668"/>
                </a:lnTo>
                <a:lnTo>
                  <a:pt x="406083" y="1259968"/>
                </a:lnTo>
                <a:lnTo>
                  <a:pt x="377825" y="1234122"/>
                </a:lnTo>
                <a:lnTo>
                  <a:pt x="350996" y="1206956"/>
                </a:lnTo>
                <a:lnTo>
                  <a:pt x="325673" y="1178564"/>
                </a:lnTo>
                <a:lnTo>
                  <a:pt x="294604" y="1139348"/>
                </a:lnTo>
                <a:lnTo>
                  <a:pt x="266691" y="1098859"/>
                </a:lnTo>
                <a:lnTo>
                  <a:pt x="241747" y="1056884"/>
                </a:lnTo>
                <a:lnTo>
                  <a:pt x="219804" y="1013527"/>
                </a:lnTo>
                <a:lnTo>
                  <a:pt x="200896" y="968895"/>
                </a:lnTo>
                <a:lnTo>
                  <a:pt x="185056" y="923093"/>
                </a:lnTo>
                <a:lnTo>
                  <a:pt x="190093" y="1252981"/>
                </a:lnTo>
                <a:lnTo>
                  <a:pt x="219452" y="1288289"/>
                </a:lnTo>
                <a:lnTo>
                  <a:pt x="245237" y="1316465"/>
                </a:lnTo>
                <a:lnTo>
                  <a:pt x="272193" y="1343490"/>
                </a:lnTo>
                <a:lnTo>
                  <a:pt x="300280" y="1369334"/>
                </a:lnTo>
                <a:lnTo>
                  <a:pt x="329461" y="1393966"/>
                </a:lnTo>
                <a:lnTo>
                  <a:pt x="349503" y="1409699"/>
                </a:lnTo>
                <a:lnTo>
                  <a:pt x="1421383" y="1409699"/>
                </a:lnTo>
                <a:lnTo>
                  <a:pt x="1452698" y="1384752"/>
                </a:lnTo>
                <a:lnTo>
                  <a:pt x="1482831" y="1358441"/>
                </a:lnTo>
                <a:lnTo>
                  <a:pt x="1511737" y="1330813"/>
                </a:lnTo>
                <a:lnTo>
                  <a:pt x="1539370" y="1301915"/>
                </a:lnTo>
                <a:lnTo>
                  <a:pt x="1565683" y="1271793"/>
                </a:lnTo>
                <a:lnTo>
                  <a:pt x="1590632" y="1240494"/>
                </a:lnTo>
                <a:lnTo>
                  <a:pt x="1614170" y="1208065"/>
                </a:lnTo>
                <a:lnTo>
                  <a:pt x="1636251" y="1174550"/>
                </a:lnTo>
                <a:lnTo>
                  <a:pt x="1656830" y="1139998"/>
                </a:lnTo>
                <a:lnTo>
                  <a:pt x="1675860" y="1104455"/>
                </a:lnTo>
                <a:lnTo>
                  <a:pt x="1693295" y="1067967"/>
                </a:lnTo>
                <a:lnTo>
                  <a:pt x="1709090" y="1030580"/>
                </a:lnTo>
                <a:lnTo>
                  <a:pt x="1723199" y="992342"/>
                </a:lnTo>
                <a:lnTo>
                  <a:pt x="1735576" y="953298"/>
                </a:lnTo>
                <a:lnTo>
                  <a:pt x="1746174" y="913495"/>
                </a:lnTo>
                <a:lnTo>
                  <a:pt x="1754948" y="872979"/>
                </a:lnTo>
                <a:lnTo>
                  <a:pt x="1761853" y="831798"/>
                </a:lnTo>
                <a:lnTo>
                  <a:pt x="1766842" y="789997"/>
                </a:lnTo>
                <a:lnTo>
                  <a:pt x="1769868" y="747623"/>
                </a:lnTo>
                <a:lnTo>
                  <a:pt x="1770888" y="704722"/>
                </a:lnTo>
                <a:lnTo>
                  <a:pt x="1769868" y="661858"/>
                </a:lnTo>
                <a:lnTo>
                  <a:pt x="1766841" y="619517"/>
                </a:lnTo>
                <a:lnTo>
                  <a:pt x="1761852" y="577745"/>
                </a:lnTo>
                <a:lnTo>
                  <a:pt x="1754946" y="536590"/>
                </a:lnTo>
                <a:lnTo>
                  <a:pt x="1746170" y="496097"/>
                </a:lnTo>
                <a:lnTo>
                  <a:pt x="1735569" y="456314"/>
                </a:lnTo>
                <a:lnTo>
                  <a:pt x="1723188" y="417288"/>
                </a:lnTo>
                <a:lnTo>
                  <a:pt x="1709074" y="379064"/>
                </a:lnTo>
                <a:lnTo>
                  <a:pt x="1693272" y="341690"/>
                </a:lnTo>
                <a:lnTo>
                  <a:pt x="1675828" y="305212"/>
                </a:lnTo>
                <a:lnTo>
                  <a:pt x="1656788" y="269677"/>
                </a:lnTo>
                <a:lnTo>
                  <a:pt x="1636196" y="235132"/>
                </a:lnTo>
                <a:lnTo>
                  <a:pt x="1614100" y="201624"/>
                </a:lnTo>
                <a:lnTo>
                  <a:pt x="1590545" y="169198"/>
                </a:lnTo>
                <a:lnTo>
                  <a:pt x="1565576" y="137902"/>
                </a:lnTo>
                <a:lnTo>
                  <a:pt x="1539240" y="107782"/>
                </a:lnTo>
                <a:lnTo>
                  <a:pt x="1511581" y="78885"/>
                </a:lnTo>
                <a:lnTo>
                  <a:pt x="1482646" y="51258"/>
                </a:lnTo>
                <a:lnTo>
                  <a:pt x="1452480" y="24947"/>
                </a:lnTo>
                <a:lnTo>
                  <a:pt x="1421130" y="0"/>
                </a:lnTo>
                <a:lnTo>
                  <a:pt x="349757" y="0"/>
                </a:lnTo>
                <a:lnTo>
                  <a:pt x="313729" y="28968"/>
                </a:lnTo>
                <a:lnTo>
                  <a:pt x="285144" y="54227"/>
                </a:lnTo>
                <a:lnTo>
                  <a:pt x="257647" y="80702"/>
                </a:lnTo>
                <a:lnTo>
                  <a:pt x="231297" y="108372"/>
                </a:lnTo>
                <a:lnTo>
                  <a:pt x="206154" y="137221"/>
                </a:lnTo>
                <a:lnTo>
                  <a:pt x="172576" y="179967"/>
                </a:lnTo>
                <a:lnTo>
                  <a:pt x="139785" y="227419"/>
                </a:lnTo>
                <a:lnTo>
                  <a:pt x="110097" y="277044"/>
                </a:lnTo>
                <a:lnTo>
                  <a:pt x="83648" y="328705"/>
                </a:lnTo>
                <a:lnTo>
                  <a:pt x="60571" y="382267"/>
                </a:lnTo>
                <a:lnTo>
                  <a:pt x="41004" y="437592"/>
                </a:lnTo>
                <a:lnTo>
                  <a:pt x="25081" y="494544"/>
                </a:lnTo>
                <a:lnTo>
                  <a:pt x="12937" y="552987"/>
                </a:lnTo>
                <a:lnTo>
                  <a:pt x="4708" y="612785"/>
                </a:lnTo>
                <a:lnTo>
                  <a:pt x="528" y="673801"/>
                </a:lnTo>
                <a:lnTo>
                  <a:pt x="0" y="704722"/>
                </a:lnTo>
                <a:close/>
              </a:path>
              <a:path w="1770888" h="1409699">
                <a:moveTo>
                  <a:pt x="178297" y="899787"/>
                </a:moveTo>
                <a:lnTo>
                  <a:pt x="172318" y="876229"/>
                </a:lnTo>
                <a:lnTo>
                  <a:pt x="167122" y="852431"/>
                </a:lnTo>
                <a:lnTo>
                  <a:pt x="162715" y="828407"/>
                </a:lnTo>
                <a:lnTo>
                  <a:pt x="159099" y="804170"/>
                </a:lnTo>
                <a:lnTo>
                  <a:pt x="156280" y="779733"/>
                </a:lnTo>
                <a:lnTo>
                  <a:pt x="155801" y="1206618"/>
                </a:lnTo>
                <a:lnTo>
                  <a:pt x="172576" y="1230091"/>
                </a:lnTo>
                <a:lnTo>
                  <a:pt x="190093" y="1252981"/>
                </a:lnTo>
                <a:lnTo>
                  <a:pt x="185056" y="923093"/>
                </a:lnTo>
                <a:lnTo>
                  <a:pt x="178297" y="899787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81331" y="3782568"/>
            <a:ext cx="697991" cy="329564"/>
          </a:xfrm>
          <a:custGeom>
            <a:avLst/>
            <a:gdLst/>
            <a:ahLst/>
            <a:cxnLst/>
            <a:rect l="l" t="t" r="r" b="b"/>
            <a:pathLst>
              <a:path w="697991" h="329564">
                <a:moveTo>
                  <a:pt x="0" y="299719"/>
                </a:moveTo>
                <a:lnTo>
                  <a:pt x="0" y="329564"/>
                </a:lnTo>
                <a:lnTo>
                  <a:pt x="209422" y="329564"/>
                </a:lnTo>
                <a:lnTo>
                  <a:pt x="209422" y="299719"/>
                </a:lnTo>
                <a:lnTo>
                  <a:pt x="0" y="299719"/>
                </a:lnTo>
                <a:close/>
              </a:path>
              <a:path w="697991" h="329564">
                <a:moveTo>
                  <a:pt x="0" y="209930"/>
                </a:moveTo>
                <a:lnTo>
                  <a:pt x="0" y="239521"/>
                </a:lnTo>
                <a:lnTo>
                  <a:pt x="209422" y="239521"/>
                </a:lnTo>
                <a:lnTo>
                  <a:pt x="209422" y="209930"/>
                </a:lnTo>
                <a:lnTo>
                  <a:pt x="0" y="209930"/>
                </a:lnTo>
                <a:close/>
              </a:path>
              <a:path w="697991" h="329564">
                <a:moveTo>
                  <a:pt x="72897" y="421512"/>
                </a:moveTo>
                <a:lnTo>
                  <a:pt x="72897" y="429259"/>
                </a:lnTo>
                <a:lnTo>
                  <a:pt x="75946" y="436244"/>
                </a:lnTo>
                <a:lnTo>
                  <a:pt x="80899" y="441578"/>
                </a:lnTo>
                <a:lnTo>
                  <a:pt x="86233" y="446658"/>
                </a:lnTo>
                <a:lnTo>
                  <a:pt x="93344" y="449579"/>
                </a:lnTo>
                <a:lnTo>
                  <a:pt x="677545" y="449579"/>
                </a:lnTo>
                <a:lnTo>
                  <a:pt x="684657" y="446658"/>
                </a:lnTo>
                <a:lnTo>
                  <a:pt x="689736" y="441578"/>
                </a:lnTo>
                <a:lnTo>
                  <a:pt x="695071" y="436244"/>
                </a:lnTo>
                <a:lnTo>
                  <a:pt x="697991" y="429259"/>
                </a:lnTo>
                <a:lnTo>
                  <a:pt x="697991" y="26288"/>
                </a:lnTo>
                <a:lnTo>
                  <a:pt x="396494" y="308990"/>
                </a:lnTo>
                <a:lnTo>
                  <a:pt x="385317" y="319277"/>
                </a:lnTo>
                <a:lnTo>
                  <a:pt x="374396" y="308990"/>
                </a:lnTo>
                <a:lnTo>
                  <a:pt x="72897" y="26288"/>
                </a:lnTo>
                <a:lnTo>
                  <a:pt x="72897" y="194944"/>
                </a:lnTo>
                <a:lnTo>
                  <a:pt x="225424" y="194944"/>
                </a:lnTo>
                <a:lnTo>
                  <a:pt x="225424" y="254634"/>
                </a:lnTo>
                <a:lnTo>
                  <a:pt x="72897" y="254634"/>
                </a:lnTo>
                <a:lnTo>
                  <a:pt x="72897" y="284733"/>
                </a:lnTo>
                <a:lnTo>
                  <a:pt x="225424" y="284733"/>
                </a:lnTo>
                <a:lnTo>
                  <a:pt x="225424" y="344677"/>
                </a:lnTo>
                <a:lnTo>
                  <a:pt x="72897" y="344677"/>
                </a:lnTo>
                <a:lnTo>
                  <a:pt x="72897" y="421512"/>
                </a:lnTo>
                <a:close/>
              </a:path>
              <a:path w="697991" h="329564">
                <a:moveTo>
                  <a:pt x="675259" y="253"/>
                </a:moveTo>
                <a:lnTo>
                  <a:pt x="672591" y="0"/>
                </a:lnTo>
                <a:lnTo>
                  <a:pt x="98043" y="0"/>
                </a:lnTo>
                <a:lnTo>
                  <a:pt x="93344" y="1142"/>
                </a:lnTo>
                <a:lnTo>
                  <a:pt x="385317" y="274954"/>
                </a:lnTo>
                <a:lnTo>
                  <a:pt x="677545" y="1142"/>
                </a:lnTo>
                <a:lnTo>
                  <a:pt x="675259" y="253"/>
                </a:lnTo>
                <a:close/>
              </a:path>
            </a:pathLst>
          </a:custGeom>
          <a:solidFill>
            <a:srgbClr val="B1314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81330" y="4097210"/>
            <a:ext cx="209423" cy="0"/>
          </a:xfrm>
          <a:custGeom>
            <a:avLst/>
            <a:gdLst/>
            <a:ahLst/>
            <a:cxnLst/>
            <a:rect l="l" t="t" r="r" b="b"/>
            <a:pathLst>
              <a:path w="209422">
                <a:moveTo>
                  <a:pt x="0" y="0"/>
                </a:moveTo>
                <a:lnTo>
                  <a:pt x="209422" y="0"/>
                </a:lnTo>
              </a:path>
            </a:pathLst>
          </a:custGeom>
          <a:ln w="31114">
            <a:solidFill>
              <a:srgbClr val="B1314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81330" y="4007294"/>
            <a:ext cx="209423" cy="0"/>
          </a:xfrm>
          <a:custGeom>
            <a:avLst/>
            <a:gdLst/>
            <a:ahLst/>
            <a:cxnLst/>
            <a:rect l="l" t="t" r="r" b="b"/>
            <a:pathLst>
              <a:path w="209422">
                <a:moveTo>
                  <a:pt x="0" y="0"/>
                </a:moveTo>
                <a:lnTo>
                  <a:pt x="209422" y="0"/>
                </a:lnTo>
              </a:path>
            </a:pathLst>
          </a:custGeom>
          <a:ln w="30860">
            <a:solidFill>
              <a:srgbClr val="B1314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278883" y="2419561"/>
            <a:ext cx="190119" cy="1252981"/>
          </a:xfrm>
          <a:custGeom>
            <a:avLst/>
            <a:gdLst/>
            <a:ahLst/>
            <a:cxnLst/>
            <a:rect l="l" t="t" r="r" b="b"/>
            <a:pathLst>
              <a:path w="190119" h="1252981">
                <a:moveTo>
                  <a:pt x="178318" y="120054"/>
                </a:moveTo>
                <a:lnTo>
                  <a:pt x="172338" y="96495"/>
                </a:lnTo>
                <a:lnTo>
                  <a:pt x="167141" y="72697"/>
                </a:lnTo>
                <a:lnTo>
                  <a:pt x="162732" y="48673"/>
                </a:lnTo>
                <a:lnTo>
                  <a:pt x="159115" y="24436"/>
                </a:lnTo>
                <a:lnTo>
                  <a:pt x="156295" y="0"/>
                </a:lnTo>
                <a:lnTo>
                  <a:pt x="155817" y="426885"/>
                </a:lnTo>
                <a:lnTo>
                  <a:pt x="172596" y="450358"/>
                </a:lnTo>
                <a:lnTo>
                  <a:pt x="190119" y="473248"/>
                </a:lnTo>
                <a:lnTo>
                  <a:pt x="185077" y="143360"/>
                </a:lnTo>
                <a:lnTo>
                  <a:pt x="178318" y="120054"/>
                </a:lnTo>
                <a:close/>
              </a:path>
              <a:path w="190119" h="1252981">
                <a:moveTo>
                  <a:pt x="8324" y="-197007"/>
                </a:moveTo>
                <a:lnTo>
                  <a:pt x="4707" y="-166948"/>
                </a:lnTo>
                <a:lnTo>
                  <a:pt x="2103" y="-136583"/>
                </a:lnTo>
                <a:lnTo>
                  <a:pt x="528" y="-105932"/>
                </a:lnTo>
                <a:lnTo>
                  <a:pt x="0" y="-75010"/>
                </a:lnTo>
                <a:lnTo>
                  <a:pt x="528" y="-44084"/>
                </a:lnTo>
                <a:lnTo>
                  <a:pt x="2103" y="-13422"/>
                </a:lnTo>
                <a:lnTo>
                  <a:pt x="4707" y="16958"/>
                </a:lnTo>
                <a:lnTo>
                  <a:pt x="8324" y="47040"/>
                </a:lnTo>
                <a:lnTo>
                  <a:pt x="12936" y="76806"/>
                </a:lnTo>
                <a:lnTo>
                  <a:pt x="18526" y="106237"/>
                </a:lnTo>
                <a:lnTo>
                  <a:pt x="25079" y="135316"/>
                </a:lnTo>
                <a:lnTo>
                  <a:pt x="32577" y="164025"/>
                </a:lnTo>
                <a:lnTo>
                  <a:pt x="41002" y="192347"/>
                </a:lnTo>
                <a:lnTo>
                  <a:pt x="50339" y="220264"/>
                </a:lnTo>
                <a:lnTo>
                  <a:pt x="60570" y="247758"/>
                </a:lnTo>
                <a:lnTo>
                  <a:pt x="71679" y="274811"/>
                </a:lnTo>
                <a:lnTo>
                  <a:pt x="83649" y="301406"/>
                </a:lnTo>
                <a:lnTo>
                  <a:pt x="96462" y="327525"/>
                </a:lnTo>
                <a:lnTo>
                  <a:pt x="110103" y="353150"/>
                </a:lnTo>
                <a:lnTo>
                  <a:pt x="124553" y="378263"/>
                </a:lnTo>
                <a:lnTo>
                  <a:pt x="139797" y="402848"/>
                </a:lnTo>
                <a:lnTo>
                  <a:pt x="155817" y="426885"/>
                </a:lnTo>
                <a:lnTo>
                  <a:pt x="156295" y="0"/>
                </a:lnTo>
                <a:lnTo>
                  <a:pt x="154275" y="-24623"/>
                </a:lnTo>
                <a:lnTo>
                  <a:pt x="153060" y="-49419"/>
                </a:lnTo>
                <a:lnTo>
                  <a:pt x="152654" y="-74375"/>
                </a:lnTo>
                <a:lnTo>
                  <a:pt x="153060" y="-99274"/>
                </a:lnTo>
                <a:lnTo>
                  <a:pt x="154275" y="-124014"/>
                </a:lnTo>
                <a:lnTo>
                  <a:pt x="156295" y="-148581"/>
                </a:lnTo>
                <a:lnTo>
                  <a:pt x="159115" y="-172965"/>
                </a:lnTo>
                <a:lnTo>
                  <a:pt x="162732" y="-197150"/>
                </a:lnTo>
                <a:lnTo>
                  <a:pt x="167141" y="-221126"/>
                </a:lnTo>
                <a:lnTo>
                  <a:pt x="172338" y="-244879"/>
                </a:lnTo>
                <a:lnTo>
                  <a:pt x="178318" y="-268396"/>
                </a:lnTo>
                <a:lnTo>
                  <a:pt x="185077" y="-291666"/>
                </a:lnTo>
                <a:lnTo>
                  <a:pt x="192611" y="-314675"/>
                </a:lnTo>
                <a:lnTo>
                  <a:pt x="200915" y="-337410"/>
                </a:lnTo>
                <a:lnTo>
                  <a:pt x="209986" y="-359860"/>
                </a:lnTo>
                <a:lnTo>
                  <a:pt x="219819" y="-382011"/>
                </a:lnTo>
                <a:lnTo>
                  <a:pt x="230410" y="-403850"/>
                </a:lnTo>
                <a:lnTo>
                  <a:pt x="241754" y="-425365"/>
                </a:lnTo>
                <a:lnTo>
                  <a:pt x="253847" y="-446544"/>
                </a:lnTo>
                <a:lnTo>
                  <a:pt x="266685" y="-467373"/>
                </a:lnTo>
                <a:lnTo>
                  <a:pt x="280264" y="-487840"/>
                </a:lnTo>
                <a:lnTo>
                  <a:pt x="294579" y="-507933"/>
                </a:lnTo>
                <a:lnTo>
                  <a:pt x="309625" y="-527638"/>
                </a:lnTo>
                <a:lnTo>
                  <a:pt x="330286" y="-552607"/>
                </a:lnTo>
                <a:lnTo>
                  <a:pt x="347182" y="-571473"/>
                </a:lnTo>
                <a:lnTo>
                  <a:pt x="364760" y="-589802"/>
                </a:lnTo>
                <a:lnTo>
                  <a:pt x="383004" y="-607572"/>
                </a:lnTo>
                <a:lnTo>
                  <a:pt x="401900" y="-624760"/>
                </a:lnTo>
                <a:lnTo>
                  <a:pt x="421429" y="-641345"/>
                </a:lnTo>
                <a:lnTo>
                  <a:pt x="441578" y="-657305"/>
                </a:lnTo>
                <a:lnTo>
                  <a:pt x="445135" y="-660226"/>
                </a:lnTo>
                <a:lnTo>
                  <a:pt x="1323975" y="-660226"/>
                </a:lnTo>
                <a:lnTo>
                  <a:pt x="1327530" y="-657305"/>
                </a:lnTo>
                <a:lnTo>
                  <a:pt x="1354506" y="-635740"/>
                </a:lnTo>
                <a:lnTo>
                  <a:pt x="1404854" y="-589532"/>
                </a:lnTo>
                <a:lnTo>
                  <a:pt x="1450262" y="-539487"/>
                </a:lnTo>
                <a:lnTo>
                  <a:pt x="1490567" y="-485927"/>
                </a:lnTo>
                <a:lnTo>
                  <a:pt x="1525605" y="-429174"/>
                </a:lnTo>
                <a:lnTo>
                  <a:pt x="1555211" y="-369551"/>
                </a:lnTo>
                <a:lnTo>
                  <a:pt x="1579222" y="-307381"/>
                </a:lnTo>
                <a:lnTo>
                  <a:pt x="1597475" y="-242985"/>
                </a:lnTo>
                <a:lnTo>
                  <a:pt x="1609805" y="-176686"/>
                </a:lnTo>
                <a:lnTo>
                  <a:pt x="1616048" y="-108807"/>
                </a:lnTo>
                <a:lnTo>
                  <a:pt x="1616837" y="-74375"/>
                </a:lnTo>
                <a:lnTo>
                  <a:pt x="1616051" y="-39920"/>
                </a:lnTo>
                <a:lnTo>
                  <a:pt x="1609828" y="28022"/>
                </a:lnTo>
                <a:lnTo>
                  <a:pt x="1597534" y="94401"/>
                </a:lnTo>
                <a:lnTo>
                  <a:pt x="1579330" y="158885"/>
                </a:lnTo>
                <a:lnTo>
                  <a:pt x="1555373" y="221142"/>
                </a:lnTo>
                <a:lnTo>
                  <a:pt x="1525824" y="280840"/>
                </a:lnTo>
                <a:lnTo>
                  <a:pt x="1490841" y="337649"/>
                </a:lnTo>
                <a:lnTo>
                  <a:pt x="1450584" y="391236"/>
                </a:lnTo>
                <a:lnTo>
                  <a:pt x="1405212" y="441270"/>
                </a:lnTo>
                <a:lnTo>
                  <a:pt x="1354884" y="487420"/>
                </a:lnTo>
                <a:lnTo>
                  <a:pt x="1327912" y="508935"/>
                </a:lnTo>
                <a:lnTo>
                  <a:pt x="1324355" y="511856"/>
                </a:lnTo>
                <a:lnTo>
                  <a:pt x="445135" y="511856"/>
                </a:lnTo>
                <a:lnTo>
                  <a:pt x="441198" y="508935"/>
                </a:lnTo>
                <a:lnTo>
                  <a:pt x="406067" y="480221"/>
                </a:lnTo>
                <a:lnTo>
                  <a:pt x="377811" y="454378"/>
                </a:lnTo>
                <a:lnTo>
                  <a:pt x="350979" y="427216"/>
                </a:lnTo>
                <a:lnTo>
                  <a:pt x="325646" y="398828"/>
                </a:lnTo>
                <a:lnTo>
                  <a:pt x="294579" y="359614"/>
                </a:lnTo>
                <a:lnTo>
                  <a:pt x="266685" y="319126"/>
                </a:lnTo>
                <a:lnTo>
                  <a:pt x="241754" y="277150"/>
                </a:lnTo>
                <a:lnTo>
                  <a:pt x="219819" y="233793"/>
                </a:lnTo>
                <a:lnTo>
                  <a:pt x="200915" y="189161"/>
                </a:lnTo>
                <a:lnTo>
                  <a:pt x="185077" y="143360"/>
                </a:lnTo>
                <a:lnTo>
                  <a:pt x="190119" y="473248"/>
                </a:lnTo>
                <a:lnTo>
                  <a:pt x="219464" y="508545"/>
                </a:lnTo>
                <a:lnTo>
                  <a:pt x="245251" y="536723"/>
                </a:lnTo>
                <a:lnTo>
                  <a:pt x="272209" y="563751"/>
                </a:lnTo>
                <a:lnTo>
                  <a:pt x="300296" y="589597"/>
                </a:lnTo>
                <a:lnTo>
                  <a:pt x="329470" y="614231"/>
                </a:lnTo>
                <a:lnTo>
                  <a:pt x="349503" y="629966"/>
                </a:lnTo>
                <a:lnTo>
                  <a:pt x="1421384" y="629966"/>
                </a:lnTo>
                <a:lnTo>
                  <a:pt x="1452698" y="605018"/>
                </a:lnTo>
                <a:lnTo>
                  <a:pt x="1482831" y="578707"/>
                </a:lnTo>
                <a:lnTo>
                  <a:pt x="1511737" y="551080"/>
                </a:lnTo>
                <a:lnTo>
                  <a:pt x="1539370" y="522182"/>
                </a:lnTo>
                <a:lnTo>
                  <a:pt x="1565683" y="492060"/>
                </a:lnTo>
                <a:lnTo>
                  <a:pt x="1590632" y="460761"/>
                </a:lnTo>
                <a:lnTo>
                  <a:pt x="1614170" y="428331"/>
                </a:lnTo>
                <a:lnTo>
                  <a:pt x="1636251" y="394817"/>
                </a:lnTo>
                <a:lnTo>
                  <a:pt x="1656830" y="360265"/>
                </a:lnTo>
                <a:lnTo>
                  <a:pt x="1675860" y="324722"/>
                </a:lnTo>
                <a:lnTo>
                  <a:pt x="1693295" y="288233"/>
                </a:lnTo>
                <a:lnTo>
                  <a:pt x="1709090" y="250847"/>
                </a:lnTo>
                <a:lnTo>
                  <a:pt x="1723199" y="212608"/>
                </a:lnTo>
                <a:lnTo>
                  <a:pt x="1735576" y="173564"/>
                </a:lnTo>
                <a:lnTo>
                  <a:pt x="1746174" y="133761"/>
                </a:lnTo>
                <a:lnTo>
                  <a:pt x="1754948" y="93246"/>
                </a:lnTo>
                <a:lnTo>
                  <a:pt x="1761853" y="52064"/>
                </a:lnTo>
                <a:lnTo>
                  <a:pt x="1766842" y="10263"/>
                </a:lnTo>
                <a:lnTo>
                  <a:pt x="1769868" y="-32109"/>
                </a:lnTo>
                <a:lnTo>
                  <a:pt x="1770888" y="-75010"/>
                </a:lnTo>
                <a:lnTo>
                  <a:pt x="1769868" y="-117874"/>
                </a:lnTo>
                <a:lnTo>
                  <a:pt x="1766841" y="-160216"/>
                </a:lnTo>
                <a:lnTo>
                  <a:pt x="1761852" y="-201987"/>
                </a:lnTo>
                <a:lnTo>
                  <a:pt x="1754946" y="-243143"/>
                </a:lnTo>
                <a:lnTo>
                  <a:pt x="1746170" y="-283635"/>
                </a:lnTo>
                <a:lnTo>
                  <a:pt x="1735569" y="-323418"/>
                </a:lnTo>
                <a:lnTo>
                  <a:pt x="1723188" y="-362445"/>
                </a:lnTo>
                <a:lnTo>
                  <a:pt x="1709074" y="-400668"/>
                </a:lnTo>
                <a:lnTo>
                  <a:pt x="1693272" y="-438042"/>
                </a:lnTo>
                <a:lnTo>
                  <a:pt x="1675828" y="-474520"/>
                </a:lnTo>
                <a:lnTo>
                  <a:pt x="1656788" y="-510055"/>
                </a:lnTo>
                <a:lnTo>
                  <a:pt x="1636196" y="-544600"/>
                </a:lnTo>
                <a:lnTo>
                  <a:pt x="1614100" y="-578109"/>
                </a:lnTo>
                <a:lnTo>
                  <a:pt x="1590545" y="-610535"/>
                </a:lnTo>
                <a:lnTo>
                  <a:pt x="1565576" y="-641831"/>
                </a:lnTo>
                <a:lnTo>
                  <a:pt x="1539240" y="-671951"/>
                </a:lnTo>
                <a:lnTo>
                  <a:pt x="1511581" y="-700847"/>
                </a:lnTo>
                <a:lnTo>
                  <a:pt x="1482646" y="-728474"/>
                </a:lnTo>
                <a:lnTo>
                  <a:pt x="1452480" y="-754785"/>
                </a:lnTo>
                <a:lnTo>
                  <a:pt x="1421129" y="-779733"/>
                </a:lnTo>
                <a:lnTo>
                  <a:pt x="349758" y="-779733"/>
                </a:lnTo>
                <a:lnTo>
                  <a:pt x="313727" y="-750774"/>
                </a:lnTo>
                <a:lnTo>
                  <a:pt x="285141" y="-725513"/>
                </a:lnTo>
                <a:lnTo>
                  <a:pt x="257649" y="-699037"/>
                </a:lnTo>
                <a:lnTo>
                  <a:pt x="231309" y="-671364"/>
                </a:lnTo>
                <a:lnTo>
                  <a:pt x="206176" y="-642513"/>
                </a:lnTo>
                <a:lnTo>
                  <a:pt x="172596" y="-599765"/>
                </a:lnTo>
                <a:lnTo>
                  <a:pt x="139797" y="-552313"/>
                </a:lnTo>
                <a:lnTo>
                  <a:pt x="110103" y="-502688"/>
                </a:lnTo>
                <a:lnTo>
                  <a:pt x="83649" y="-451027"/>
                </a:lnTo>
                <a:lnTo>
                  <a:pt x="60570" y="-397466"/>
                </a:lnTo>
                <a:lnTo>
                  <a:pt x="41002" y="-342141"/>
                </a:lnTo>
                <a:lnTo>
                  <a:pt x="25079" y="-285188"/>
                </a:lnTo>
                <a:lnTo>
                  <a:pt x="12936" y="-226745"/>
                </a:lnTo>
                <a:lnTo>
                  <a:pt x="8324" y="-197007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615430" y="3302508"/>
            <a:ext cx="3631439" cy="1409318"/>
          </a:xfrm>
          <a:custGeom>
            <a:avLst/>
            <a:gdLst/>
            <a:ahLst/>
            <a:cxnLst/>
            <a:rect l="l" t="t" r="r" b="b"/>
            <a:pathLst>
              <a:path w="3631438" h="1409318">
                <a:moveTo>
                  <a:pt x="3626235" y="1260993"/>
                </a:moveTo>
                <a:lnTo>
                  <a:pt x="3629095" y="1245755"/>
                </a:lnTo>
                <a:lnTo>
                  <a:pt x="3630844" y="1230114"/>
                </a:lnTo>
                <a:lnTo>
                  <a:pt x="3631438" y="1214119"/>
                </a:lnTo>
                <a:lnTo>
                  <a:pt x="3631438" y="194944"/>
                </a:lnTo>
                <a:lnTo>
                  <a:pt x="3626235" y="148170"/>
                </a:lnTo>
                <a:lnTo>
                  <a:pt x="3611453" y="105454"/>
                </a:lnTo>
                <a:lnTo>
                  <a:pt x="3588332" y="68168"/>
                </a:lnTo>
                <a:lnTo>
                  <a:pt x="3558112" y="37677"/>
                </a:lnTo>
                <a:lnTo>
                  <a:pt x="3522031" y="15351"/>
                </a:lnTo>
                <a:lnTo>
                  <a:pt x="3481330" y="2557"/>
                </a:lnTo>
                <a:lnTo>
                  <a:pt x="3452241" y="0"/>
                </a:lnTo>
                <a:lnTo>
                  <a:pt x="72008" y="28066"/>
                </a:lnTo>
                <a:lnTo>
                  <a:pt x="3452241" y="28066"/>
                </a:lnTo>
                <a:lnTo>
                  <a:pt x="3466303" y="28764"/>
                </a:lnTo>
                <a:lnTo>
                  <a:pt x="3506138" y="38727"/>
                </a:lnTo>
                <a:lnTo>
                  <a:pt x="3541271" y="59205"/>
                </a:lnTo>
                <a:lnTo>
                  <a:pt x="3570196" y="88535"/>
                </a:lnTo>
                <a:lnTo>
                  <a:pt x="3591404" y="125056"/>
                </a:lnTo>
                <a:lnTo>
                  <a:pt x="3603390" y="167103"/>
                </a:lnTo>
                <a:lnTo>
                  <a:pt x="3605529" y="194944"/>
                </a:lnTo>
                <a:lnTo>
                  <a:pt x="3605529" y="1214119"/>
                </a:lnTo>
                <a:lnTo>
                  <a:pt x="3599953" y="1258826"/>
                </a:lnTo>
                <a:lnTo>
                  <a:pt x="3584229" y="1298961"/>
                </a:lnTo>
                <a:lnTo>
                  <a:pt x="3559865" y="1332885"/>
                </a:lnTo>
                <a:lnTo>
                  <a:pt x="3528366" y="1358957"/>
                </a:lnTo>
                <a:lnTo>
                  <a:pt x="3491239" y="1375536"/>
                </a:lnTo>
                <a:lnTo>
                  <a:pt x="3452241" y="1380997"/>
                </a:lnTo>
                <a:lnTo>
                  <a:pt x="72008" y="1380997"/>
                </a:lnTo>
                <a:lnTo>
                  <a:pt x="97816" y="1354572"/>
                </a:lnTo>
                <a:lnTo>
                  <a:pt x="122460" y="1327137"/>
                </a:lnTo>
                <a:lnTo>
                  <a:pt x="145923" y="1298731"/>
                </a:lnTo>
                <a:lnTo>
                  <a:pt x="168187" y="1269393"/>
                </a:lnTo>
                <a:lnTo>
                  <a:pt x="189235" y="1239160"/>
                </a:lnTo>
                <a:lnTo>
                  <a:pt x="209051" y="1208072"/>
                </a:lnTo>
                <a:lnTo>
                  <a:pt x="227616" y="1176166"/>
                </a:lnTo>
                <a:lnTo>
                  <a:pt x="244913" y="1143481"/>
                </a:lnTo>
                <a:lnTo>
                  <a:pt x="260926" y="1110055"/>
                </a:lnTo>
                <a:lnTo>
                  <a:pt x="275637" y="1075928"/>
                </a:lnTo>
                <a:lnTo>
                  <a:pt x="289029" y="1041136"/>
                </a:lnTo>
                <a:lnTo>
                  <a:pt x="298743" y="913239"/>
                </a:lnTo>
                <a:lnTo>
                  <a:pt x="289012" y="953040"/>
                </a:lnTo>
                <a:lnTo>
                  <a:pt x="277648" y="992082"/>
                </a:lnTo>
                <a:lnTo>
                  <a:pt x="264695" y="1030318"/>
                </a:lnTo>
                <a:lnTo>
                  <a:pt x="250194" y="1067701"/>
                </a:lnTo>
                <a:lnTo>
                  <a:pt x="234187" y="1104185"/>
                </a:lnTo>
                <a:lnTo>
                  <a:pt x="216718" y="1139723"/>
                </a:lnTo>
                <a:lnTo>
                  <a:pt x="197828" y="1174269"/>
                </a:lnTo>
                <a:lnTo>
                  <a:pt x="177559" y="1207776"/>
                </a:lnTo>
                <a:lnTo>
                  <a:pt x="155954" y="1240197"/>
                </a:lnTo>
                <a:lnTo>
                  <a:pt x="133056" y="1271486"/>
                </a:lnTo>
                <a:lnTo>
                  <a:pt x="108906" y="1301596"/>
                </a:lnTo>
                <a:lnTo>
                  <a:pt x="83546" y="1330481"/>
                </a:lnTo>
                <a:lnTo>
                  <a:pt x="57019" y="1358094"/>
                </a:lnTo>
                <a:lnTo>
                  <a:pt x="29368" y="1384389"/>
                </a:lnTo>
                <a:lnTo>
                  <a:pt x="635" y="1409318"/>
                </a:lnTo>
                <a:lnTo>
                  <a:pt x="3452241" y="1409318"/>
                </a:lnTo>
                <a:lnTo>
                  <a:pt x="3466950" y="1408671"/>
                </a:lnTo>
                <a:lnTo>
                  <a:pt x="3481330" y="1406761"/>
                </a:lnTo>
                <a:lnTo>
                  <a:pt x="3495334" y="1403639"/>
                </a:lnTo>
                <a:lnTo>
                  <a:pt x="3508916" y="1399357"/>
                </a:lnTo>
                <a:lnTo>
                  <a:pt x="3522031" y="1393963"/>
                </a:lnTo>
                <a:lnTo>
                  <a:pt x="3534633" y="1387510"/>
                </a:lnTo>
                <a:lnTo>
                  <a:pt x="3546675" y="1380047"/>
                </a:lnTo>
                <a:lnTo>
                  <a:pt x="3558112" y="1371625"/>
                </a:lnTo>
                <a:lnTo>
                  <a:pt x="3568898" y="1362294"/>
                </a:lnTo>
                <a:lnTo>
                  <a:pt x="3578986" y="1352105"/>
                </a:lnTo>
                <a:lnTo>
                  <a:pt x="3588332" y="1341108"/>
                </a:lnTo>
                <a:lnTo>
                  <a:pt x="3596889" y="1329354"/>
                </a:lnTo>
                <a:lnTo>
                  <a:pt x="3604612" y="1316893"/>
                </a:lnTo>
                <a:lnTo>
                  <a:pt x="3611453" y="1303776"/>
                </a:lnTo>
                <a:lnTo>
                  <a:pt x="3617368" y="1290054"/>
                </a:lnTo>
                <a:lnTo>
                  <a:pt x="3622311" y="1275775"/>
                </a:lnTo>
                <a:lnTo>
                  <a:pt x="3626235" y="1260993"/>
                </a:lnTo>
                <a:close/>
              </a:path>
              <a:path w="3631438" h="1409318">
                <a:moveTo>
                  <a:pt x="306800" y="872724"/>
                </a:moveTo>
                <a:lnTo>
                  <a:pt x="298743" y="913239"/>
                </a:lnTo>
                <a:lnTo>
                  <a:pt x="289029" y="1041136"/>
                </a:lnTo>
                <a:lnTo>
                  <a:pt x="301084" y="1005719"/>
                </a:lnTo>
                <a:lnTo>
                  <a:pt x="311786" y="969714"/>
                </a:lnTo>
                <a:lnTo>
                  <a:pt x="321116" y="933161"/>
                </a:lnTo>
                <a:lnTo>
                  <a:pt x="329058" y="896098"/>
                </a:lnTo>
                <a:lnTo>
                  <a:pt x="335595" y="858562"/>
                </a:lnTo>
                <a:lnTo>
                  <a:pt x="340710" y="820593"/>
                </a:lnTo>
                <a:lnTo>
                  <a:pt x="344384" y="782229"/>
                </a:lnTo>
                <a:lnTo>
                  <a:pt x="346602" y="743508"/>
                </a:lnTo>
                <a:lnTo>
                  <a:pt x="347345" y="704468"/>
                </a:lnTo>
                <a:lnTo>
                  <a:pt x="346602" y="665484"/>
                </a:lnTo>
                <a:lnTo>
                  <a:pt x="344384" y="626814"/>
                </a:lnTo>
                <a:lnTo>
                  <a:pt x="340710" y="588497"/>
                </a:lnTo>
                <a:lnTo>
                  <a:pt x="335595" y="550571"/>
                </a:lnTo>
                <a:lnTo>
                  <a:pt x="329058" y="513074"/>
                </a:lnTo>
                <a:lnTo>
                  <a:pt x="321116" y="476043"/>
                </a:lnTo>
                <a:lnTo>
                  <a:pt x="311786" y="439519"/>
                </a:lnTo>
                <a:lnTo>
                  <a:pt x="301084" y="403537"/>
                </a:lnTo>
                <a:lnTo>
                  <a:pt x="289029" y="368138"/>
                </a:lnTo>
                <a:lnTo>
                  <a:pt x="275637" y="333359"/>
                </a:lnTo>
                <a:lnTo>
                  <a:pt x="260926" y="299237"/>
                </a:lnTo>
                <a:lnTo>
                  <a:pt x="244913" y="265813"/>
                </a:lnTo>
                <a:lnTo>
                  <a:pt x="227616" y="233122"/>
                </a:lnTo>
                <a:lnTo>
                  <a:pt x="209051" y="201205"/>
                </a:lnTo>
                <a:lnTo>
                  <a:pt x="189235" y="170098"/>
                </a:lnTo>
                <a:lnTo>
                  <a:pt x="168187" y="139841"/>
                </a:lnTo>
                <a:lnTo>
                  <a:pt x="145923" y="110471"/>
                </a:lnTo>
                <a:lnTo>
                  <a:pt x="122460" y="82026"/>
                </a:lnTo>
                <a:lnTo>
                  <a:pt x="97816" y="54545"/>
                </a:lnTo>
                <a:lnTo>
                  <a:pt x="72008" y="28066"/>
                </a:lnTo>
                <a:lnTo>
                  <a:pt x="3452241" y="0"/>
                </a:lnTo>
                <a:lnTo>
                  <a:pt x="0" y="0"/>
                </a:lnTo>
                <a:lnTo>
                  <a:pt x="28824" y="24929"/>
                </a:lnTo>
                <a:lnTo>
                  <a:pt x="56557" y="51223"/>
                </a:lnTo>
                <a:lnTo>
                  <a:pt x="83156" y="78836"/>
                </a:lnTo>
                <a:lnTo>
                  <a:pt x="108580" y="107719"/>
                </a:lnTo>
                <a:lnTo>
                  <a:pt x="132788" y="137826"/>
                </a:lnTo>
                <a:lnTo>
                  <a:pt x="155737" y="169111"/>
                </a:lnTo>
                <a:lnTo>
                  <a:pt x="177385" y="201526"/>
                </a:lnTo>
                <a:lnTo>
                  <a:pt x="197691" y="235025"/>
                </a:lnTo>
                <a:lnTo>
                  <a:pt x="216612" y="269560"/>
                </a:lnTo>
                <a:lnTo>
                  <a:pt x="234108" y="305085"/>
                </a:lnTo>
                <a:lnTo>
                  <a:pt x="250136" y="341553"/>
                </a:lnTo>
                <a:lnTo>
                  <a:pt x="264654" y="378918"/>
                </a:lnTo>
                <a:lnTo>
                  <a:pt x="277621" y="417131"/>
                </a:lnTo>
                <a:lnTo>
                  <a:pt x="288995" y="456147"/>
                </a:lnTo>
                <a:lnTo>
                  <a:pt x="298733" y="495919"/>
                </a:lnTo>
                <a:lnTo>
                  <a:pt x="306795" y="536399"/>
                </a:lnTo>
                <a:lnTo>
                  <a:pt x="313138" y="577541"/>
                </a:lnTo>
                <a:lnTo>
                  <a:pt x="317720" y="619297"/>
                </a:lnTo>
                <a:lnTo>
                  <a:pt x="320500" y="661622"/>
                </a:lnTo>
                <a:lnTo>
                  <a:pt x="321437" y="704468"/>
                </a:lnTo>
                <a:lnTo>
                  <a:pt x="320501" y="747369"/>
                </a:lnTo>
                <a:lnTo>
                  <a:pt x="317721" y="789743"/>
                </a:lnTo>
                <a:lnTo>
                  <a:pt x="313140" y="831543"/>
                </a:lnTo>
                <a:lnTo>
                  <a:pt x="306800" y="872724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78883" y="4082245"/>
            <a:ext cx="190119" cy="1252981"/>
          </a:xfrm>
          <a:custGeom>
            <a:avLst/>
            <a:gdLst/>
            <a:ahLst/>
            <a:cxnLst/>
            <a:rect l="l" t="t" r="r" b="b"/>
            <a:pathLst>
              <a:path w="190119" h="1252981">
                <a:moveTo>
                  <a:pt x="178318" y="120054"/>
                </a:moveTo>
                <a:lnTo>
                  <a:pt x="172338" y="96495"/>
                </a:lnTo>
                <a:lnTo>
                  <a:pt x="167141" y="72697"/>
                </a:lnTo>
                <a:lnTo>
                  <a:pt x="162732" y="48673"/>
                </a:lnTo>
                <a:lnTo>
                  <a:pt x="159115" y="24436"/>
                </a:lnTo>
                <a:lnTo>
                  <a:pt x="156295" y="0"/>
                </a:lnTo>
                <a:lnTo>
                  <a:pt x="155817" y="426885"/>
                </a:lnTo>
                <a:lnTo>
                  <a:pt x="172596" y="450358"/>
                </a:lnTo>
                <a:lnTo>
                  <a:pt x="190119" y="473248"/>
                </a:lnTo>
                <a:lnTo>
                  <a:pt x="185077" y="143360"/>
                </a:lnTo>
                <a:lnTo>
                  <a:pt x="178318" y="120054"/>
                </a:lnTo>
                <a:close/>
              </a:path>
              <a:path w="190119" h="1252981">
                <a:moveTo>
                  <a:pt x="8324" y="-197007"/>
                </a:moveTo>
                <a:lnTo>
                  <a:pt x="4707" y="-166948"/>
                </a:lnTo>
                <a:lnTo>
                  <a:pt x="2103" y="-136583"/>
                </a:lnTo>
                <a:lnTo>
                  <a:pt x="528" y="-105932"/>
                </a:lnTo>
                <a:lnTo>
                  <a:pt x="0" y="-75010"/>
                </a:lnTo>
                <a:lnTo>
                  <a:pt x="528" y="-44084"/>
                </a:lnTo>
                <a:lnTo>
                  <a:pt x="2103" y="-13422"/>
                </a:lnTo>
                <a:lnTo>
                  <a:pt x="4707" y="16958"/>
                </a:lnTo>
                <a:lnTo>
                  <a:pt x="8324" y="47040"/>
                </a:lnTo>
                <a:lnTo>
                  <a:pt x="12936" y="76806"/>
                </a:lnTo>
                <a:lnTo>
                  <a:pt x="18526" y="106237"/>
                </a:lnTo>
                <a:lnTo>
                  <a:pt x="25079" y="135316"/>
                </a:lnTo>
                <a:lnTo>
                  <a:pt x="32577" y="164025"/>
                </a:lnTo>
                <a:lnTo>
                  <a:pt x="41002" y="192347"/>
                </a:lnTo>
                <a:lnTo>
                  <a:pt x="50339" y="220264"/>
                </a:lnTo>
                <a:lnTo>
                  <a:pt x="60570" y="247758"/>
                </a:lnTo>
                <a:lnTo>
                  <a:pt x="71679" y="274811"/>
                </a:lnTo>
                <a:lnTo>
                  <a:pt x="83649" y="301406"/>
                </a:lnTo>
                <a:lnTo>
                  <a:pt x="96462" y="327525"/>
                </a:lnTo>
                <a:lnTo>
                  <a:pt x="110103" y="353150"/>
                </a:lnTo>
                <a:lnTo>
                  <a:pt x="124553" y="378263"/>
                </a:lnTo>
                <a:lnTo>
                  <a:pt x="139797" y="402848"/>
                </a:lnTo>
                <a:lnTo>
                  <a:pt x="155817" y="426885"/>
                </a:lnTo>
                <a:lnTo>
                  <a:pt x="156295" y="0"/>
                </a:lnTo>
                <a:lnTo>
                  <a:pt x="154275" y="-24623"/>
                </a:lnTo>
                <a:lnTo>
                  <a:pt x="153060" y="-49419"/>
                </a:lnTo>
                <a:lnTo>
                  <a:pt x="152654" y="-74375"/>
                </a:lnTo>
                <a:lnTo>
                  <a:pt x="153060" y="-99274"/>
                </a:lnTo>
                <a:lnTo>
                  <a:pt x="154275" y="-124014"/>
                </a:lnTo>
                <a:lnTo>
                  <a:pt x="156295" y="-148581"/>
                </a:lnTo>
                <a:lnTo>
                  <a:pt x="159115" y="-172965"/>
                </a:lnTo>
                <a:lnTo>
                  <a:pt x="162732" y="-197150"/>
                </a:lnTo>
                <a:lnTo>
                  <a:pt x="167141" y="-221126"/>
                </a:lnTo>
                <a:lnTo>
                  <a:pt x="172338" y="-244879"/>
                </a:lnTo>
                <a:lnTo>
                  <a:pt x="178318" y="-268396"/>
                </a:lnTo>
                <a:lnTo>
                  <a:pt x="185077" y="-291666"/>
                </a:lnTo>
                <a:lnTo>
                  <a:pt x="192611" y="-314675"/>
                </a:lnTo>
                <a:lnTo>
                  <a:pt x="200915" y="-337410"/>
                </a:lnTo>
                <a:lnTo>
                  <a:pt x="209986" y="-359860"/>
                </a:lnTo>
                <a:lnTo>
                  <a:pt x="219819" y="-382011"/>
                </a:lnTo>
                <a:lnTo>
                  <a:pt x="230410" y="-403850"/>
                </a:lnTo>
                <a:lnTo>
                  <a:pt x="241754" y="-425365"/>
                </a:lnTo>
                <a:lnTo>
                  <a:pt x="253847" y="-446544"/>
                </a:lnTo>
                <a:lnTo>
                  <a:pt x="266685" y="-467373"/>
                </a:lnTo>
                <a:lnTo>
                  <a:pt x="280264" y="-487840"/>
                </a:lnTo>
                <a:lnTo>
                  <a:pt x="294579" y="-507933"/>
                </a:lnTo>
                <a:lnTo>
                  <a:pt x="309625" y="-527638"/>
                </a:lnTo>
                <a:lnTo>
                  <a:pt x="330286" y="-552607"/>
                </a:lnTo>
                <a:lnTo>
                  <a:pt x="347182" y="-571473"/>
                </a:lnTo>
                <a:lnTo>
                  <a:pt x="364760" y="-589802"/>
                </a:lnTo>
                <a:lnTo>
                  <a:pt x="383004" y="-607572"/>
                </a:lnTo>
                <a:lnTo>
                  <a:pt x="401900" y="-624760"/>
                </a:lnTo>
                <a:lnTo>
                  <a:pt x="421429" y="-641345"/>
                </a:lnTo>
                <a:lnTo>
                  <a:pt x="441578" y="-657305"/>
                </a:lnTo>
                <a:lnTo>
                  <a:pt x="445135" y="-660226"/>
                </a:lnTo>
                <a:lnTo>
                  <a:pt x="1323975" y="-660226"/>
                </a:lnTo>
                <a:lnTo>
                  <a:pt x="1327530" y="-657305"/>
                </a:lnTo>
                <a:lnTo>
                  <a:pt x="1354506" y="-635740"/>
                </a:lnTo>
                <a:lnTo>
                  <a:pt x="1404854" y="-589532"/>
                </a:lnTo>
                <a:lnTo>
                  <a:pt x="1450262" y="-539487"/>
                </a:lnTo>
                <a:lnTo>
                  <a:pt x="1490567" y="-485927"/>
                </a:lnTo>
                <a:lnTo>
                  <a:pt x="1525605" y="-429174"/>
                </a:lnTo>
                <a:lnTo>
                  <a:pt x="1555211" y="-369551"/>
                </a:lnTo>
                <a:lnTo>
                  <a:pt x="1579222" y="-307381"/>
                </a:lnTo>
                <a:lnTo>
                  <a:pt x="1597475" y="-242985"/>
                </a:lnTo>
                <a:lnTo>
                  <a:pt x="1609805" y="-176686"/>
                </a:lnTo>
                <a:lnTo>
                  <a:pt x="1616048" y="-108807"/>
                </a:lnTo>
                <a:lnTo>
                  <a:pt x="1616837" y="-74375"/>
                </a:lnTo>
                <a:lnTo>
                  <a:pt x="1616051" y="-39920"/>
                </a:lnTo>
                <a:lnTo>
                  <a:pt x="1609828" y="28022"/>
                </a:lnTo>
                <a:lnTo>
                  <a:pt x="1597534" y="94401"/>
                </a:lnTo>
                <a:lnTo>
                  <a:pt x="1579330" y="158885"/>
                </a:lnTo>
                <a:lnTo>
                  <a:pt x="1555373" y="221142"/>
                </a:lnTo>
                <a:lnTo>
                  <a:pt x="1525824" y="280840"/>
                </a:lnTo>
                <a:lnTo>
                  <a:pt x="1490841" y="337649"/>
                </a:lnTo>
                <a:lnTo>
                  <a:pt x="1450584" y="391236"/>
                </a:lnTo>
                <a:lnTo>
                  <a:pt x="1405212" y="441270"/>
                </a:lnTo>
                <a:lnTo>
                  <a:pt x="1354884" y="487420"/>
                </a:lnTo>
                <a:lnTo>
                  <a:pt x="1327912" y="508935"/>
                </a:lnTo>
                <a:lnTo>
                  <a:pt x="1324355" y="511856"/>
                </a:lnTo>
                <a:lnTo>
                  <a:pt x="445135" y="511856"/>
                </a:lnTo>
                <a:lnTo>
                  <a:pt x="441198" y="508935"/>
                </a:lnTo>
                <a:lnTo>
                  <a:pt x="406067" y="480221"/>
                </a:lnTo>
                <a:lnTo>
                  <a:pt x="377811" y="454378"/>
                </a:lnTo>
                <a:lnTo>
                  <a:pt x="350979" y="427216"/>
                </a:lnTo>
                <a:lnTo>
                  <a:pt x="325646" y="398828"/>
                </a:lnTo>
                <a:lnTo>
                  <a:pt x="294579" y="359614"/>
                </a:lnTo>
                <a:lnTo>
                  <a:pt x="266685" y="319126"/>
                </a:lnTo>
                <a:lnTo>
                  <a:pt x="241754" y="277150"/>
                </a:lnTo>
                <a:lnTo>
                  <a:pt x="219819" y="233793"/>
                </a:lnTo>
                <a:lnTo>
                  <a:pt x="200915" y="189161"/>
                </a:lnTo>
                <a:lnTo>
                  <a:pt x="185077" y="143360"/>
                </a:lnTo>
                <a:lnTo>
                  <a:pt x="190119" y="473248"/>
                </a:lnTo>
                <a:lnTo>
                  <a:pt x="219464" y="508545"/>
                </a:lnTo>
                <a:lnTo>
                  <a:pt x="245251" y="536723"/>
                </a:lnTo>
                <a:lnTo>
                  <a:pt x="272209" y="563751"/>
                </a:lnTo>
                <a:lnTo>
                  <a:pt x="300296" y="589597"/>
                </a:lnTo>
                <a:lnTo>
                  <a:pt x="329470" y="614231"/>
                </a:lnTo>
                <a:lnTo>
                  <a:pt x="349503" y="629966"/>
                </a:lnTo>
                <a:lnTo>
                  <a:pt x="1421384" y="629966"/>
                </a:lnTo>
                <a:lnTo>
                  <a:pt x="1452698" y="605018"/>
                </a:lnTo>
                <a:lnTo>
                  <a:pt x="1482831" y="578707"/>
                </a:lnTo>
                <a:lnTo>
                  <a:pt x="1511737" y="551080"/>
                </a:lnTo>
                <a:lnTo>
                  <a:pt x="1539370" y="522182"/>
                </a:lnTo>
                <a:lnTo>
                  <a:pt x="1565683" y="492060"/>
                </a:lnTo>
                <a:lnTo>
                  <a:pt x="1590632" y="460761"/>
                </a:lnTo>
                <a:lnTo>
                  <a:pt x="1614170" y="428331"/>
                </a:lnTo>
                <a:lnTo>
                  <a:pt x="1636251" y="394817"/>
                </a:lnTo>
                <a:lnTo>
                  <a:pt x="1656830" y="360265"/>
                </a:lnTo>
                <a:lnTo>
                  <a:pt x="1675860" y="324722"/>
                </a:lnTo>
                <a:lnTo>
                  <a:pt x="1693295" y="288233"/>
                </a:lnTo>
                <a:lnTo>
                  <a:pt x="1709090" y="250847"/>
                </a:lnTo>
                <a:lnTo>
                  <a:pt x="1723199" y="212608"/>
                </a:lnTo>
                <a:lnTo>
                  <a:pt x="1735576" y="173564"/>
                </a:lnTo>
                <a:lnTo>
                  <a:pt x="1746174" y="133761"/>
                </a:lnTo>
                <a:lnTo>
                  <a:pt x="1754948" y="93246"/>
                </a:lnTo>
                <a:lnTo>
                  <a:pt x="1761853" y="52064"/>
                </a:lnTo>
                <a:lnTo>
                  <a:pt x="1766842" y="10263"/>
                </a:lnTo>
                <a:lnTo>
                  <a:pt x="1769868" y="-32109"/>
                </a:lnTo>
                <a:lnTo>
                  <a:pt x="1770888" y="-75010"/>
                </a:lnTo>
                <a:lnTo>
                  <a:pt x="1769868" y="-117874"/>
                </a:lnTo>
                <a:lnTo>
                  <a:pt x="1766841" y="-160216"/>
                </a:lnTo>
                <a:lnTo>
                  <a:pt x="1761852" y="-201987"/>
                </a:lnTo>
                <a:lnTo>
                  <a:pt x="1754946" y="-243143"/>
                </a:lnTo>
                <a:lnTo>
                  <a:pt x="1746170" y="-283635"/>
                </a:lnTo>
                <a:lnTo>
                  <a:pt x="1735569" y="-323418"/>
                </a:lnTo>
                <a:lnTo>
                  <a:pt x="1723188" y="-362445"/>
                </a:lnTo>
                <a:lnTo>
                  <a:pt x="1709074" y="-400668"/>
                </a:lnTo>
                <a:lnTo>
                  <a:pt x="1693272" y="-438042"/>
                </a:lnTo>
                <a:lnTo>
                  <a:pt x="1675828" y="-474520"/>
                </a:lnTo>
                <a:lnTo>
                  <a:pt x="1656788" y="-510055"/>
                </a:lnTo>
                <a:lnTo>
                  <a:pt x="1636196" y="-544600"/>
                </a:lnTo>
                <a:lnTo>
                  <a:pt x="1614100" y="-578109"/>
                </a:lnTo>
                <a:lnTo>
                  <a:pt x="1590545" y="-610535"/>
                </a:lnTo>
                <a:lnTo>
                  <a:pt x="1565576" y="-641831"/>
                </a:lnTo>
                <a:lnTo>
                  <a:pt x="1539240" y="-671951"/>
                </a:lnTo>
                <a:lnTo>
                  <a:pt x="1511581" y="-700847"/>
                </a:lnTo>
                <a:lnTo>
                  <a:pt x="1482646" y="-728474"/>
                </a:lnTo>
                <a:lnTo>
                  <a:pt x="1452480" y="-754785"/>
                </a:lnTo>
                <a:lnTo>
                  <a:pt x="1421129" y="-779733"/>
                </a:lnTo>
                <a:lnTo>
                  <a:pt x="349758" y="-779733"/>
                </a:lnTo>
                <a:lnTo>
                  <a:pt x="313727" y="-750774"/>
                </a:lnTo>
                <a:lnTo>
                  <a:pt x="285141" y="-725513"/>
                </a:lnTo>
                <a:lnTo>
                  <a:pt x="257649" y="-699037"/>
                </a:lnTo>
                <a:lnTo>
                  <a:pt x="231309" y="-671364"/>
                </a:lnTo>
                <a:lnTo>
                  <a:pt x="206176" y="-642513"/>
                </a:lnTo>
                <a:lnTo>
                  <a:pt x="172596" y="-599765"/>
                </a:lnTo>
                <a:lnTo>
                  <a:pt x="139797" y="-552313"/>
                </a:lnTo>
                <a:lnTo>
                  <a:pt x="110103" y="-502688"/>
                </a:lnTo>
                <a:lnTo>
                  <a:pt x="83649" y="-451027"/>
                </a:lnTo>
                <a:lnTo>
                  <a:pt x="60570" y="-397466"/>
                </a:lnTo>
                <a:lnTo>
                  <a:pt x="41002" y="-342141"/>
                </a:lnTo>
                <a:lnTo>
                  <a:pt x="25079" y="-285188"/>
                </a:lnTo>
                <a:lnTo>
                  <a:pt x="12936" y="-226745"/>
                </a:lnTo>
                <a:lnTo>
                  <a:pt x="8324" y="-197007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22951" y="3814953"/>
            <a:ext cx="348487" cy="468496"/>
          </a:xfrm>
          <a:custGeom>
            <a:avLst/>
            <a:gdLst/>
            <a:ahLst/>
            <a:cxnLst/>
            <a:rect l="l" t="t" r="r" b="b"/>
            <a:pathLst>
              <a:path w="348487" h="468496">
                <a:moveTo>
                  <a:pt x="204724" y="141097"/>
                </a:moveTo>
                <a:lnTo>
                  <a:pt x="195456" y="139145"/>
                </a:lnTo>
                <a:lnTo>
                  <a:pt x="207556" y="314567"/>
                </a:lnTo>
                <a:lnTo>
                  <a:pt x="221023" y="315715"/>
                </a:lnTo>
                <a:lnTo>
                  <a:pt x="220472" y="140462"/>
                </a:lnTo>
                <a:lnTo>
                  <a:pt x="220472" y="160909"/>
                </a:lnTo>
                <a:lnTo>
                  <a:pt x="204724" y="160909"/>
                </a:lnTo>
                <a:lnTo>
                  <a:pt x="204724" y="141097"/>
                </a:lnTo>
                <a:close/>
              </a:path>
              <a:path w="348487" h="468496">
                <a:moveTo>
                  <a:pt x="187325" y="90551"/>
                </a:moveTo>
                <a:lnTo>
                  <a:pt x="188468" y="96139"/>
                </a:lnTo>
                <a:lnTo>
                  <a:pt x="190500" y="101092"/>
                </a:lnTo>
                <a:lnTo>
                  <a:pt x="193801" y="105537"/>
                </a:lnTo>
                <a:lnTo>
                  <a:pt x="197103" y="109728"/>
                </a:lnTo>
                <a:lnTo>
                  <a:pt x="200659" y="113030"/>
                </a:lnTo>
                <a:lnTo>
                  <a:pt x="204724" y="114808"/>
                </a:lnTo>
                <a:lnTo>
                  <a:pt x="204724" y="68961"/>
                </a:lnTo>
                <a:lnTo>
                  <a:pt x="192429" y="64504"/>
                </a:lnTo>
                <a:lnTo>
                  <a:pt x="181308" y="58127"/>
                </a:lnTo>
                <a:lnTo>
                  <a:pt x="173100" y="50292"/>
                </a:lnTo>
                <a:lnTo>
                  <a:pt x="169579" y="45141"/>
                </a:lnTo>
                <a:lnTo>
                  <a:pt x="164736" y="33521"/>
                </a:lnTo>
                <a:lnTo>
                  <a:pt x="163068" y="20193"/>
                </a:lnTo>
                <a:lnTo>
                  <a:pt x="163536" y="13210"/>
                </a:lnTo>
                <a:lnTo>
                  <a:pt x="167148" y="810"/>
                </a:lnTo>
                <a:lnTo>
                  <a:pt x="174244" y="-9651"/>
                </a:lnTo>
                <a:lnTo>
                  <a:pt x="180351" y="-15113"/>
                </a:lnTo>
                <a:lnTo>
                  <a:pt x="191458" y="-20942"/>
                </a:lnTo>
                <a:lnTo>
                  <a:pt x="204724" y="-23875"/>
                </a:lnTo>
                <a:lnTo>
                  <a:pt x="204724" y="-34797"/>
                </a:lnTo>
                <a:lnTo>
                  <a:pt x="220472" y="-34797"/>
                </a:lnTo>
                <a:lnTo>
                  <a:pt x="220472" y="-23875"/>
                </a:lnTo>
                <a:lnTo>
                  <a:pt x="225495" y="-23078"/>
                </a:lnTo>
                <a:lnTo>
                  <a:pt x="238008" y="-18949"/>
                </a:lnTo>
                <a:lnTo>
                  <a:pt x="247903" y="-12064"/>
                </a:lnTo>
                <a:lnTo>
                  <a:pt x="250689" y="-9239"/>
                </a:lnTo>
                <a:lnTo>
                  <a:pt x="257349" y="1269"/>
                </a:lnTo>
                <a:lnTo>
                  <a:pt x="261238" y="14224"/>
                </a:lnTo>
                <a:lnTo>
                  <a:pt x="233425" y="17780"/>
                </a:lnTo>
                <a:lnTo>
                  <a:pt x="232028" y="9271"/>
                </a:lnTo>
                <a:lnTo>
                  <a:pt x="227583" y="3302"/>
                </a:lnTo>
                <a:lnTo>
                  <a:pt x="220472" y="381"/>
                </a:lnTo>
                <a:lnTo>
                  <a:pt x="220472" y="43180"/>
                </a:lnTo>
                <a:lnTo>
                  <a:pt x="223237" y="43914"/>
                </a:lnTo>
                <a:lnTo>
                  <a:pt x="237480" y="48818"/>
                </a:lnTo>
                <a:lnTo>
                  <a:pt x="248472" y="54728"/>
                </a:lnTo>
                <a:lnTo>
                  <a:pt x="256285" y="61595"/>
                </a:lnTo>
                <a:lnTo>
                  <a:pt x="259127" y="65452"/>
                </a:lnTo>
                <a:lnTo>
                  <a:pt x="264035" y="76857"/>
                </a:lnTo>
                <a:lnTo>
                  <a:pt x="265683" y="90551"/>
                </a:lnTo>
                <a:lnTo>
                  <a:pt x="264715" y="101142"/>
                </a:lnTo>
                <a:lnTo>
                  <a:pt x="260766" y="113309"/>
                </a:lnTo>
                <a:lnTo>
                  <a:pt x="253873" y="123952"/>
                </a:lnTo>
                <a:lnTo>
                  <a:pt x="245272" y="131372"/>
                </a:lnTo>
                <a:lnTo>
                  <a:pt x="233949" y="137125"/>
                </a:lnTo>
                <a:lnTo>
                  <a:pt x="220472" y="140462"/>
                </a:lnTo>
                <a:lnTo>
                  <a:pt x="221023" y="315715"/>
                </a:lnTo>
                <a:lnTo>
                  <a:pt x="234696" y="316103"/>
                </a:lnTo>
                <a:lnTo>
                  <a:pt x="245127" y="315872"/>
                </a:lnTo>
                <a:lnTo>
                  <a:pt x="258336" y="314916"/>
                </a:lnTo>
                <a:lnTo>
                  <a:pt x="271348" y="313234"/>
                </a:lnTo>
                <a:lnTo>
                  <a:pt x="284140" y="310848"/>
                </a:lnTo>
                <a:lnTo>
                  <a:pt x="296689" y="307777"/>
                </a:lnTo>
                <a:lnTo>
                  <a:pt x="302641" y="138938"/>
                </a:lnTo>
                <a:lnTo>
                  <a:pt x="318897" y="137160"/>
                </a:lnTo>
                <a:lnTo>
                  <a:pt x="319531" y="140462"/>
                </a:lnTo>
                <a:lnTo>
                  <a:pt x="320675" y="143383"/>
                </a:lnTo>
                <a:lnTo>
                  <a:pt x="322452" y="146050"/>
                </a:lnTo>
                <a:lnTo>
                  <a:pt x="324611" y="148463"/>
                </a:lnTo>
                <a:lnTo>
                  <a:pt x="328675" y="151130"/>
                </a:lnTo>
                <a:lnTo>
                  <a:pt x="328675" y="125095"/>
                </a:lnTo>
                <a:lnTo>
                  <a:pt x="320675" y="122682"/>
                </a:lnTo>
                <a:lnTo>
                  <a:pt x="314578" y="119126"/>
                </a:lnTo>
                <a:lnTo>
                  <a:pt x="310642" y="114427"/>
                </a:lnTo>
                <a:lnTo>
                  <a:pt x="306831" y="109728"/>
                </a:lnTo>
                <a:lnTo>
                  <a:pt x="305053" y="104140"/>
                </a:lnTo>
                <a:lnTo>
                  <a:pt x="305053" y="90551"/>
                </a:lnTo>
                <a:lnTo>
                  <a:pt x="307467" y="84582"/>
                </a:lnTo>
                <a:lnTo>
                  <a:pt x="311530" y="80137"/>
                </a:lnTo>
                <a:lnTo>
                  <a:pt x="315722" y="75438"/>
                </a:lnTo>
                <a:lnTo>
                  <a:pt x="321563" y="72771"/>
                </a:lnTo>
                <a:lnTo>
                  <a:pt x="328675" y="71882"/>
                </a:lnTo>
                <a:lnTo>
                  <a:pt x="328675" y="65659"/>
                </a:lnTo>
                <a:lnTo>
                  <a:pt x="337947" y="65659"/>
                </a:lnTo>
                <a:lnTo>
                  <a:pt x="337947" y="71882"/>
                </a:lnTo>
                <a:lnTo>
                  <a:pt x="344424" y="73025"/>
                </a:lnTo>
                <a:lnTo>
                  <a:pt x="349757" y="75184"/>
                </a:lnTo>
                <a:lnTo>
                  <a:pt x="353568" y="78994"/>
                </a:lnTo>
                <a:lnTo>
                  <a:pt x="357377" y="82550"/>
                </a:lnTo>
                <a:lnTo>
                  <a:pt x="360045" y="87503"/>
                </a:lnTo>
                <a:lnTo>
                  <a:pt x="361315" y="93726"/>
                </a:lnTo>
                <a:lnTo>
                  <a:pt x="345312" y="95885"/>
                </a:lnTo>
                <a:lnTo>
                  <a:pt x="344424" y="91059"/>
                </a:lnTo>
                <a:lnTo>
                  <a:pt x="341756" y="87503"/>
                </a:lnTo>
                <a:lnTo>
                  <a:pt x="337947" y="86106"/>
                </a:lnTo>
                <a:lnTo>
                  <a:pt x="337947" y="110363"/>
                </a:lnTo>
                <a:lnTo>
                  <a:pt x="347599" y="113030"/>
                </a:lnTo>
                <a:lnTo>
                  <a:pt x="354710" y="116459"/>
                </a:lnTo>
                <a:lnTo>
                  <a:pt x="358267" y="120904"/>
                </a:lnTo>
                <a:lnTo>
                  <a:pt x="361823" y="125095"/>
                </a:lnTo>
                <a:lnTo>
                  <a:pt x="363981" y="130683"/>
                </a:lnTo>
                <a:lnTo>
                  <a:pt x="363981" y="144907"/>
                </a:lnTo>
                <a:lnTo>
                  <a:pt x="361315" y="151130"/>
                </a:lnTo>
                <a:lnTo>
                  <a:pt x="356870" y="156464"/>
                </a:lnTo>
                <a:lnTo>
                  <a:pt x="352425" y="161417"/>
                </a:lnTo>
                <a:lnTo>
                  <a:pt x="345948" y="164719"/>
                </a:lnTo>
                <a:lnTo>
                  <a:pt x="337947" y="165862"/>
                </a:lnTo>
                <a:lnTo>
                  <a:pt x="337947" y="177673"/>
                </a:lnTo>
                <a:lnTo>
                  <a:pt x="328675" y="177673"/>
                </a:lnTo>
                <a:lnTo>
                  <a:pt x="328675" y="166243"/>
                </a:lnTo>
                <a:lnTo>
                  <a:pt x="321563" y="165354"/>
                </a:lnTo>
                <a:lnTo>
                  <a:pt x="315722" y="162687"/>
                </a:lnTo>
                <a:lnTo>
                  <a:pt x="311276" y="158242"/>
                </a:lnTo>
                <a:lnTo>
                  <a:pt x="306831" y="153797"/>
                </a:lnTo>
                <a:lnTo>
                  <a:pt x="303910" y="147320"/>
                </a:lnTo>
                <a:lnTo>
                  <a:pt x="308973" y="304042"/>
                </a:lnTo>
                <a:lnTo>
                  <a:pt x="320970" y="299662"/>
                </a:lnTo>
                <a:lnTo>
                  <a:pt x="332657" y="294657"/>
                </a:lnTo>
                <a:lnTo>
                  <a:pt x="344011" y="289048"/>
                </a:lnTo>
                <a:lnTo>
                  <a:pt x="355010" y="282855"/>
                </a:lnTo>
                <a:lnTo>
                  <a:pt x="365632" y="276098"/>
                </a:lnTo>
                <a:lnTo>
                  <a:pt x="375538" y="267970"/>
                </a:lnTo>
                <a:lnTo>
                  <a:pt x="644905" y="537591"/>
                </a:lnTo>
                <a:lnTo>
                  <a:pt x="682751" y="499745"/>
                </a:lnTo>
                <a:lnTo>
                  <a:pt x="413893" y="231013"/>
                </a:lnTo>
                <a:lnTo>
                  <a:pt x="429005" y="212852"/>
                </a:lnTo>
                <a:lnTo>
                  <a:pt x="440646" y="193685"/>
                </a:lnTo>
                <a:lnTo>
                  <a:pt x="451524" y="170812"/>
                </a:lnTo>
                <a:lnTo>
                  <a:pt x="459922" y="146679"/>
                </a:lnTo>
                <a:lnTo>
                  <a:pt x="465678" y="121450"/>
                </a:lnTo>
                <a:lnTo>
                  <a:pt x="468634" y="95291"/>
                </a:lnTo>
                <a:lnTo>
                  <a:pt x="469010" y="81915"/>
                </a:lnTo>
                <a:lnTo>
                  <a:pt x="469001" y="79785"/>
                </a:lnTo>
                <a:lnTo>
                  <a:pt x="467234" y="52704"/>
                </a:lnTo>
                <a:lnTo>
                  <a:pt x="462519" y="26572"/>
                </a:lnTo>
                <a:lnTo>
                  <a:pt x="455016" y="1551"/>
                </a:lnTo>
                <a:lnTo>
                  <a:pt x="444884" y="-22197"/>
                </a:lnTo>
                <a:lnTo>
                  <a:pt x="432282" y="-44513"/>
                </a:lnTo>
                <a:lnTo>
                  <a:pt x="417369" y="-65235"/>
                </a:lnTo>
                <a:lnTo>
                  <a:pt x="400303" y="-84200"/>
                </a:lnTo>
                <a:lnTo>
                  <a:pt x="380219" y="-102091"/>
                </a:lnTo>
                <a:lnTo>
                  <a:pt x="359359" y="-116848"/>
                </a:lnTo>
                <a:lnTo>
                  <a:pt x="336887" y="-129315"/>
                </a:lnTo>
                <a:lnTo>
                  <a:pt x="312994" y="-139318"/>
                </a:lnTo>
                <a:lnTo>
                  <a:pt x="287870" y="-146680"/>
                </a:lnTo>
                <a:lnTo>
                  <a:pt x="261707" y="-151226"/>
                </a:lnTo>
                <a:lnTo>
                  <a:pt x="234696" y="-152780"/>
                </a:lnTo>
                <a:lnTo>
                  <a:pt x="232748" y="-152773"/>
                </a:lnTo>
                <a:lnTo>
                  <a:pt x="205667" y="-151007"/>
                </a:lnTo>
                <a:lnTo>
                  <a:pt x="179507" y="-146274"/>
                </a:lnTo>
                <a:lnTo>
                  <a:pt x="154445" y="-138748"/>
                </a:lnTo>
                <a:lnTo>
                  <a:pt x="130657" y="-128603"/>
                </a:lnTo>
                <a:lnTo>
                  <a:pt x="108320" y="-116013"/>
                </a:lnTo>
                <a:lnTo>
                  <a:pt x="87611" y="-101154"/>
                </a:lnTo>
                <a:lnTo>
                  <a:pt x="68706" y="-84200"/>
                </a:lnTo>
                <a:lnTo>
                  <a:pt x="50493" y="-63693"/>
                </a:lnTo>
                <a:lnTo>
                  <a:pt x="35781" y="-42842"/>
                </a:lnTo>
                <a:lnTo>
                  <a:pt x="23358" y="-20410"/>
                </a:lnTo>
                <a:lnTo>
                  <a:pt x="13397" y="3443"/>
                </a:lnTo>
                <a:lnTo>
                  <a:pt x="6068" y="28555"/>
                </a:lnTo>
                <a:lnTo>
                  <a:pt x="1545" y="54766"/>
                </a:lnTo>
                <a:lnTo>
                  <a:pt x="0" y="81915"/>
                </a:lnTo>
                <a:lnTo>
                  <a:pt x="5" y="83527"/>
                </a:lnTo>
                <a:lnTo>
                  <a:pt x="1740" y="110525"/>
                </a:lnTo>
                <a:lnTo>
                  <a:pt x="6457" y="136640"/>
                </a:lnTo>
                <a:lnTo>
                  <a:pt x="13982" y="161688"/>
                </a:lnTo>
                <a:lnTo>
                  <a:pt x="24144" y="185484"/>
                </a:lnTo>
                <a:lnTo>
                  <a:pt x="36767" y="207845"/>
                </a:lnTo>
                <a:lnTo>
                  <a:pt x="51679" y="228586"/>
                </a:lnTo>
                <a:lnTo>
                  <a:pt x="68706" y="247523"/>
                </a:lnTo>
                <a:lnTo>
                  <a:pt x="89020" y="265683"/>
                </a:lnTo>
                <a:lnTo>
                  <a:pt x="109850" y="280415"/>
                </a:lnTo>
                <a:lnTo>
                  <a:pt x="132295" y="292831"/>
                </a:lnTo>
                <a:lnTo>
                  <a:pt x="156179" y="302770"/>
                </a:lnTo>
                <a:lnTo>
                  <a:pt x="181325" y="310069"/>
                </a:lnTo>
                <a:lnTo>
                  <a:pt x="207556" y="314567"/>
                </a:lnTo>
                <a:lnTo>
                  <a:pt x="195456" y="139145"/>
                </a:lnTo>
                <a:lnTo>
                  <a:pt x="183578" y="134211"/>
                </a:lnTo>
                <a:lnTo>
                  <a:pt x="173735" y="126873"/>
                </a:lnTo>
                <a:lnTo>
                  <a:pt x="167355" y="118605"/>
                </a:lnTo>
                <a:lnTo>
                  <a:pt x="161999" y="107151"/>
                </a:lnTo>
                <a:lnTo>
                  <a:pt x="158623" y="93472"/>
                </a:lnTo>
                <a:lnTo>
                  <a:pt x="187325" y="90551"/>
                </a:lnTo>
                <a:close/>
              </a:path>
              <a:path w="348487" h="468496">
                <a:moveTo>
                  <a:pt x="348487" y="139573"/>
                </a:moveTo>
                <a:lnTo>
                  <a:pt x="348487" y="136906"/>
                </a:lnTo>
                <a:lnTo>
                  <a:pt x="347599" y="134239"/>
                </a:lnTo>
                <a:lnTo>
                  <a:pt x="344424" y="130429"/>
                </a:lnTo>
                <a:lnTo>
                  <a:pt x="341502" y="128905"/>
                </a:lnTo>
                <a:lnTo>
                  <a:pt x="337947" y="127762"/>
                </a:lnTo>
                <a:lnTo>
                  <a:pt x="337947" y="152019"/>
                </a:lnTo>
                <a:lnTo>
                  <a:pt x="340868" y="151638"/>
                </a:lnTo>
                <a:lnTo>
                  <a:pt x="343534" y="149860"/>
                </a:lnTo>
                <a:lnTo>
                  <a:pt x="347345" y="145542"/>
                </a:lnTo>
                <a:lnTo>
                  <a:pt x="348487" y="142875"/>
                </a:lnTo>
                <a:lnTo>
                  <a:pt x="348487" y="139573"/>
                </a:lnTo>
                <a:close/>
              </a:path>
              <a:path w="348487" h="468496">
                <a:moveTo>
                  <a:pt x="320675" y="94107"/>
                </a:moveTo>
                <a:lnTo>
                  <a:pt x="320675" y="98806"/>
                </a:lnTo>
                <a:lnTo>
                  <a:pt x="322833" y="102616"/>
                </a:lnTo>
                <a:lnTo>
                  <a:pt x="326008" y="106172"/>
                </a:lnTo>
                <a:lnTo>
                  <a:pt x="328675" y="107315"/>
                </a:lnTo>
                <a:lnTo>
                  <a:pt x="328675" y="85471"/>
                </a:lnTo>
                <a:lnTo>
                  <a:pt x="326008" y="86360"/>
                </a:lnTo>
                <a:lnTo>
                  <a:pt x="322833" y="89916"/>
                </a:lnTo>
                <a:lnTo>
                  <a:pt x="320675" y="94107"/>
                </a:lnTo>
                <a:close/>
              </a:path>
              <a:path w="348487" h="468496">
                <a:moveTo>
                  <a:pt x="238759" y="94361"/>
                </a:moveTo>
                <a:lnTo>
                  <a:pt x="238759" y="89281"/>
                </a:lnTo>
                <a:lnTo>
                  <a:pt x="237617" y="85217"/>
                </a:lnTo>
                <a:lnTo>
                  <a:pt x="234696" y="81915"/>
                </a:lnTo>
                <a:lnTo>
                  <a:pt x="231648" y="78359"/>
                </a:lnTo>
                <a:lnTo>
                  <a:pt x="226949" y="75438"/>
                </a:lnTo>
                <a:lnTo>
                  <a:pt x="220472" y="73660"/>
                </a:lnTo>
                <a:lnTo>
                  <a:pt x="220472" y="116205"/>
                </a:lnTo>
                <a:lnTo>
                  <a:pt x="225805" y="115316"/>
                </a:lnTo>
                <a:lnTo>
                  <a:pt x="230250" y="112649"/>
                </a:lnTo>
                <a:lnTo>
                  <a:pt x="233806" y="108839"/>
                </a:lnTo>
                <a:lnTo>
                  <a:pt x="237235" y="104394"/>
                </a:lnTo>
                <a:lnTo>
                  <a:pt x="238759" y="99949"/>
                </a:lnTo>
                <a:lnTo>
                  <a:pt x="238759" y="94361"/>
                </a:lnTo>
                <a:close/>
              </a:path>
              <a:path w="348487" h="468496">
                <a:moveTo>
                  <a:pt x="302641" y="138938"/>
                </a:moveTo>
                <a:lnTo>
                  <a:pt x="296689" y="307777"/>
                </a:lnTo>
                <a:lnTo>
                  <a:pt x="308973" y="304042"/>
                </a:lnTo>
                <a:lnTo>
                  <a:pt x="303910" y="147320"/>
                </a:lnTo>
                <a:lnTo>
                  <a:pt x="302641" y="138938"/>
                </a:lnTo>
                <a:close/>
              </a:path>
              <a:path w="348487" h="468496">
                <a:moveTo>
                  <a:pt x="190500" y="14859"/>
                </a:moveTo>
                <a:lnTo>
                  <a:pt x="190500" y="22860"/>
                </a:lnTo>
                <a:lnTo>
                  <a:pt x="191388" y="26416"/>
                </a:lnTo>
                <a:lnTo>
                  <a:pt x="194055" y="29591"/>
                </a:lnTo>
                <a:lnTo>
                  <a:pt x="196215" y="32893"/>
                </a:lnTo>
                <a:lnTo>
                  <a:pt x="200025" y="35814"/>
                </a:lnTo>
                <a:lnTo>
                  <a:pt x="204724" y="37846"/>
                </a:lnTo>
                <a:lnTo>
                  <a:pt x="204724" y="0"/>
                </a:lnTo>
                <a:lnTo>
                  <a:pt x="200278" y="1524"/>
                </a:lnTo>
                <a:lnTo>
                  <a:pt x="196723" y="3937"/>
                </a:lnTo>
                <a:lnTo>
                  <a:pt x="194436" y="7493"/>
                </a:lnTo>
                <a:lnTo>
                  <a:pt x="191770" y="11049"/>
                </a:lnTo>
                <a:lnTo>
                  <a:pt x="190500" y="14859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803136" y="5338576"/>
            <a:ext cx="722123" cy="661123"/>
          </a:xfrm>
          <a:custGeom>
            <a:avLst/>
            <a:gdLst/>
            <a:ahLst/>
            <a:cxnLst/>
            <a:rect l="l" t="t" r="r" b="b"/>
            <a:pathLst>
              <a:path w="722122" h="661123">
                <a:moveTo>
                  <a:pt x="572389" y="575932"/>
                </a:moveTo>
                <a:lnTo>
                  <a:pt x="551434" y="597230"/>
                </a:lnTo>
                <a:lnTo>
                  <a:pt x="386715" y="432765"/>
                </a:lnTo>
                <a:lnTo>
                  <a:pt x="380461" y="436856"/>
                </a:lnTo>
                <a:lnTo>
                  <a:pt x="369467" y="442964"/>
                </a:lnTo>
                <a:lnTo>
                  <a:pt x="357879" y="448086"/>
                </a:lnTo>
                <a:lnTo>
                  <a:pt x="345754" y="452167"/>
                </a:lnTo>
                <a:lnTo>
                  <a:pt x="333145" y="455152"/>
                </a:lnTo>
                <a:lnTo>
                  <a:pt x="320110" y="456983"/>
                </a:lnTo>
                <a:lnTo>
                  <a:pt x="306705" y="457606"/>
                </a:lnTo>
                <a:lnTo>
                  <a:pt x="300356" y="457466"/>
                </a:lnTo>
                <a:lnTo>
                  <a:pt x="286926" y="456231"/>
                </a:lnTo>
                <a:lnTo>
                  <a:pt x="273905" y="453768"/>
                </a:lnTo>
                <a:lnTo>
                  <a:pt x="261347" y="450137"/>
                </a:lnTo>
                <a:lnTo>
                  <a:pt x="249305" y="445396"/>
                </a:lnTo>
                <a:lnTo>
                  <a:pt x="237835" y="439602"/>
                </a:lnTo>
                <a:lnTo>
                  <a:pt x="226990" y="432816"/>
                </a:lnTo>
                <a:lnTo>
                  <a:pt x="216823" y="425094"/>
                </a:lnTo>
                <a:lnTo>
                  <a:pt x="207391" y="416496"/>
                </a:lnTo>
                <a:lnTo>
                  <a:pt x="195023" y="402417"/>
                </a:lnTo>
                <a:lnTo>
                  <a:pt x="187726" y="391950"/>
                </a:lnTo>
                <a:lnTo>
                  <a:pt x="15113" y="661123"/>
                </a:lnTo>
                <a:lnTo>
                  <a:pt x="722122" y="661123"/>
                </a:lnTo>
                <a:lnTo>
                  <a:pt x="722122" y="0"/>
                </a:lnTo>
                <a:lnTo>
                  <a:pt x="15113" y="0"/>
                </a:lnTo>
                <a:lnTo>
                  <a:pt x="61405" y="60438"/>
                </a:lnTo>
                <a:lnTo>
                  <a:pt x="69520" y="49520"/>
                </a:lnTo>
                <a:lnTo>
                  <a:pt x="82931" y="45211"/>
                </a:lnTo>
                <a:lnTo>
                  <a:pt x="89807" y="46328"/>
                </a:lnTo>
                <a:lnTo>
                  <a:pt x="100808" y="54407"/>
                </a:lnTo>
                <a:lnTo>
                  <a:pt x="141143" y="49543"/>
                </a:lnTo>
                <a:lnTo>
                  <a:pt x="154432" y="45211"/>
                </a:lnTo>
                <a:lnTo>
                  <a:pt x="161582" y="46378"/>
                </a:lnTo>
                <a:lnTo>
                  <a:pt x="172593" y="54470"/>
                </a:lnTo>
                <a:lnTo>
                  <a:pt x="176911" y="67690"/>
                </a:lnTo>
                <a:lnTo>
                  <a:pt x="175756" y="74841"/>
                </a:lnTo>
                <a:lnTo>
                  <a:pt x="167707" y="85852"/>
                </a:lnTo>
                <a:lnTo>
                  <a:pt x="154432" y="90169"/>
                </a:lnTo>
                <a:lnTo>
                  <a:pt x="82931" y="90169"/>
                </a:lnTo>
                <a:lnTo>
                  <a:pt x="707009" y="105282"/>
                </a:lnTo>
                <a:lnTo>
                  <a:pt x="707009" y="135127"/>
                </a:lnTo>
                <a:lnTo>
                  <a:pt x="30225" y="135127"/>
                </a:lnTo>
                <a:lnTo>
                  <a:pt x="293105" y="177555"/>
                </a:lnTo>
                <a:lnTo>
                  <a:pt x="306705" y="176910"/>
                </a:lnTo>
                <a:lnTo>
                  <a:pt x="313348" y="177061"/>
                </a:lnTo>
                <a:lnTo>
                  <a:pt x="326828" y="178312"/>
                </a:lnTo>
                <a:lnTo>
                  <a:pt x="339892" y="180782"/>
                </a:lnTo>
                <a:lnTo>
                  <a:pt x="352482" y="184415"/>
                </a:lnTo>
                <a:lnTo>
                  <a:pt x="364540" y="189155"/>
                </a:lnTo>
                <a:lnTo>
                  <a:pt x="376007" y="194946"/>
                </a:lnTo>
                <a:lnTo>
                  <a:pt x="386824" y="201730"/>
                </a:lnTo>
                <a:lnTo>
                  <a:pt x="396932" y="209453"/>
                </a:lnTo>
                <a:lnTo>
                  <a:pt x="406273" y="218058"/>
                </a:lnTo>
                <a:lnTo>
                  <a:pt x="418504" y="231968"/>
                </a:lnTo>
                <a:lnTo>
                  <a:pt x="425849" y="242430"/>
                </a:lnTo>
                <a:lnTo>
                  <a:pt x="432245" y="253552"/>
                </a:lnTo>
                <a:lnTo>
                  <a:pt x="437624" y="265277"/>
                </a:lnTo>
                <a:lnTo>
                  <a:pt x="441923" y="277551"/>
                </a:lnTo>
                <a:lnTo>
                  <a:pt x="445075" y="290318"/>
                </a:lnTo>
                <a:lnTo>
                  <a:pt x="447014" y="303521"/>
                </a:lnTo>
                <a:lnTo>
                  <a:pt x="447675" y="317106"/>
                </a:lnTo>
                <a:lnTo>
                  <a:pt x="447663" y="318951"/>
                </a:lnTo>
                <a:lnTo>
                  <a:pt x="446845" y="332477"/>
                </a:lnTo>
                <a:lnTo>
                  <a:pt x="444785" y="345618"/>
                </a:lnTo>
                <a:lnTo>
                  <a:pt x="441545" y="358318"/>
                </a:lnTo>
                <a:lnTo>
                  <a:pt x="437188" y="370521"/>
                </a:lnTo>
                <a:lnTo>
                  <a:pt x="431775" y="382171"/>
                </a:lnTo>
                <a:lnTo>
                  <a:pt x="425369" y="393210"/>
                </a:lnTo>
                <a:lnTo>
                  <a:pt x="418033" y="403583"/>
                </a:lnTo>
                <a:lnTo>
                  <a:pt x="409829" y="413232"/>
                </a:lnTo>
                <a:lnTo>
                  <a:pt x="572389" y="575932"/>
                </a:lnTo>
                <a:close/>
              </a:path>
              <a:path w="722122" h="661123">
                <a:moveTo>
                  <a:pt x="105156" y="67690"/>
                </a:moveTo>
                <a:lnTo>
                  <a:pt x="104053" y="74690"/>
                </a:lnTo>
                <a:lnTo>
                  <a:pt x="96069" y="85805"/>
                </a:lnTo>
                <a:lnTo>
                  <a:pt x="82931" y="90169"/>
                </a:lnTo>
                <a:lnTo>
                  <a:pt x="154432" y="90169"/>
                </a:lnTo>
                <a:lnTo>
                  <a:pt x="147192" y="88990"/>
                </a:lnTo>
                <a:lnTo>
                  <a:pt x="136165" y="80934"/>
                </a:lnTo>
                <a:lnTo>
                  <a:pt x="131825" y="67690"/>
                </a:lnTo>
                <a:lnTo>
                  <a:pt x="133019" y="60513"/>
                </a:lnTo>
                <a:lnTo>
                  <a:pt x="141143" y="49543"/>
                </a:lnTo>
                <a:lnTo>
                  <a:pt x="100808" y="54407"/>
                </a:lnTo>
                <a:lnTo>
                  <a:pt x="105156" y="67690"/>
                </a:lnTo>
                <a:close/>
              </a:path>
              <a:path w="722122" h="661123">
                <a:moveTo>
                  <a:pt x="15113" y="661123"/>
                </a:moveTo>
                <a:lnTo>
                  <a:pt x="187726" y="391950"/>
                </a:lnTo>
                <a:lnTo>
                  <a:pt x="181397" y="380822"/>
                </a:lnTo>
                <a:lnTo>
                  <a:pt x="176092" y="369086"/>
                </a:lnTo>
                <a:lnTo>
                  <a:pt x="171867" y="356794"/>
                </a:lnTo>
                <a:lnTo>
                  <a:pt x="168780" y="343998"/>
                </a:lnTo>
                <a:lnTo>
                  <a:pt x="166886" y="330751"/>
                </a:lnTo>
                <a:lnTo>
                  <a:pt x="166243" y="317106"/>
                </a:lnTo>
                <a:lnTo>
                  <a:pt x="166372" y="311009"/>
                </a:lnTo>
                <a:lnTo>
                  <a:pt x="167586" y="297575"/>
                </a:lnTo>
                <a:lnTo>
                  <a:pt x="170032" y="284548"/>
                </a:lnTo>
                <a:lnTo>
                  <a:pt x="173654" y="271984"/>
                </a:lnTo>
                <a:lnTo>
                  <a:pt x="178393" y="259938"/>
                </a:lnTo>
                <a:lnTo>
                  <a:pt x="184193" y="248467"/>
                </a:lnTo>
                <a:lnTo>
                  <a:pt x="190997" y="237626"/>
                </a:lnTo>
                <a:lnTo>
                  <a:pt x="198749" y="227471"/>
                </a:lnTo>
                <a:lnTo>
                  <a:pt x="207391" y="218058"/>
                </a:lnTo>
                <a:lnTo>
                  <a:pt x="221457" y="205727"/>
                </a:lnTo>
                <a:lnTo>
                  <a:pt x="231944" y="198421"/>
                </a:lnTo>
                <a:lnTo>
                  <a:pt x="243085" y="192084"/>
                </a:lnTo>
                <a:lnTo>
                  <a:pt x="254825" y="186772"/>
                </a:lnTo>
                <a:lnTo>
                  <a:pt x="267111" y="182543"/>
                </a:lnTo>
                <a:lnTo>
                  <a:pt x="279889" y="179451"/>
                </a:lnTo>
                <a:lnTo>
                  <a:pt x="293105" y="177555"/>
                </a:lnTo>
                <a:lnTo>
                  <a:pt x="30225" y="135127"/>
                </a:lnTo>
                <a:lnTo>
                  <a:pt x="30225" y="105282"/>
                </a:lnTo>
                <a:lnTo>
                  <a:pt x="707009" y="105282"/>
                </a:lnTo>
                <a:lnTo>
                  <a:pt x="82931" y="90169"/>
                </a:lnTo>
                <a:lnTo>
                  <a:pt x="75502" y="88964"/>
                </a:lnTo>
                <a:lnTo>
                  <a:pt x="64485" y="80903"/>
                </a:lnTo>
                <a:lnTo>
                  <a:pt x="60198" y="67690"/>
                </a:lnTo>
                <a:lnTo>
                  <a:pt x="61405" y="60438"/>
                </a:lnTo>
                <a:lnTo>
                  <a:pt x="15113" y="0"/>
                </a:lnTo>
                <a:lnTo>
                  <a:pt x="0" y="0"/>
                </a:lnTo>
                <a:lnTo>
                  <a:pt x="0" y="661123"/>
                </a:lnTo>
                <a:lnTo>
                  <a:pt x="15113" y="661123"/>
                </a:lnTo>
                <a:close/>
              </a:path>
            </a:pathLst>
          </a:custGeom>
          <a:solidFill>
            <a:srgbClr val="40609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83326" y="2051434"/>
            <a:ext cx="518668" cy="511937"/>
          </a:xfrm>
          <a:custGeom>
            <a:avLst/>
            <a:gdLst/>
            <a:ahLst/>
            <a:cxnLst/>
            <a:rect l="l" t="t" r="r" b="b"/>
            <a:pathLst>
              <a:path w="518668" h="511937">
                <a:moveTo>
                  <a:pt x="318516" y="242316"/>
                </a:moveTo>
                <a:lnTo>
                  <a:pt x="235839" y="253238"/>
                </a:lnTo>
                <a:lnTo>
                  <a:pt x="202183" y="257429"/>
                </a:lnTo>
                <a:lnTo>
                  <a:pt x="227837" y="279273"/>
                </a:lnTo>
                <a:lnTo>
                  <a:pt x="285369" y="327787"/>
                </a:lnTo>
                <a:lnTo>
                  <a:pt x="270001" y="409829"/>
                </a:lnTo>
                <a:lnTo>
                  <a:pt x="263778" y="443230"/>
                </a:lnTo>
                <a:lnTo>
                  <a:pt x="292734" y="425196"/>
                </a:lnTo>
                <a:lnTo>
                  <a:pt x="356489" y="385826"/>
                </a:lnTo>
                <a:lnTo>
                  <a:pt x="429641" y="425577"/>
                </a:lnTo>
                <a:lnTo>
                  <a:pt x="459485" y="441833"/>
                </a:lnTo>
                <a:lnTo>
                  <a:pt x="451484" y="408940"/>
                </a:lnTo>
                <a:lnTo>
                  <a:pt x="433450" y="336169"/>
                </a:lnTo>
                <a:lnTo>
                  <a:pt x="494156" y="279019"/>
                </a:lnTo>
                <a:lnTo>
                  <a:pt x="518668" y="255397"/>
                </a:lnTo>
                <a:lnTo>
                  <a:pt x="485012" y="252984"/>
                </a:lnTo>
                <a:lnTo>
                  <a:pt x="410336" y="247396"/>
                </a:lnTo>
                <a:lnTo>
                  <a:pt x="374523" y="172212"/>
                </a:lnTo>
                <a:lnTo>
                  <a:pt x="359664" y="141732"/>
                </a:lnTo>
                <a:lnTo>
                  <a:pt x="346964" y="173101"/>
                </a:lnTo>
                <a:lnTo>
                  <a:pt x="318516" y="242316"/>
                </a:lnTo>
                <a:close/>
              </a:path>
              <a:path w="518668" h="511937">
                <a:moveTo>
                  <a:pt x="139445" y="10002"/>
                </a:moveTo>
                <a:lnTo>
                  <a:pt x="135379" y="21348"/>
                </a:lnTo>
                <a:lnTo>
                  <a:pt x="134719" y="33776"/>
                </a:lnTo>
                <a:lnTo>
                  <a:pt x="135762" y="46863"/>
                </a:lnTo>
                <a:lnTo>
                  <a:pt x="136651" y="55245"/>
                </a:lnTo>
                <a:lnTo>
                  <a:pt x="137541" y="64135"/>
                </a:lnTo>
                <a:lnTo>
                  <a:pt x="132842" y="68834"/>
                </a:lnTo>
                <a:lnTo>
                  <a:pt x="129357" y="249536"/>
                </a:lnTo>
                <a:lnTo>
                  <a:pt x="132105" y="236616"/>
                </a:lnTo>
                <a:lnTo>
                  <a:pt x="135548" y="223962"/>
                </a:lnTo>
                <a:lnTo>
                  <a:pt x="139664" y="211597"/>
                </a:lnTo>
                <a:lnTo>
                  <a:pt x="144432" y="199543"/>
                </a:lnTo>
                <a:lnTo>
                  <a:pt x="149832" y="187823"/>
                </a:lnTo>
                <a:lnTo>
                  <a:pt x="148844" y="0"/>
                </a:lnTo>
                <a:lnTo>
                  <a:pt x="148621" y="160"/>
                </a:lnTo>
                <a:lnTo>
                  <a:pt x="139445" y="10002"/>
                </a:lnTo>
                <a:close/>
              </a:path>
              <a:path w="518668" h="511937">
                <a:moveTo>
                  <a:pt x="688469" y="223621"/>
                </a:moveTo>
                <a:lnTo>
                  <a:pt x="696272" y="214182"/>
                </a:lnTo>
                <a:lnTo>
                  <a:pt x="702242" y="204209"/>
                </a:lnTo>
                <a:lnTo>
                  <a:pt x="705071" y="193186"/>
                </a:lnTo>
                <a:lnTo>
                  <a:pt x="703452" y="180594"/>
                </a:lnTo>
                <a:lnTo>
                  <a:pt x="697842" y="170271"/>
                </a:lnTo>
                <a:lnTo>
                  <a:pt x="688095" y="162120"/>
                </a:lnTo>
                <a:lnTo>
                  <a:pt x="676074" y="157201"/>
                </a:lnTo>
                <a:lnTo>
                  <a:pt x="662812" y="153924"/>
                </a:lnTo>
                <a:lnTo>
                  <a:pt x="654303" y="152146"/>
                </a:lnTo>
                <a:lnTo>
                  <a:pt x="646049" y="150368"/>
                </a:lnTo>
                <a:lnTo>
                  <a:pt x="644525" y="147320"/>
                </a:lnTo>
                <a:lnTo>
                  <a:pt x="643001" y="144399"/>
                </a:lnTo>
                <a:lnTo>
                  <a:pt x="646556" y="136144"/>
                </a:lnTo>
                <a:lnTo>
                  <a:pt x="649858" y="128397"/>
                </a:lnTo>
                <a:lnTo>
                  <a:pt x="651485" y="124667"/>
                </a:lnTo>
                <a:lnTo>
                  <a:pt x="655858" y="113516"/>
                </a:lnTo>
                <a:lnTo>
                  <a:pt x="658333" y="102427"/>
                </a:lnTo>
                <a:lnTo>
                  <a:pt x="657485" y="91325"/>
                </a:lnTo>
                <a:lnTo>
                  <a:pt x="651891" y="80137"/>
                </a:lnTo>
                <a:lnTo>
                  <a:pt x="642388" y="71134"/>
                </a:lnTo>
                <a:lnTo>
                  <a:pt x="631016" y="66918"/>
                </a:lnTo>
                <a:lnTo>
                  <a:pt x="618568" y="66149"/>
                </a:lnTo>
                <a:lnTo>
                  <a:pt x="605535" y="67056"/>
                </a:lnTo>
                <a:lnTo>
                  <a:pt x="596900" y="67945"/>
                </a:lnTo>
                <a:lnTo>
                  <a:pt x="588391" y="68834"/>
                </a:lnTo>
                <a:lnTo>
                  <a:pt x="585724" y="66421"/>
                </a:lnTo>
                <a:lnTo>
                  <a:pt x="583565" y="64135"/>
                </a:lnTo>
                <a:lnTo>
                  <a:pt x="584453" y="55245"/>
                </a:lnTo>
                <a:lnTo>
                  <a:pt x="585343" y="46863"/>
                </a:lnTo>
                <a:lnTo>
                  <a:pt x="586354" y="33733"/>
                </a:lnTo>
                <a:lnTo>
                  <a:pt x="585630" y="21249"/>
                </a:lnTo>
                <a:lnTo>
                  <a:pt x="581523" y="9862"/>
                </a:lnTo>
                <a:lnTo>
                  <a:pt x="572389" y="0"/>
                </a:lnTo>
                <a:lnTo>
                  <a:pt x="568833" y="-2251"/>
                </a:lnTo>
                <a:lnTo>
                  <a:pt x="557474" y="-6061"/>
                </a:lnTo>
                <a:lnTo>
                  <a:pt x="546308" y="-5637"/>
                </a:lnTo>
                <a:lnTo>
                  <a:pt x="535227" y="-2417"/>
                </a:lnTo>
                <a:lnTo>
                  <a:pt x="524128" y="2159"/>
                </a:lnTo>
                <a:lnTo>
                  <a:pt x="516127" y="5715"/>
                </a:lnTo>
                <a:lnTo>
                  <a:pt x="508126" y="9271"/>
                </a:lnTo>
                <a:lnTo>
                  <a:pt x="505205" y="7747"/>
                </a:lnTo>
                <a:lnTo>
                  <a:pt x="502284" y="6350"/>
                </a:lnTo>
                <a:lnTo>
                  <a:pt x="500506" y="-2285"/>
                </a:lnTo>
                <a:lnTo>
                  <a:pt x="498728" y="-10921"/>
                </a:lnTo>
                <a:lnTo>
                  <a:pt x="496126" y="-21658"/>
                </a:lnTo>
                <a:lnTo>
                  <a:pt x="491581" y="-33990"/>
                </a:lnTo>
                <a:lnTo>
                  <a:pt x="484019" y="-44234"/>
                </a:lnTo>
                <a:lnTo>
                  <a:pt x="471804" y="-51180"/>
                </a:lnTo>
                <a:lnTo>
                  <a:pt x="468427" y="-52111"/>
                </a:lnTo>
                <a:lnTo>
                  <a:pt x="456323" y="-52497"/>
                </a:lnTo>
                <a:lnTo>
                  <a:pt x="445665" y="-48703"/>
                </a:lnTo>
                <a:lnTo>
                  <a:pt x="435930" y="-42094"/>
                </a:lnTo>
                <a:lnTo>
                  <a:pt x="426593" y="-34035"/>
                </a:lnTo>
                <a:lnTo>
                  <a:pt x="419989" y="-28447"/>
                </a:lnTo>
                <a:lnTo>
                  <a:pt x="413511" y="-22732"/>
                </a:lnTo>
                <a:lnTo>
                  <a:pt x="410209" y="-23113"/>
                </a:lnTo>
                <a:lnTo>
                  <a:pt x="407034" y="-23621"/>
                </a:lnTo>
                <a:lnTo>
                  <a:pt x="402590" y="-31368"/>
                </a:lnTo>
                <a:lnTo>
                  <a:pt x="398145" y="-38734"/>
                </a:lnTo>
                <a:lnTo>
                  <a:pt x="392551" y="-47981"/>
                </a:lnTo>
                <a:lnTo>
                  <a:pt x="384553" y="-58418"/>
                </a:lnTo>
                <a:lnTo>
                  <a:pt x="374331" y="-65865"/>
                </a:lnTo>
                <a:lnTo>
                  <a:pt x="360552" y="-68706"/>
                </a:lnTo>
                <a:lnTo>
                  <a:pt x="349248" y="-66862"/>
                </a:lnTo>
                <a:lnTo>
                  <a:pt x="338366" y="-60251"/>
                </a:lnTo>
                <a:lnTo>
                  <a:pt x="329926" y="-50343"/>
                </a:lnTo>
                <a:lnTo>
                  <a:pt x="322706" y="-38734"/>
                </a:lnTo>
                <a:lnTo>
                  <a:pt x="318261" y="-31368"/>
                </a:lnTo>
                <a:lnTo>
                  <a:pt x="313817" y="-23621"/>
                </a:lnTo>
                <a:lnTo>
                  <a:pt x="310642" y="-23113"/>
                </a:lnTo>
                <a:lnTo>
                  <a:pt x="307594" y="-22732"/>
                </a:lnTo>
                <a:lnTo>
                  <a:pt x="300862" y="-28447"/>
                </a:lnTo>
                <a:lnTo>
                  <a:pt x="294258" y="-34035"/>
                </a:lnTo>
                <a:lnTo>
                  <a:pt x="291929" y="-36150"/>
                </a:lnTo>
                <a:lnTo>
                  <a:pt x="282612" y="-43969"/>
                </a:lnTo>
                <a:lnTo>
                  <a:pt x="272669" y="-49990"/>
                </a:lnTo>
                <a:lnTo>
                  <a:pt x="261635" y="-52849"/>
                </a:lnTo>
                <a:lnTo>
                  <a:pt x="249047" y="-51180"/>
                </a:lnTo>
                <a:lnTo>
                  <a:pt x="238842" y="-45886"/>
                </a:lnTo>
                <a:lnTo>
                  <a:pt x="230601" y="-36159"/>
                </a:lnTo>
                <a:lnTo>
                  <a:pt x="225695" y="-24097"/>
                </a:lnTo>
                <a:lnTo>
                  <a:pt x="222376" y="-10921"/>
                </a:lnTo>
                <a:lnTo>
                  <a:pt x="220345" y="-2285"/>
                </a:lnTo>
                <a:lnTo>
                  <a:pt x="218948" y="6350"/>
                </a:lnTo>
                <a:lnTo>
                  <a:pt x="215900" y="7747"/>
                </a:lnTo>
                <a:lnTo>
                  <a:pt x="212978" y="9271"/>
                </a:lnTo>
                <a:lnTo>
                  <a:pt x="204724" y="5715"/>
                </a:lnTo>
                <a:lnTo>
                  <a:pt x="196976" y="2159"/>
                </a:lnTo>
                <a:lnTo>
                  <a:pt x="193584" y="728"/>
                </a:lnTo>
                <a:lnTo>
                  <a:pt x="182303" y="-3599"/>
                </a:lnTo>
                <a:lnTo>
                  <a:pt x="171093" y="-6128"/>
                </a:lnTo>
                <a:lnTo>
                  <a:pt x="159943" y="-5411"/>
                </a:lnTo>
                <a:lnTo>
                  <a:pt x="148844" y="0"/>
                </a:lnTo>
                <a:lnTo>
                  <a:pt x="149832" y="187823"/>
                </a:lnTo>
                <a:lnTo>
                  <a:pt x="155842" y="176457"/>
                </a:lnTo>
                <a:lnTo>
                  <a:pt x="162441" y="165469"/>
                </a:lnTo>
                <a:lnTo>
                  <a:pt x="177323" y="144712"/>
                </a:lnTo>
                <a:lnTo>
                  <a:pt x="194309" y="125730"/>
                </a:lnTo>
                <a:lnTo>
                  <a:pt x="215043" y="107269"/>
                </a:lnTo>
                <a:lnTo>
                  <a:pt x="235909" y="92513"/>
                </a:lnTo>
                <a:lnTo>
                  <a:pt x="258340" y="80056"/>
                </a:lnTo>
                <a:lnTo>
                  <a:pt x="282178" y="70069"/>
                </a:lnTo>
                <a:lnTo>
                  <a:pt x="307266" y="62723"/>
                </a:lnTo>
                <a:lnTo>
                  <a:pt x="333443" y="58190"/>
                </a:lnTo>
                <a:lnTo>
                  <a:pt x="360552" y="56642"/>
                </a:lnTo>
                <a:lnTo>
                  <a:pt x="362954" y="56654"/>
                </a:lnTo>
                <a:lnTo>
                  <a:pt x="389921" y="58471"/>
                </a:lnTo>
                <a:lnTo>
                  <a:pt x="415997" y="63257"/>
                </a:lnTo>
                <a:lnTo>
                  <a:pt x="441004" y="70841"/>
                </a:lnTo>
                <a:lnTo>
                  <a:pt x="464766" y="81052"/>
                </a:lnTo>
                <a:lnTo>
                  <a:pt x="487103" y="93717"/>
                </a:lnTo>
                <a:lnTo>
                  <a:pt x="507839" y="108667"/>
                </a:lnTo>
                <a:lnTo>
                  <a:pt x="526796" y="125730"/>
                </a:lnTo>
                <a:lnTo>
                  <a:pt x="545265" y="146600"/>
                </a:lnTo>
                <a:lnTo>
                  <a:pt x="559909" y="167527"/>
                </a:lnTo>
                <a:lnTo>
                  <a:pt x="572250" y="190036"/>
                </a:lnTo>
                <a:lnTo>
                  <a:pt x="582127" y="213951"/>
                </a:lnTo>
                <a:lnTo>
                  <a:pt x="589381" y="239093"/>
                </a:lnTo>
                <a:lnTo>
                  <a:pt x="593850" y="265286"/>
                </a:lnTo>
                <a:lnTo>
                  <a:pt x="595376" y="292354"/>
                </a:lnTo>
                <a:lnTo>
                  <a:pt x="595362" y="294938"/>
                </a:lnTo>
                <a:lnTo>
                  <a:pt x="593553" y="321997"/>
                </a:lnTo>
                <a:lnTo>
                  <a:pt x="588816" y="348111"/>
                </a:lnTo>
                <a:lnTo>
                  <a:pt x="581309" y="373122"/>
                </a:lnTo>
                <a:lnTo>
                  <a:pt x="571194" y="396872"/>
                </a:lnTo>
                <a:lnTo>
                  <a:pt x="558630" y="419203"/>
                </a:lnTo>
                <a:lnTo>
                  <a:pt x="543777" y="439958"/>
                </a:lnTo>
                <a:lnTo>
                  <a:pt x="526796" y="458978"/>
                </a:lnTo>
                <a:lnTo>
                  <a:pt x="506121" y="477404"/>
                </a:lnTo>
                <a:lnTo>
                  <a:pt x="485235" y="492149"/>
                </a:lnTo>
                <a:lnTo>
                  <a:pt x="462761" y="504588"/>
                </a:lnTo>
                <a:lnTo>
                  <a:pt x="438879" y="514553"/>
                </a:lnTo>
                <a:lnTo>
                  <a:pt x="413764" y="521878"/>
                </a:lnTo>
                <a:lnTo>
                  <a:pt x="387596" y="526396"/>
                </a:lnTo>
                <a:lnTo>
                  <a:pt x="360552" y="527939"/>
                </a:lnTo>
                <a:lnTo>
                  <a:pt x="358194" y="527927"/>
                </a:lnTo>
                <a:lnTo>
                  <a:pt x="331151" y="526122"/>
                </a:lnTo>
                <a:lnTo>
                  <a:pt x="305054" y="521357"/>
                </a:lnTo>
                <a:lnTo>
                  <a:pt x="280062" y="513799"/>
                </a:lnTo>
                <a:lnTo>
                  <a:pt x="256333" y="503615"/>
                </a:lnTo>
                <a:lnTo>
                  <a:pt x="234026" y="490972"/>
                </a:lnTo>
                <a:lnTo>
                  <a:pt x="213298" y="476037"/>
                </a:lnTo>
                <a:lnTo>
                  <a:pt x="194309" y="458978"/>
                </a:lnTo>
                <a:lnTo>
                  <a:pt x="175773" y="438015"/>
                </a:lnTo>
                <a:lnTo>
                  <a:pt x="161106" y="417113"/>
                </a:lnTo>
                <a:lnTo>
                  <a:pt x="148728" y="394650"/>
                </a:lnTo>
                <a:lnTo>
                  <a:pt x="138808" y="370785"/>
                </a:lnTo>
                <a:lnTo>
                  <a:pt x="131513" y="345675"/>
                </a:lnTo>
                <a:lnTo>
                  <a:pt x="127013" y="319479"/>
                </a:lnTo>
                <a:lnTo>
                  <a:pt x="125475" y="292354"/>
                </a:lnTo>
                <a:lnTo>
                  <a:pt x="125490" y="289676"/>
                </a:lnTo>
                <a:lnTo>
                  <a:pt x="126029" y="276088"/>
                </a:lnTo>
                <a:lnTo>
                  <a:pt x="127325" y="262701"/>
                </a:lnTo>
                <a:lnTo>
                  <a:pt x="129357" y="249536"/>
                </a:lnTo>
                <a:lnTo>
                  <a:pt x="132842" y="68834"/>
                </a:lnTo>
                <a:lnTo>
                  <a:pt x="123951" y="67945"/>
                </a:lnTo>
                <a:lnTo>
                  <a:pt x="115697" y="67056"/>
                </a:lnTo>
                <a:lnTo>
                  <a:pt x="102621" y="66155"/>
                </a:lnTo>
                <a:lnTo>
                  <a:pt x="90131" y="66874"/>
                </a:lnTo>
                <a:lnTo>
                  <a:pt x="78764" y="70956"/>
                </a:lnTo>
                <a:lnTo>
                  <a:pt x="68960" y="80137"/>
                </a:lnTo>
                <a:lnTo>
                  <a:pt x="66732" y="83569"/>
                </a:lnTo>
                <a:lnTo>
                  <a:pt x="62827" y="94797"/>
                </a:lnTo>
                <a:lnTo>
                  <a:pt x="63147" y="105960"/>
                </a:lnTo>
                <a:lnTo>
                  <a:pt x="66324" y="117134"/>
                </a:lnTo>
                <a:lnTo>
                  <a:pt x="70993" y="128397"/>
                </a:lnTo>
                <a:lnTo>
                  <a:pt x="74549" y="136144"/>
                </a:lnTo>
                <a:lnTo>
                  <a:pt x="78104" y="144399"/>
                </a:lnTo>
                <a:lnTo>
                  <a:pt x="76326" y="147320"/>
                </a:lnTo>
                <a:lnTo>
                  <a:pt x="75183" y="150368"/>
                </a:lnTo>
                <a:lnTo>
                  <a:pt x="66548" y="152146"/>
                </a:lnTo>
                <a:lnTo>
                  <a:pt x="57911" y="153924"/>
                </a:lnTo>
                <a:lnTo>
                  <a:pt x="47289" y="156469"/>
                </a:lnTo>
                <a:lnTo>
                  <a:pt x="34919" y="160985"/>
                </a:lnTo>
                <a:lnTo>
                  <a:pt x="24711" y="168482"/>
                </a:lnTo>
                <a:lnTo>
                  <a:pt x="17779" y="180594"/>
                </a:lnTo>
                <a:lnTo>
                  <a:pt x="16825" y="184102"/>
                </a:lnTo>
                <a:lnTo>
                  <a:pt x="16466" y="196259"/>
                </a:lnTo>
                <a:lnTo>
                  <a:pt x="20223" y="206977"/>
                </a:lnTo>
                <a:lnTo>
                  <a:pt x="26711" y="216780"/>
                </a:lnTo>
                <a:lnTo>
                  <a:pt x="34544" y="226187"/>
                </a:lnTo>
                <a:lnTo>
                  <a:pt x="40258" y="232410"/>
                </a:lnTo>
                <a:lnTo>
                  <a:pt x="46100" y="239268"/>
                </a:lnTo>
                <a:lnTo>
                  <a:pt x="45593" y="242189"/>
                </a:lnTo>
                <a:lnTo>
                  <a:pt x="45211" y="245491"/>
                </a:lnTo>
                <a:lnTo>
                  <a:pt x="37592" y="250190"/>
                </a:lnTo>
                <a:lnTo>
                  <a:pt x="30225" y="254381"/>
                </a:lnTo>
                <a:lnTo>
                  <a:pt x="20628" y="260226"/>
                </a:lnTo>
                <a:lnTo>
                  <a:pt x="10251" y="268317"/>
                </a:lnTo>
                <a:lnTo>
                  <a:pt x="2833" y="278621"/>
                </a:lnTo>
                <a:lnTo>
                  <a:pt x="0" y="292354"/>
                </a:lnTo>
                <a:lnTo>
                  <a:pt x="1945" y="303922"/>
                </a:lnTo>
                <a:lnTo>
                  <a:pt x="8664" y="314749"/>
                </a:lnTo>
                <a:lnTo>
                  <a:pt x="18632" y="323145"/>
                </a:lnTo>
                <a:lnTo>
                  <a:pt x="30225" y="330327"/>
                </a:lnTo>
                <a:lnTo>
                  <a:pt x="37592" y="334391"/>
                </a:lnTo>
                <a:lnTo>
                  <a:pt x="45211" y="339217"/>
                </a:lnTo>
                <a:lnTo>
                  <a:pt x="45593" y="342138"/>
                </a:lnTo>
                <a:lnTo>
                  <a:pt x="46100" y="345694"/>
                </a:lnTo>
                <a:lnTo>
                  <a:pt x="40258" y="351917"/>
                </a:lnTo>
                <a:lnTo>
                  <a:pt x="34544" y="358394"/>
                </a:lnTo>
                <a:lnTo>
                  <a:pt x="32553" y="360717"/>
                </a:lnTo>
                <a:lnTo>
                  <a:pt x="24897" y="370227"/>
                </a:lnTo>
                <a:lnTo>
                  <a:pt x="18947" y="380248"/>
                </a:lnTo>
                <a:lnTo>
                  <a:pt x="16107" y="391257"/>
                </a:lnTo>
                <a:lnTo>
                  <a:pt x="17779" y="403733"/>
                </a:lnTo>
                <a:lnTo>
                  <a:pt x="23086" y="414201"/>
                </a:lnTo>
                <a:lnTo>
                  <a:pt x="32701" y="422531"/>
                </a:lnTo>
                <a:lnTo>
                  <a:pt x="44677" y="427467"/>
                </a:lnTo>
                <a:lnTo>
                  <a:pt x="57911" y="430784"/>
                </a:lnTo>
                <a:lnTo>
                  <a:pt x="66548" y="432562"/>
                </a:lnTo>
                <a:lnTo>
                  <a:pt x="75183" y="434594"/>
                </a:lnTo>
                <a:lnTo>
                  <a:pt x="76326" y="437261"/>
                </a:lnTo>
                <a:lnTo>
                  <a:pt x="78104" y="440309"/>
                </a:lnTo>
                <a:lnTo>
                  <a:pt x="74549" y="448310"/>
                </a:lnTo>
                <a:lnTo>
                  <a:pt x="70993" y="456311"/>
                </a:lnTo>
                <a:lnTo>
                  <a:pt x="69500" y="459743"/>
                </a:lnTo>
                <a:lnTo>
                  <a:pt x="65139" y="470971"/>
                </a:lnTo>
                <a:lnTo>
                  <a:pt x="62685" y="482134"/>
                </a:lnTo>
                <a:lnTo>
                  <a:pt x="63503" y="493308"/>
                </a:lnTo>
                <a:lnTo>
                  <a:pt x="68960" y="504571"/>
                </a:lnTo>
                <a:lnTo>
                  <a:pt x="78629" y="513652"/>
                </a:lnTo>
                <a:lnTo>
                  <a:pt x="90002" y="517858"/>
                </a:lnTo>
                <a:lnTo>
                  <a:pt x="102507" y="518645"/>
                </a:lnTo>
                <a:lnTo>
                  <a:pt x="115697" y="517652"/>
                </a:lnTo>
                <a:lnTo>
                  <a:pt x="123951" y="516763"/>
                </a:lnTo>
                <a:lnTo>
                  <a:pt x="132842" y="515874"/>
                </a:lnTo>
                <a:lnTo>
                  <a:pt x="137541" y="520573"/>
                </a:lnTo>
                <a:lnTo>
                  <a:pt x="136651" y="529209"/>
                </a:lnTo>
                <a:lnTo>
                  <a:pt x="135762" y="538099"/>
                </a:lnTo>
                <a:lnTo>
                  <a:pt x="134720" y="550789"/>
                </a:lnTo>
                <a:lnTo>
                  <a:pt x="135387" y="563140"/>
                </a:lnTo>
                <a:lnTo>
                  <a:pt x="139515" y="574559"/>
                </a:lnTo>
                <a:lnTo>
                  <a:pt x="148844" y="584581"/>
                </a:lnTo>
                <a:lnTo>
                  <a:pt x="152211" y="586833"/>
                </a:lnTo>
                <a:lnTo>
                  <a:pt x="163312" y="590722"/>
                </a:lnTo>
                <a:lnTo>
                  <a:pt x="174467" y="590336"/>
                </a:lnTo>
                <a:lnTo>
                  <a:pt x="185686" y="587128"/>
                </a:lnTo>
                <a:lnTo>
                  <a:pt x="196976" y="582549"/>
                </a:lnTo>
                <a:lnTo>
                  <a:pt x="204724" y="578993"/>
                </a:lnTo>
                <a:lnTo>
                  <a:pt x="212978" y="575437"/>
                </a:lnTo>
                <a:lnTo>
                  <a:pt x="215900" y="576834"/>
                </a:lnTo>
                <a:lnTo>
                  <a:pt x="218948" y="578358"/>
                </a:lnTo>
                <a:lnTo>
                  <a:pt x="220345" y="586994"/>
                </a:lnTo>
                <a:lnTo>
                  <a:pt x="222376" y="595249"/>
                </a:lnTo>
                <a:lnTo>
                  <a:pt x="225038" y="606398"/>
                </a:lnTo>
                <a:lnTo>
                  <a:pt x="229497" y="618736"/>
                </a:lnTo>
                <a:lnTo>
                  <a:pt x="236929" y="628897"/>
                </a:lnTo>
                <a:lnTo>
                  <a:pt x="249047" y="635889"/>
                </a:lnTo>
                <a:lnTo>
                  <a:pt x="252292" y="636788"/>
                </a:lnTo>
                <a:lnTo>
                  <a:pt x="264487" y="637226"/>
                </a:lnTo>
                <a:lnTo>
                  <a:pt x="275234" y="633476"/>
                </a:lnTo>
                <a:lnTo>
                  <a:pt x="285002" y="626935"/>
                </a:lnTo>
                <a:lnTo>
                  <a:pt x="294258" y="618998"/>
                </a:lnTo>
                <a:lnTo>
                  <a:pt x="300862" y="613029"/>
                </a:lnTo>
                <a:lnTo>
                  <a:pt x="307594" y="607187"/>
                </a:lnTo>
                <a:lnTo>
                  <a:pt x="310642" y="607695"/>
                </a:lnTo>
                <a:lnTo>
                  <a:pt x="313817" y="608330"/>
                </a:lnTo>
                <a:lnTo>
                  <a:pt x="318261" y="616077"/>
                </a:lnTo>
                <a:lnTo>
                  <a:pt x="322706" y="623443"/>
                </a:lnTo>
                <a:lnTo>
                  <a:pt x="328506" y="632970"/>
                </a:lnTo>
                <a:lnTo>
                  <a:pt x="336592" y="643379"/>
                </a:lnTo>
                <a:lnTo>
                  <a:pt x="346872" y="650824"/>
                </a:lnTo>
                <a:lnTo>
                  <a:pt x="360552" y="653669"/>
                </a:lnTo>
                <a:lnTo>
                  <a:pt x="371847" y="651807"/>
                </a:lnTo>
                <a:lnTo>
                  <a:pt x="382656" y="645110"/>
                </a:lnTo>
                <a:lnTo>
                  <a:pt x="390982" y="635104"/>
                </a:lnTo>
                <a:lnTo>
                  <a:pt x="398145" y="623443"/>
                </a:lnTo>
                <a:lnTo>
                  <a:pt x="402590" y="616077"/>
                </a:lnTo>
                <a:lnTo>
                  <a:pt x="407034" y="608330"/>
                </a:lnTo>
                <a:lnTo>
                  <a:pt x="410209" y="607695"/>
                </a:lnTo>
                <a:lnTo>
                  <a:pt x="413511" y="607187"/>
                </a:lnTo>
                <a:lnTo>
                  <a:pt x="419989" y="613029"/>
                </a:lnTo>
                <a:lnTo>
                  <a:pt x="426593" y="618998"/>
                </a:lnTo>
                <a:lnTo>
                  <a:pt x="428866" y="620986"/>
                </a:lnTo>
                <a:lnTo>
                  <a:pt x="438277" y="628711"/>
                </a:lnTo>
                <a:lnTo>
                  <a:pt x="448218" y="634701"/>
                </a:lnTo>
                <a:lnTo>
                  <a:pt x="459218" y="637559"/>
                </a:lnTo>
                <a:lnTo>
                  <a:pt x="471804" y="635889"/>
                </a:lnTo>
                <a:lnTo>
                  <a:pt x="482348" y="630286"/>
                </a:lnTo>
                <a:lnTo>
                  <a:pt x="490532" y="620608"/>
                </a:lnTo>
                <a:lnTo>
                  <a:pt x="495458" y="608601"/>
                </a:lnTo>
                <a:lnTo>
                  <a:pt x="498728" y="595249"/>
                </a:lnTo>
                <a:lnTo>
                  <a:pt x="500506" y="586994"/>
                </a:lnTo>
                <a:lnTo>
                  <a:pt x="502284" y="578358"/>
                </a:lnTo>
                <a:lnTo>
                  <a:pt x="505205" y="576834"/>
                </a:lnTo>
                <a:lnTo>
                  <a:pt x="508126" y="575437"/>
                </a:lnTo>
                <a:lnTo>
                  <a:pt x="516127" y="578993"/>
                </a:lnTo>
                <a:lnTo>
                  <a:pt x="524128" y="582549"/>
                </a:lnTo>
                <a:lnTo>
                  <a:pt x="527606" y="584038"/>
                </a:lnTo>
                <a:lnTo>
                  <a:pt x="538676" y="588338"/>
                </a:lnTo>
                <a:lnTo>
                  <a:pt x="549760" y="590824"/>
                </a:lnTo>
                <a:lnTo>
                  <a:pt x="560963" y="590053"/>
                </a:lnTo>
                <a:lnTo>
                  <a:pt x="572389" y="584581"/>
                </a:lnTo>
                <a:lnTo>
                  <a:pt x="581379" y="574822"/>
                </a:lnTo>
                <a:lnTo>
                  <a:pt x="585596" y="563372"/>
                </a:lnTo>
                <a:lnTo>
                  <a:pt x="586358" y="550973"/>
                </a:lnTo>
                <a:lnTo>
                  <a:pt x="585343" y="538099"/>
                </a:lnTo>
                <a:lnTo>
                  <a:pt x="584453" y="529209"/>
                </a:lnTo>
                <a:lnTo>
                  <a:pt x="583565" y="520573"/>
                </a:lnTo>
                <a:lnTo>
                  <a:pt x="585724" y="518160"/>
                </a:lnTo>
                <a:lnTo>
                  <a:pt x="588391" y="515874"/>
                </a:lnTo>
                <a:lnTo>
                  <a:pt x="596900" y="516763"/>
                </a:lnTo>
                <a:lnTo>
                  <a:pt x="605535" y="517652"/>
                </a:lnTo>
                <a:lnTo>
                  <a:pt x="618050" y="518631"/>
                </a:lnTo>
                <a:lnTo>
                  <a:pt x="630554" y="517920"/>
                </a:lnTo>
                <a:lnTo>
                  <a:pt x="641998" y="513790"/>
                </a:lnTo>
                <a:lnTo>
                  <a:pt x="651891" y="504571"/>
                </a:lnTo>
                <a:lnTo>
                  <a:pt x="654362" y="500841"/>
                </a:lnTo>
                <a:lnTo>
                  <a:pt x="658223" y="489690"/>
                </a:lnTo>
                <a:lnTo>
                  <a:pt x="657809" y="478601"/>
                </a:lnTo>
                <a:lnTo>
                  <a:pt x="654546" y="467499"/>
                </a:lnTo>
                <a:lnTo>
                  <a:pt x="649858" y="456311"/>
                </a:lnTo>
                <a:lnTo>
                  <a:pt x="646556" y="448310"/>
                </a:lnTo>
                <a:lnTo>
                  <a:pt x="643001" y="440309"/>
                </a:lnTo>
                <a:lnTo>
                  <a:pt x="644525" y="437261"/>
                </a:lnTo>
                <a:lnTo>
                  <a:pt x="646049" y="434594"/>
                </a:lnTo>
                <a:lnTo>
                  <a:pt x="654303" y="432562"/>
                </a:lnTo>
                <a:lnTo>
                  <a:pt x="662812" y="430784"/>
                </a:lnTo>
                <a:lnTo>
                  <a:pt x="674014" y="428072"/>
                </a:lnTo>
                <a:lnTo>
                  <a:pt x="686253" y="423572"/>
                </a:lnTo>
                <a:lnTo>
                  <a:pt x="696406" y="416036"/>
                </a:lnTo>
                <a:lnTo>
                  <a:pt x="703452" y="403733"/>
                </a:lnTo>
                <a:lnTo>
                  <a:pt x="704370" y="400360"/>
                </a:lnTo>
                <a:lnTo>
                  <a:pt x="704706" y="388336"/>
                </a:lnTo>
                <a:lnTo>
                  <a:pt x="700904" y="377649"/>
                </a:lnTo>
                <a:lnTo>
                  <a:pt x="694288" y="367827"/>
                </a:lnTo>
                <a:lnTo>
                  <a:pt x="686180" y="358394"/>
                </a:lnTo>
                <a:lnTo>
                  <a:pt x="680339" y="351917"/>
                </a:lnTo>
                <a:lnTo>
                  <a:pt x="674751" y="345694"/>
                </a:lnTo>
                <a:lnTo>
                  <a:pt x="675258" y="342138"/>
                </a:lnTo>
                <a:lnTo>
                  <a:pt x="675894" y="339217"/>
                </a:lnTo>
                <a:lnTo>
                  <a:pt x="683259" y="334391"/>
                </a:lnTo>
                <a:lnTo>
                  <a:pt x="690626" y="330327"/>
                </a:lnTo>
                <a:lnTo>
                  <a:pt x="700374" y="324481"/>
                </a:lnTo>
                <a:lnTo>
                  <a:pt x="710749" y="316390"/>
                </a:lnTo>
                <a:lnTo>
                  <a:pt x="718076" y="306086"/>
                </a:lnTo>
                <a:lnTo>
                  <a:pt x="720851" y="292354"/>
                </a:lnTo>
                <a:lnTo>
                  <a:pt x="718948" y="280785"/>
                </a:lnTo>
                <a:lnTo>
                  <a:pt x="712323" y="269958"/>
                </a:lnTo>
                <a:lnTo>
                  <a:pt x="702382" y="261562"/>
                </a:lnTo>
                <a:lnTo>
                  <a:pt x="690626" y="254381"/>
                </a:lnTo>
                <a:lnTo>
                  <a:pt x="683259" y="250190"/>
                </a:lnTo>
                <a:lnTo>
                  <a:pt x="675894" y="245491"/>
                </a:lnTo>
                <a:lnTo>
                  <a:pt x="675258" y="242189"/>
                </a:lnTo>
                <a:lnTo>
                  <a:pt x="674751" y="239268"/>
                </a:lnTo>
                <a:lnTo>
                  <a:pt x="680339" y="232410"/>
                </a:lnTo>
                <a:lnTo>
                  <a:pt x="686180" y="226187"/>
                </a:lnTo>
                <a:lnTo>
                  <a:pt x="688469" y="223621"/>
                </a:lnTo>
                <a:close/>
              </a:path>
            </a:pathLst>
          </a:custGeom>
          <a:solidFill>
            <a:srgbClr val="90306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111755" y="440843"/>
            <a:ext cx="6316556" cy="847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76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Κα</a:t>
            </a:r>
            <a:r>
              <a:rPr sz="4800" b="1" spc="-25" baseline="3413" dirty="0" smtClean="0">
                <a:latin typeface="Calibri"/>
                <a:cs typeface="Calibri"/>
              </a:rPr>
              <a:t>τ</a:t>
            </a:r>
            <a:r>
              <a:rPr sz="4800" b="1" spc="0" baseline="3413" dirty="0" smtClean="0">
                <a:latin typeface="Calibri"/>
                <a:cs typeface="Calibri"/>
              </a:rPr>
              <a:t>αν</a:t>
            </a:r>
            <a:r>
              <a:rPr sz="4800" b="1" spc="14" baseline="3413" dirty="0" smtClean="0">
                <a:latin typeface="Calibri"/>
                <a:cs typeface="Calibri"/>
              </a:rPr>
              <a:t>α</a:t>
            </a:r>
            <a:r>
              <a:rPr sz="4800" b="1" spc="-34" baseline="3413" dirty="0" smtClean="0">
                <a:latin typeface="Calibri"/>
                <a:cs typeface="Calibri"/>
              </a:rPr>
              <a:t>λ</a:t>
            </a:r>
            <a:r>
              <a:rPr sz="4800" b="1" spc="0" baseline="3413" dirty="0" smtClean="0">
                <a:latin typeface="Calibri"/>
                <a:cs typeface="Calibri"/>
              </a:rPr>
              <a:t>ωτές</a:t>
            </a:r>
            <a:r>
              <a:rPr sz="4800" b="1" spc="-25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α</a:t>
            </a:r>
            <a:r>
              <a:rPr sz="4800" b="1" spc="-29" baseline="3413" dirty="0" smtClean="0">
                <a:latin typeface="Calibri"/>
                <a:cs typeface="Calibri"/>
              </a:rPr>
              <a:t>θ</a:t>
            </a:r>
            <a:r>
              <a:rPr sz="4800" b="1" spc="0" baseline="3413" dirty="0" smtClean="0">
                <a:latin typeface="Calibri"/>
                <a:cs typeface="Calibri"/>
              </a:rPr>
              <a:t>λ</a:t>
            </a:r>
            <a:r>
              <a:rPr sz="4800" b="1" spc="-39" baseline="3413" dirty="0" smtClean="0">
                <a:latin typeface="Calibri"/>
                <a:cs typeface="Calibri"/>
              </a:rPr>
              <a:t>η</a:t>
            </a:r>
            <a:r>
              <a:rPr sz="4800" b="1" spc="0" baseline="3413" dirty="0" smtClean="0">
                <a:latin typeface="Calibri"/>
                <a:cs typeface="Calibri"/>
              </a:rPr>
              <a:t>τι</a:t>
            </a:r>
            <a:r>
              <a:rPr sz="4800" b="1" spc="-79" baseline="3413" dirty="0" smtClean="0">
                <a:latin typeface="Calibri"/>
                <a:cs typeface="Calibri"/>
              </a:rPr>
              <a:t>κ</a:t>
            </a:r>
            <a:r>
              <a:rPr sz="4800" b="1" spc="-9" baseline="3413" dirty="0" smtClean="0">
                <a:latin typeface="Calibri"/>
                <a:cs typeface="Calibri"/>
              </a:rPr>
              <a:t>ώ</a:t>
            </a:r>
            <a:r>
              <a:rPr sz="4800" b="1" spc="0" baseline="3413" dirty="0" smtClean="0">
                <a:latin typeface="Calibri"/>
                <a:cs typeface="Calibri"/>
              </a:rPr>
              <a:t>ν υπη</a:t>
            </a:r>
            <a:r>
              <a:rPr sz="4800" b="1" spc="-14" baseline="3413" dirty="0" smtClean="0">
                <a:latin typeface="Calibri"/>
                <a:cs typeface="Calibri"/>
              </a:rPr>
              <a:t>ρ</a:t>
            </a:r>
            <a:r>
              <a:rPr sz="4800" b="1" spc="-39" baseline="3413" dirty="0" smtClean="0">
                <a:latin typeface="Calibri"/>
                <a:cs typeface="Calibri"/>
              </a:rPr>
              <a:t>ε</a:t>
            </a:r>
            <a:r>
              <a:rPr sz="4800" b="1" spc="0" baseline="3413" dirty="0" smtClean="0">
                <a:latin typeface="Calibri"/>
                <a:cs typeface="Calibri"/>
              </a:rPr>
              <a:t>σι</a:t>
            </a:r>
            <a:r>
              <a:rPr sz="4800" b="1" spc="-19" baseline="3413" dirty="0" smtClean="0">
                <a:latin typeface="Calibri"/>
                <a:cs typeface="Calibri"/>
              </a:rPr>
              <a:t>ώ</a:t>
            </a:r>
            <a:r>
              <a:rPr sz="4800" b="1" spc="0" baseline="3413" dirty="0" smtClean="0">
                <a:latin typeface="Calibri"/>
                <a:cs typeface="Calibri"/>
              </a:rPr>
              <a:t>ν</a:t>
            </a:r>
            <a:endParaRPr sz="3200">
              <a:latin typeface="Calibri"/>
              <a:cs typeface="Calibri"/>
            </a:endParaRPr>
          </a:p>
          <a:p>
            <a:pPr marL="89534">
              <a:lnSpc>
                <a:spcPct val="101725"/>
              </a:lnSpc>
              <a:spcBef>
                <a:spcPts val="639"/>
              </a:spcBef>
            </a:pPr>
            <a:r>
              <a:rPr sz="2000" b="1" spc="0" dirty="0" smtClean="0">
                <a:latin typeface="Calibri"/>
                <a:cs typeface="Calibri"/>
              </a:rPr>
              <a:t>Λόγοι συμμε</a:t>
            </a:r>
            <a:r>
              <a:rPr sz="2000" b="1" spc="-9" dirty="0" smtClean="0">
                <a:latin typeface="Calibri"/>
                <a:cs typeface="Calibri"/>
              </a:rPr>
              <a:t>τ</a:t>
            </a:r>
            <a:r>
              <a:rPr sz="2000" b="1" spc="0" dirty="0" smtClean="0">
                <a:latin typeface="Calibri"/>
                <a:cs typeface="Calibri"/>
              </a:rPr>
              <a:t>οχής</a:t>
            </a:r>
            <a:r>
              <a:rPr sz="2000" b="1" spc="-44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σε</a:t>
            </a:r>
            <a:r>
              <a:rPr sz="2000" b="1" spc="-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π</a:t>
            </a:r>
            <a:r>
              <a:rPr sz="2000" b="1" spc="9" dirty="0" smtClean="0">
                <a:latin typeface="Calibri"/>
                <a:cs typeface="Calibri"/>
              </a:rPr>
              <a:t>ρ</a:t>
            </a:r>
            <a:r>
              <a:rPr sz="2000" b="1" spc="0" dirty="0" smtClean="0">
                <a:latin typeface="Calibri"/>
                <a:cs typeface="Calibri"/>
              </a:rPr>
              <a:t>ο</a:t>
            </a:r>
            <a:r>
              <a:rPr sz="2000" b="1" spc="-19" dirty="0" smtClean="0">
                <a:latin typeface="Calibri"/>
                <a:cs typeface="Calibri"/>
              </a:rPr>
              <a:t>γ</a:t>
            </a:r>
            <a:r>
              <a:rPr sz="2000" b="1" spc="0" dirty="0" smtClean="0">
                <a:latin typeface="Calibri"/>
                <a:cs typeface="Calibri"/>
              </a:rPr>
              <a:t>ρ</a:t>
            </a:r>
            <a:r>
              <a:rPr sz="2000" b="1" spc="9" dirty="0" smtClean="0">
                <a:latin typeface="Calibri"/>
                <a:cs typeface="Calibri"/>
              </a:rPr>
              <a:t>ά</a:t>
            </a:r>
            <a:r>
              <a:rPr sz="2000" b="1" spc="0" dirty="0" smtClean="0">
                <a:latin typeface="Calibri"/>
                <a:cs typeface="Calibri"/>
              </a:rPr>
              <a:t>μ</a:t>
            </a:r>
            <a:r>
              <a:rPr sz="2000" b="1" spc="-9" dirty="0" smtClean="0">
                <a:latin typeface="Calibri"/>
                <a:cs typeface="Calibri"/>
              </a:rPr>
              <a:t>μ</a:t>
            </a:r>
            <a:r>
              <a:rPr sz="2000" b="1" spc="0" dirty="0" smtClean="0">
                <a:latin typeface="Calibri"/>
                <a:cs typeface="Calibri"/>
              </a:rPr>
              <a:t>ατα</a:t>
            </a:r>
            <a:r>
              <a:rPr sz="2000" b="1" spc="-1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φ</a:t>
            </a:r>
            <a:r>
              <a:rPr sz="2000" b="1" spc="4" dirty="0" smtClean="0">
                <a:latin typeface="Calibri"/>
                <a:cs typeface="Calibri"/>
              </a:rPr>
              <a:t>υ</a:t>
            </a:r>
            <a:r>
              <a:rPr sz="2000" b="1" spc="0" dirty="0" smtClean="0">
                <a:latin typeface="Calibri"/>
                <a:cs typeface="Calibri"/>
              </a:rPr>
              <a:t>σικής</a:t>
            </a:r>
            <a:r>
              <a:rPr sz="2000" b="1" spc="-14" dirty="0" smtClean="0">
                <a:latin typeface="Calibri"/>
                <a:cs typeface="Calibri"/>
              </a:rPr>
              <a:t> </a:t>
            </a:r>
            <a:r>
              <a:rPr sz="2000" b="1" spc="-59" dirty="0" smtClean="0">
                <a:latin typeface="Calibri"/>
                <a:cs typeface="Calibri"/>
              </a:rPr>
              <a:t>κ</a:t>
            </a:r>
            <a:r>
              <a:rPr sz="2000" b="1" spc="0" dirty="0" smtClean="0">
                <a:latin typeface="Calibri"/>
                <a:cs typeface="Calibri"/>
              </a:rPr>
              <a:t>ατ</a:t>
            </a:r>
            <a:r>
              <a:rPr sz="2000" b="1" spc="-9" dirty="0" smtClean="0">
                <a:latin typeface="Calibri"/>
                <a:cs typeface="Calibri"/>
              </a:rPr>
              <a:t>ά</a:t>
            </a:r>
            <a:r>
              <a:rPr sz="2000" b="1" spc="25" dirty="0" smtClean="0">
                <a:latin typeface="Calibri"/>
                <a:cs typeface="Calibri"/>
              </a:rPr>
              <a:t>σ</a:t>
            </a:r>
            <a:r>
              <a:rPr sz="2000" b="1" spc="-9" dirty="0" smtClean="0">
                <a:latin typeface="Calibri"/>
                <a:cs typeface="Calibri"/>
              </a:rPr>
              <a:t>τα</a:t>
            </a:r>
            <a:r>
              <a:rPr sz="2000" b="1" spc="0" dirty="0" smtClean="0">
                <a:latin typeface="Calibri"/>
                <a:cs typeface="Calibri"/>
              </a:rPr>
              <a:t>σ</a:t>
            </a:r>
            <a:r>
              <a:rPr sz="2000" b="1" spc="-9" dirty="0" smtClean="0">
                <a:latin typeface="Calibri"/>
                <a:cs typeface="Calibri"/>
              </a:rPr>
              <a:t>η</a:t>
            </a:r>
            <a:r>
              <a:rPr sz="2000" b="1" spc="0" dirty="0" smtClean="0">
                <a:latin typeface="Calibri"/>
                <a:cs typeface="Calibri"/>
              </a:rPr>
              <a:t>ς: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17649" y="2127778"/>
            <a:ext cx="15265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04160" y="2143129"/>
            <a:ext cx="207062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Βε</a:t>
            </a:r>
            <a:r>
              <a:rPr sz="3000" spc="-89" baseline="2730" dirty="0" smtClean="0">
                <a:latin typeface="Calibri"/>
                <a:cs typeface="Calibri"/>
              </a:rPr>
              <a:t>λ</a:t>
            </a:r>
            <a:r>
              <a:rPr sz="3000" spc="0" baseline="2730" dirty="0" smtClean="0">
                <a:latin typeface="Calibri"/>
                <a:cs typeface="Calibri"/>
              </a:rPr>
              <a:t>τ</a:t>
            </a:r>
            <a:r>
              <a:rPr sz="3000" spc="4" baseline="2730" dirty="0" smtClean="0">
                <a:latin typeface="Calibri"/>
                <a:cs typeface="Calibri"/>
              </a:rPr>
              <a:t>ί</a:t>
            </a:r>
            <a:r>
              <a:rPr sz="3000" spc="0" baseline="2730" dirty="0" smtClean="0">
                <a:latin typeface="Calibri"/>
                <a:cs typeface="Calibri"/>
              </a:rPr>
              <a:t>ωση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διάθ</a:t>
            </a:r>
            <a:r>
              <a:rPr sz="3000" spc="-19" baseline="2730" dirty="0" smtClean="0">
                <a:latin typeface="Calibri"/>
                <a:cs typeface="Calibri"/>
              </a:rPr>
              <a:t>ε</a:t>
            </a:r>
            <a:r>
              <a:rPr sz="3000" spc="0" baseline="2730" dirty="0" smtClean="0">
                <a:latin typeface="Calibri"/>
                <a:cs typeface="Calibri"/>
              </a:rPr>
              <a:t>σης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23531" y="2189627"/>
            <a:ext cx="152653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10044" y="2204978"/>
            <a:ext cx="2226385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Βε</a:t>
            </a:r>
            <a:r>
              <a:rPr sz="3000" spc="-89" baseline="2730" dirty="0" smtClean="0">
                <a:latin typeface="Calibri"/>
                <a:cs typeface="Calibri"/>
              </a:rPr>
              <a:t>λ</a:t>
            </a:r>
            <a:r>
              <a:rPr sz="3000" spc="0" baseline="2730" dirty="0" smtClean="0">
                <a:latin typeface="Calibri"/>
                <a:cs typeface="Calibri"/>
              </a:rPr>
              <a:t>τ</a:t>
            </a:r>
            <a:r>
              <a:rPr sz="3000" spc="4" baseline="2730" dirty="0" smtClean="0">
                <a:latin typeface="Calibri"/>
                <a:cs typeface="Calibri"/>
              </a:rPr>
              <a:t>ί</a:t>
            </a:r>
            <a:r>
              <a:rPr sz="3000" spc="0" baseline="2730" dirty="0" smtClean="0">
                <a:latin typeface="Calibri"/>
                <a:cs typeface="Calibri"/>
              </a:rPr>
              <a:t>ωση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εμφ</a:t>
            </a:r>
            <a:r>
              <a:rPr sz="3000" spc="4" baseline="2730" dirty="0" smtClean="0">
                <a:latin typeface="Calibri"/>
                <a:cs typeface="Calibri"/>
              </a:rPr>
              <a:t>ά</a:t>
            </a:r>
            <a:r>
              <a:rPr sz="3000" spc="0" baseline="2730" dirty="0" smtClean="0">
                <a:latin typeface="Calibri"/>
                <a:cs typeface="Calibri"/>
              </a:rPr>
              <a:t>νισ</a:t>
            </a:r>
            <a:r>
              <a:rPr sz="3000" spc="4" baseline="2730" dirty="0" smtClean="0">
                <a:latin typeface="Calibri"/>
                <a:cs typeface="Calibri"/>
              </a:rPr>
              <a:t>η</a:t>
            </a:r>
            <a:r>
              <a:rPr sz="3000" spc="0" baseline="2730" dirty="0" smtClean="0">
                <a:latin typeface="Calibri"/>
                <a:cs typeface="Calibri"/>
              </a:rPr>
              <a:t>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338568" y="3653807"/>
            <a:ext cx="152653" cy="6155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32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23556" y="3669156"/>
            <a:ext cx="2075421" cy="889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3808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Βε</a:t>
            </a:r>
            <a:r>
              <a:rPr sz="3000" spc="-89" baseline="2730" dirty="0" smtClean="0">
                <a:latin typeface="Calibri"/>
                <a:cs typeface="Calibri"/>
              </a:rPr>
              <a:t>λ</a:t>
            </a:r>
            <a:r>
              <a:rPr sz="3000" spc="0" baseline="2730" dirty="0" smtClean="0">
                <a:latin typeface="Calibri"/>
                <a:cs typeface="Calibri"/>
              </a:rPr>
              <a:t>τ</a:t>
            </a:r>
            <a:r>
              <a:rPr sz="3000" spc="4" baseline="2730" dirty="0" smtClean="0">
                <a:latin typeface="Calibri"/>
                <a:cs typeface="Calibri"/>
              </a:rPr>
              <a:t>ί</a:t>
            </a:r>
            <a:r>
              <a:rPr sz="3000" spc="0" baseline="2730" dirty="0" smtClean="0">
                <a:latin typeface="Calibri"/>
                <a:cs typeface="Calibri"/>
              </a:rPr>
              <a:t>ωση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-19" baseline="2730" dirty="0" smtClean="0">
                <a:latin typeface="Calibri"/>
                <a:cs typeface="Calibri"/>
              </a:rPr>
              <a:t>υ</a:t>
            </a:r>
            <a:r>
              <a:rPr sz="3000" spc="0" baseline="2730" dirty="0" smtClean="0">
                <a:latin typeface="Calibri"/>
                <a:cs typeface="Calibri"/>
              </a:rPr>
              <a:t>γ</a:t>
            </a:r>
            <a:r>
              <a:rPr sz="3000" spc="-9" baseline="2730" dirty="0" smtClean="0">
                <a:latin typeface="Calibri"/>
                <a:cs typeface="Calibri"/>
              </a:rPr>
              <a:t>ε</a:t>
            </a:r>
            <a:r>
              <a:rPr sz="3000" spc="0" baseline="2730" dirty="0" smtClean="0">
                <a:latin typeface="Calibri"/>
                <a:cs typeface="Calibri"/>
              </a:rPr>
              <a:t>ί</a:t>
            </a:r>
            <a:r>
              <a:rPr sz="3000" spc="4" baseline="2730" dirty="0" smtClean="0">
                <a:latin typeface="Calibri"/>
                <a:cs typeface="Calibri"/>
              </a:rPr>
              <a:t>α</a:t>
            </a:r>
            <a:r>
              <a:rPr sz="3000" spc="0" baseline="2730" dirty="0" smtClean="0">
                <a:latin typeface="Calibri"/>
                <a:cs typeface="Calibri"/>
              </a:rPr>
              <a:t>ς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376"/>
              </a:spcBef>
            </a:pPr>
            <a:r>
              <a:rPr sz="2000" spc="4" dirty="0" smtClean="0">
                <a:latin typeface="Calibri"/>
                <a:cs typeface="Calibri"/>
              </a:rPr>
              <a:t>Έ</a:t>
            </a:r>
            <a:r>
              <a:rPr sz="2000" spc="0" dirty="0" smtClean="0">
                <a:latin typeface="Calibri"/>
                <a:cs typeface="Calibri"/>
              </a:rPr>
              <a:t>λε</a:t>
            </a:r>
            <a:r>
              <a:rPr sz="2000" spc="9" dirty="0" smtClean="0">
                <a:latin typeface="Calibri"/>
                <a:cs typeface="Calibri"/>
              </a:rPr>
              <a:t>γ</a:t>
            </a:r>
            <a:r>
              <a:rPr sz="2000" spc="-25" dirty="0" smtClean="0">
                <a:latin typeface="Calibri"/>
                <a:cs typeface="Calibri"/>
              </a:rPr>
              <a:t>χ</a:t>
            </a:r>
            <a:r>
              <a:rPr sz="2000" spc="0" dirty="0" smtClean="0">
                <a:latin typeface="Calibri"/>
                <a:cs typeface="Calibri"/>
              </a:rPr>
              <a:t>ος</a:t>
            </a:r>
            <a:r>
              <a:rPr sz="2000" spc="-25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σω</a:t>
            </a:r>
            <a:r>
              <a:rPr sz="2000" spc="-9" dirty="0" smtClean="0">
                <a:latin typeface="Calibri"/>
                <a:cs typeface="Calibri"/>
              </a:rPr>
              <a:t>μ</a:t>
            </a:r>
            <a:r>
              <a:rPr sz="2000" spc="0" dirty="0" smtClean="0">
                <a:latin typeface="Calibri"/>
                <a:cs typeface="Calibri"/>
              </a:rPr>
              <a:t>α</a:t>
            </a:r>
            <a:r>
              <a:rPr sz="2000" spc="4" dirty="0" smtClean="0">
                <a:latin typeface="Calibri"/>
                <a:cs typeface="Calibri"/>
              </a:rPr>
              <a:t>τ</a:t>
            </a:r>
            <a:r>
              <a:rPr sz="2000" spc="0" dirty="0" smtClean="0">
                <a:latin typeface="Calibri"/>
                <a:cs typeface="Calibri"/>
              </a:rPr>
              <a:t>ι</a:t>
            </a:r>
            <a:r>
              <a:rPr sz="2000" spc="-54" dirty="0" smtClean="0">
                <a:latin typeface="Calibri"/>
                <a:cs typeface="Calibri"/>
              </a:rPr>
              <a:t>κ</a:t>
            </a:r>
            <a:r>
              <a:rPr sz="2000" spc="0" dirty="0" smtClean="0">
                <a:latin typeface="Calibri"/>
                <a:cs typeface="Calibri"/>
              </a:rPr>
              <a:t>ού β</a:t>
            </a:r>
            <a:r>
              <a:rPr sz="2000" spc="4" dirty="0" smtClean="0">
                <a:latin typeface="Calibri"/>
                <a:cs typeface="Calibri"/>
              </a:rPr>
              <a:t>ά</a:t>
            </a:r>
            <a:r>
              <a:rPr sz="2000" spc="0" dirty="0" smtClean="0">
                <a:latin typeface="Calibri"/>
                <a:cs typeface="Calibri"/>
              </a:rPr>
              <a:t>ρο</a:t>
            </a:r>
            <a:r>
              <a:rPr sz="2000" spc="-4" dirty="0" smtClean="0">
                <a:latin typeface="Calibri"/>
                <a:cs typeface="Calibri"/>
              </a:rPr>
              <a:t>υ</a:t>
            </a:r>
            <a:r>
              <a:rPr sz="2000" spc="0" dirty="0" smtClean="0">
                <a:latin typeface="Calibri"/>
                <a:cs typeface="Calibri"/>
              </a:rPr>
              <a:t>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06091" y="3680991"/>
            <a:ext cx="152807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2605" y="3696364"/>
            <a:ext cx="1973321" cy="509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25"/>
              </a:lnSpc>
              <a:spcBef>
                <a:spcPts val="101"/>
              </a:spcBef>
            </a:pPr>
            <a:r>
              <a:rPr sz="2000" spc="0" dirty="0" smtClean="0">
                <a:latin typeface="Calibri"/>
                <a:cs typeface="Calibri"/>
              </a:rPr>
              <a:t>Βε</a:t>
            </a:r>
            <a:r>
              <a:rPr sz="2000" spc="-89" dirty="0" smtClean="0">
                <a:latin typeface="Calibri"/>
                <a:cs typeface="Calibri"/>
              </a:rPr>
              <a:t>λ</a:t>
            </a:r>
            <a:r>
              <a:rPr sz="2000" spc="0" dirty="0" smtClean="0">
                <a:latin typeface="Calibri"/>
                <a:cs typeface="Calibri"/>
              </a:rPr>
              <a:t>τίωση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φυσικής</a:t>
            </a:r>
            <a:endParaRPr sz="2000">
              <a:latin typeface="Calibri"/>
              <a:cs typeface="Calibri"/>
            </a:endParaRPr>
          </a:p>
          <a:p>
            <a:pPr marL="12700" marR="46508">
              <a:lnSpc>
                <a:spcPts val="1920"/>
              </a:lnSpc>
            </a:pPr>
            <a:r>
              <a:rPr sz="3000" spc="-59" baseline="4096" dirty="0" smtClean="0">
                <a:latin typeface="Calibri"/>
                <a:cs typeface="Calibri"/>
              </a:rPr>
              <a:t>κ</a:t>
            </a:r>
            <a:r>
              <a:rPr sz="3000" spc="0" baseline="4096" dirty="0" smtClean="0">
                <a:latin typeface="Calibri"/>
                <a:cs typeface="Calibri"/>
              </a:rPr>
              <a:t>ατ</a:t>
            </a:r>
            <a:r>
              <a:rPr sz="3000" spc="-9" baseline="4096" dirty="0" smtClean="0">
                <a:latin typeface="Calibri"/>
                <a:cs typeface="Calibri"/>
              </a:rPr>
              <a:t>ά</a:t>
            </a:r>
            <a:r>
              <a:rPr sz="3000" spc="25" baseline="4096" dirty="0" smtClean="0">
                <a:latin typeface="Calibri"/>
                <a:cs typeface="Calibri"/>
              </a:rPr>
              <a:t>σ</a:t>
            </a:r>
            <a:r>
              <a:rPr sz="3000" spc="-9" baseline="4096" dirty="0" smtClean="0">
                <a:latin typeface="Calibri"/>
                <a:cs typeface="Calibri"/>
              </a:rPr>
              <a:t>τασ</a:t>
            </a:r>
            <a:r>
              <a:rPr sz="3000" spc="0" baseline="4096" dirty="0" smtClean="0">
                <a:latin typeface="Calibri"/>
                <a:cs typeface="Calibri"/>
              </a:rPr>
              <a:t>ης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83679" y="5216580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70571" y="5230372"/>
            <a:ext cx="2634868" cy="9946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7544">
              <a:lnSpc>
                <a:spcPts val="1800"/>
              </a:lnSpc>
              <a:spcBef>
                <a:spcPts val="100"/>
              </a:spcBef>
            </a:pPr>
            <a:r>
              <a:rPr sz="1800" spc="0" dirty="0" smtClean="0">
                <a:latin typeface="Calibri"/>
                <a:cs typeface="Calibri"/>
              </a:rPr>
              <a:t>Κα</a:t>
            </a:r>
            <a:r>
              <a:rPr sz="1800" spc="-14" dirty="0" smtClean="0">
                <a:latin typeface="Calibri"/>
                <a:cs typeface="Calibri"/>
              </a:rPr>
              <a:t>τ</a:t>
            </a:r>
            <a:r>
              <a:rPr sz="1800" spc="0" dirty="0" smtClean="0">
                <a:latin typeface="Calibri"/>
                <a:cs typeface="Calibri"/>
              </a:rPr>
              <a:t>απ</a:t>
            </a:r>
            <a:r>
              <a:rPr sz="1800" spc="-14" dirty="0" smtClean="0">
                <a:latin typeface="Calibri"/>
                <a:cs typeface="Calibri"/>
              </a:rPr>
              <a:t>ο</a:t>
            </a:r>
            <a:r>
              <a:rPr sz="1800" spc="-4" dirty="0" smtClean="0">
                <a:latin typeface="Calibri"/>
                <a:cs typeface="Calibri"/>
              </a:rPr>
              <a:t>λ</a:t>
            </a:r>
            <a:r>
              <a:rPr sz="1800" spc="0" dirty="0" smtClean="0">
                <a:latin typeface="Calibri"/>
                <a:cs typeface="Calibri"/>
              </a:rPr>
              <a:t>έ</a:t>
            </a:r>
            <a:r>
              <a:rPr sz="1800" spc="-9" dirty="0" smtClean="0">
                <a:latin typeface="Calibri"/>
                <a:cs typeface="Calibri"/>
              </a:rPr>
              <a:t>μ</a:t>
            </a:r>
            <a:r>
              <a:rPr sz="1800" spc="4" dirty="0" smtClean="0">
                <a:latin typeface="Calibri"/>
                <a:cs typeface="Calibri"/>
              </a:rPr>
              <a:t>η</a:t>
            </a:r>
            <a:r>
              <a:rPr sz="1800" spc="0" dirty="0" smtClean="0">
                <a:latin typeface="Calibri"/>
                <a:cs typeface="Calibri"/>
              </a:rPr>
              <a:t>ση</a:t>
            </a:r>
            <a:r>
              <a:rPr sz="1800" spc="3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ά</a:t>
            </a:r>
            <a:r>
              <a:rPr sz="1800" spc="9" dirty="0" smtClean="0">
                <a:latin typeface="Calibri"/>
                <a:cs typeface="Calibri"/>
              </a:rPr>
              <a:t>γ</a:t>
            </a:r>
            <a:r>
              <a:rPr sz="1800" spc="-25" dirty="0" smtClean="0">
                <a:latin typeface="Calibri"/>
                <a:cs typeface="Calibri"/>
              </a:rPr>
              <a:t>χ</a:t>
            </a:r>
            <a:r>
              <a:rPr sz="1800" spc="0" dirty="0" smtClean="0">
                <a:latin typeface="Calibri"/>
                <a:cs typeface="Calibri"/>
              </a:rPr>
              <a:t>ους</a:t>
            </a:r>
            <a:r>
              <a:rPr sz="1800" spc="-9" dirty="0" smtClean="0">
                <a:latin typeface="Calibri"/>
                <a:cs typeface="Calibri"/>
              </a:rPr>
              <a:t> </a:t>
            </a:r>
            <a:r>
              <a:rPr sz="1800" spc="-64" dirty="0" smtClean="0">
                <a:latin typeface="Calibri"/>
                <a:cs typeface="Calibri"/>
              </a:rPr>
              <a:t>κ</a:t>
            </a:r>
            <a:r>
              <a:rPr sz="1800" spc="0" dirty="0" smtClean="0">
                <a:latin typeface="Calibri"/>
                <a:cs typeface="Calibri"/>
              </a:rPr>
              <a:t>αι ά</a:t>
            </a:r>
            <a:r>
              <a:rPr sz="1800" spc="4" dirty="0" smtClean="0">
                <a:latin typeface="Calibri"/>
                <a:cs typeface="Calibri"/>
              </a:rPr>
              <a:t>λ</a:t>
            </a:r>
            <a:r>
              <a:rPr sz="1800" spc="-29" dirty="0" smtClean="0">
                <a:latin typeface="Calibri"/>
                <a:cs typeface="Calibri"/>
              </a:rPr>
              <a:t>λ</a:t>
            </a:r>
            <a:r>
              <a:rPr sz="1800" spc="-14" dirty="0" smtClean="0">
                <a:latin typeface="Calibri"/>
                <a:cs typeface="Calibri"/>
              </a:rPr>
              <a:t>ω</a:t>
            </a:r>
            <a:r>
              <a:rPr sz="1800" spc="0" dirty="0" smtClean="0">
                <a:latin typeface="Calibri"/>
                <a:cs typeface="Calibri"/>
              </a:rPr>
              <a:t>ν</a:t>
            </a:r>
            <a:r>
              <a:rPr sz="1800" spc="2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ψ</a:t>
            </a:r>
            <a:r>
              <a:rPr sz="1800" spc="-4" dirty="0" smtClean="0">
                <a:latin typeface="Calibri"/>
                <a:cs typeface="Calibri"/>
              </a:rPr>
              <a:t>υ</a:t>
            </a:r>
            <a:r>
              <a:rPr sz="1800" spc="-25" dirty="0" smtClean="0">
                <a:latin typeface="Calibri"/>
                <a:cs typeface="Calibri"/>
              </a:rPr>
              <a:t>χ</a:t>
            </a:r>
            <a:r>
              <a:rPr sz="1800" spc="-14" dirty="0" smtClean="0">
                <a:latin typeface="Calibri"/>
                <a:cs typeface="Calibri"/>
              </a:rPr>
              <a:t>ο</a:t>
            </a:r>
            <a:r>
              <a:rPr sz="1800" spc="-19" dirty="0" smtClean="0">
                <a:latin typeface="Calibri"/>
                <a:cs typeface="Calibri"/>
              </a:rPr>
              <a:t>λ</a:t>
            </a:r>
            <a:r>
              <a:rPr sz="1800" spc="0" dirty="0" smtClean="0">
                <a:latin typeface="Calibri"/>
                <a:cs typeface="Calibri"/>
              </a:rPr>
              <a:t>ογι</a:t>
            </a:r>
            <a:r>
              <a:rPr sz="1800" spc="-39" dirty="0" smtClean="0">
                <a:latin typeface="Calibri"/>
                <a:cs typeface="Calibri"/>
              </a:rPr>
              <a:t>κ</a:t>
            </a:r>
            <a:r>
              <a:rPr sz="1800" spc="-14" dirty="0" smtClean="0">
                <a:latin typeface="Calibri"/>
                <a:cs typeface="Calibri"/>
              </a:rPr>
              <a:t>ώ</a:t>
            </a:r>
            <a:r>
              <a:rPr sz="1800" spc="0" dirty="0" smtClean="0">
                <a:latin typeface="Calibri"/>
                <a:cs typeface="Calibri"/>
              </a:rPr>
              <a:t>ν προ</a:t>
            </a:r>
            <a:r>
              <a:rPr sz="1800" spc="-14" dirty="0" smtClean="0">
                <a:latin typeface="Calibri"/>
                <a:cs typeface="Calibri"/>
              </a:rPr>
              <a:t>β</a:t>
            </a:r>
            <a:r>
              <a:rPr sz="1800" spc="-4" dirty="0" smtClean="0">
                <a:latin typeface="Calibri"/>
                <a:cs typeface="Calibri"/>
              </a:rPr>
              <a:t>λ</a:t>
            </a:r>
            <a:r>
              <a:rPr sz="1800" spc="4" dirty="0" smtClean="0">
                <a:latin typeface="Calibri"/>
                <a:cs typeface="Calibri"/>
              </a:rPr>
              <a:t>η</a:t>
            </a:r>
            <a:r>
              <a:rPr sz="1800" spc="-19" dirty="0" smtClean="0">
                <a:latin typeface="Calibri"/>
                <a:cs typeface="Calibri"/>
              </a:rPr>
              <a:t>μ</a:t>
            </a:r>
            <a:r>
              <a:rPr sz="1800" spc="0" dirty="0" smtClean="0">
                <a:latin typeface="Calibri"/>
                <a:cs typeface="Calibri"/>
              </a:rPr>
              <a:t>ά</a:t>
            </a:r>
            <a:r>
              <a:rPr sz="1800" spc="-14" dirty="0" smtClean="0">
                <a:latin typeface="Calibri"/>
                <a:cs typeface="Calibri"/>
              </a:rPr>
              <a:t>τω</a:t>
            </a:r>
            <a:r>
              <a:rPr sz="1800" spc="0" dirty="0" smtClean="0">
                <a:latin typeface="Calibri"/>
                <a:cs typeface="Calibri"/>
              </a:rPr>
              <a:t>ν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5"/>
              </a:spcBef>
            </a:pPr>
            <a:r>
              <a:rPr sz="1800" spc="0" dirty="0" smtClean="0">
                <a:latin typeface="Calibri"/>
                <a:cs typeface="Calibri"/>
              </a:rPr>
              <a:t>Ε</a:t>
            </a:r>
            <a:r>
              <a:rPr sz="1800" spc="-4" dirty="0" smtClean="0">
                <a:latin typeface="Calibri"/>
                <a:cs typeface="Calibri"/>
              </a:rPr>
              <a:t>κ</a:t>
            </a:r>
            <a:r>
              <a:rPr sz="1800" spc="-19" dirty="0" smtClean="0">
                <a:latin typeface="Calibri"/>
                <a:cs typeface="Calibri"/>
              </a:rPr>
              <a:t>μ</a:t>
            </a:r>
            <a:r>
              <a:rPr sz="1800" spc="0" dirty="0" smtClean="0">
                <a:latin typeface="Calibri"/>
                <a:cs typeface="Calibri"/>
              </a:rPr>
              <a:t>άθ</a:t>
            </a:r>
            <a:r>
              <a:rPr sz="1800" spc="4" dirty="0" smtClean="0">
                <a:latin typeface="Calibri"/>
                <a:cs typeface="Calibri"/>
              </a:rPr>
              <a:t>η</a:t>
            </a:r>
            <a:r>
              <a:rPr sz="1800" spc="0" dirty="0" smtClean="0">
                <a:latin typeface="Calibri"/>
                <a:cs typeface="Calibri"/>
              </a:rPr>
              <a:t>ση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ν</a:t>
            </a:r>
            <a:r>
              <a:rPr sz="1800" spc="-4" dirty="0" smtClean="0">
                <a:latin typeface="Calibri"/>
                <a:cs typeface="Calibri"/>
              </a:rPr>
              <a:t>έ</a:t>
            </a:r>
            <a:r>
              <a:rPr sz="1800" spc="-14" dirty="0" smtClean="0">
                <a:latin typeface="Calibri"/>
                <a:cs typeface="Calibri"/>
              </a:rPr>
              <a:t>ω</a:t>
            </a:r>
            <a:r>
              <a:rPr sz="1800" spc="0" dirty="0" smtClean="0">
                <a:latin typeface="Calibri"/>
                <a:cs typeface="Calibri"/>
              </a:rPr>
              <a:t>ν</a:t>
            </a:r>
            <a:r>
              <a:rPr sz="1800" spc="29" dirty="0" smtClean="0">
                <a:latin typeface="Calibri"/>
                <a:cs typeface="Calibri"/>
              </a:rPr>
              <a:t> </a:t>
            </a:r>
            <a:r>
              <a:rPr sz="1800" spc="4" dirty="0" smtClean="0">
                <a:latin typeface="Calibri"/>
                <a:cs typeface="Calibri"/>
              </a:rPr>
              <a:t>δ</a:t>
            </a:r>
            <a:r>
              <a:rPr sz="1800" spc="0" dirty="0" smtClean="0">
                <a:latin typeface="Calibri"/>
                <a:cs typeface="Calibri"/>
              </a:rPr>
              <a:t>ε</a:t>
            </a:r>
            <a:r>
              <a:rPr sz="1800" spc="-34" dirty="0" smtClean="0">
                <a:latin typeface="Calibri"/>
                <a:cs typeface="Calibri"/>
              </a:rPr>
              <a:t>ξ</a:t>
            </a:r>
            <a:r>
              <a:rPr sz="1800" spc="0" dirty="0" smtClean="0">
                <a:latin typeface="Calibri"/>
                <a:cs typeface="Calibri"/>
              </a:rPr>
              <a:t>ιοτ</a:t>
            </a:r>
            <a:r>
              <a:rPr sz="1800" spc="-19" dirty="0" smtClean="0">
                <a:latin typeface="Calibri"/>
                <a:cs typeface="Calibri"/>
              </a:rPr>
              <a:t>ή</a:t>
            </a:r>
            <a:r>
              <a:rPr sz="1800" spc="-14" dirty="0" smtClean="0">
                <a:latin typeface="Calibri"/>
                <a:cs typeface="Calibri"/>
              </a:rPr>
              <a:t>τω</a:t>
            </a:r>
            <a:r>
              <a:rPr sz="1800" spc="0" dirty="0" smtClean="0">
                <a:latin typeface="Calibri"/>
                <a:cs typeface="Calibri"/>
              </a:rPr>
              <a:t>ν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82851" y="5457972"/>
            <a:ext cx="152655" cy="5694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spc="0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ts val="2280"/>
              </a:lnSpc>
              <a:spcBef>
                <a:spcPts val="6"/>
              </a:spcBef>
            </a:pPr>
            <a:r>
              <a:rPr sz="3000" spc="0" baseline="-1449" dirty="0" smtClean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69363" y="5473319"/>
            <a:ext cx="2023796" cy="5694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4" baseline="2730" dirty="0" smtClean="0">
                <a:latin typeface="Calibri"/>
                <a:cs typeface="Calibri"/>
              </a:rPr>
              <a:t>Ε</a:t>
            </a:r>
            <a:r>
              <a:rPr sz="3000" spc="-4" baseline="2730" dirty="0" smtClean="0">
                <a:latin typeface="Calibri"/>
                <a:cs typeface="Calibri"/>
              </a:rPr>
              <a:t>υ</a:t>
            </a:r>
            <a:r>
              <a:rPr sz="3000" spc="-50" baseline="2730" dirty="0" smtClean="0">
                <a:latin typeface="Calibri"/>
                <a:cs typeface="Calibri"/>
              </a:rPr>
              <a:t>χ</a:t>
            </a:r>
            <a:r>
              <a:rPr sz="3000" spc="0" baseline="2730" dirty="0" smtClean="0">
                <a:latin typeface="Calibri"/>
                <a:cs typeface="Calibri"/>
              </a:rPr>
              <a:t>άρ</a:t>
            </a:r>
            <a:r>
              <a:rPr sz="3000" spc="4" baseline="2730" dirty="0" smtClean="0">
                <a:latin typeface="Calibri"/>
                <a:cs typeface="Calibri"/>
              </a:rPr>
              <a:t>ι</a:t>
            </a:r>
            <a:r>
              <a:rPr sz="3000" spc="25" baseline="2730" dirty="0" smtClean="0">
                <a:latin typeface="Calibri"/>
                <a:cs typeface="Calibri"/>
              </a:rPr>
              <a:t>σ</a:t>
            </a:r>
            <a:r>
              <a:rPr sz="3000" spc="-9" baseline="2730" dirty="0" smtClean="0">
                <a:latin typeface="Calibri"/>
                <a:cs typeface="Calibri"/>
              </a:rPr>
              <a:t>το</a:t>
            </a:r>
            <a:r>
              <a:rPr sz="3000" spc="0" baseline="2730" dirty="0" smtClean="0">
                <a:latin typeface="Calibri"/>
                <a:cs typeface="Calibri"/>
              </a:rPr>
              <a:t>ς</a:t>
            </a:r>
            <a:r>
              <a:rPr sz="3000" spc="-25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χρόνος</a:t>
            </a:r>
            <a:endParaRPr sz="2000">
              <a:latin typeface="Calibri"/>
              <a:cs typeface="Calibri"/>
            </a:endParaRPr>
          </a:p>
          <a:p>
            <a:pPr marL="12700" marR="38176">
              <a:lnSpc>
                <a:spcPts val="2280"/>
              </a:lnSpc>
              <a:spcBef>
                <a:spcPts val="7"/>
              </a:spcBef>
            </a:pPr>
            <a:r>
              <a:rPr sz="3000" spc="-59" baseline="2730" dirty="0" smtClean="0">
                <a:latin typeface="Calibri"/>
                <a:cs typeface="Calibri"/>
              </a:rPr>
              <a:t>Κ</a:t>
            </a:r>
            <a:r>
              <a:rPr sz="3000" spc="0" baseline="2730" dirty="0" smtClean="0">
                <a:latin typeface="Calibri"/>
                <a:cs typeface="Calibri"/>
              </a:rPr>
              <a:t>ο</a:t>
            </a:r>
            <a:r>
              <a:rPr sz="3000" spc="-19" baseline="2730" dirty="0" smtClean="0">
                <a:latin typeface="Calibri"/>
                <a:cs typeface="Calibri"/>
              </a:rPr>
              <a:t>ι</a:t>
            </a:r>
            <a:r>
              <a:rPr sz="3000" spc="-9" baseline="2730" dirty="0" smtClean="0">
                <a:latin typeface="Calibri"/>
                <a:cs typeface="Calibri"/>
              </a:rPr>
              <a:t>ν</a:t>
            </a:r>
            <a:r>
              <a:rPr sz="3000" spc="-14" baseline="2730" dirty="0" smtClean="0">
                <a:latin typeface="Calibri"/>
                <a:cs typeface="Calibri"/>
              </a:rPr>
              <a:t>ω</a:t>
            </a:r>
            <a:r>
              <a:rPr sz="3000" spc="0" baseline="2730" dirty="0" smtClean="0">
                <a:latin typeface="Calibri"/>
                <a:cs typeface="Calibri"/>
              </a:rPr>
              <a:t>νι</a:t>
            </a:r>
            <a:r>
              <a:rPr sz="3000" spc="-54" baseline="2730" dirty="0" smtClean="0">
                <a:latin typeface="Calibri"/>
                <a:cs typeface="Calibri"/>
              </a:rPr>
              <a:t>κ</a:t>
            </a:r>
            <a:r>
              <a:rPr sz="3000" spc="0" baseline="2730" dirty="0" smtClean="0">
                <a:latin typeface="Calibri"/>
                <a:cs typeface="Calibri"/>
              </a:rPr>
              <a:t>ότ</a:t>
            </a:r>
            <a:r>
              <a:rPr sz="3000" spc="-29" baseline="2730" dirty="0" smtClean="0">
                <a:latin typeface="Calibri"/>
                <a:cs typeface="Calibri"/>
              </a:rPr>
              <a:t>η</a:t>
            </a:r>
            <a:r>
              <a:rPr sz="3000" spc="-9" baseline="2730" dirty="0" smtClean="0">
                <a:latin typeface="Calibri"/>
                <a:cs typeface="Calibri"/>
              </a:rPr>
              <a:t>τ</a:t>
            </a:r>
            <a:r>
              <a:rPr sz="3000" spc="0" baseline="2730" dirty="0" smtClean="0">
                <a:latin typeface="Calibri"/>
                <a:cs typeface="Calibri"/>
              </a:rPr>
              <a:t>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83679" y="5957193"/>
            <a:ext cx="1397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82849" y="6360773"/>
            <a:ext cx="8129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75"/>
              </a:lnSpc>
              <a:spcBef>
                <a:spcPts val="68"/>
              </a:spcBef>
            </a:pPr>
            <a:r>
              <a:rPr sz="1800" spc="0" baseline="2088" dirty="0" smtClean="0">
                <a:latin typeface="Segoe UI"/>
                <a:cs typeface="Segoe UI"/>
              </a:rPr>
              <a:t>.</a:t>
            </a:r>
            <a:endParaRPr sz="1200">
              <a:latin typeface="Segoe UI"/>
              <a:cs typeface="Segoe U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496</Words>
  <Application>Microsoft Office PowerPoint</Application>
  <PresentationFormat>Προσαρμογή</PresentationFormat>
  <Paragraphs>164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cp:lastModifiedBy>MATINA</cp:lastModifiedBy>
  <cp:revision>10</cp:revision>
  <dcterms:modified xsi:type="dcterms:W3CDTF">2024-03-20T11:01:16Z</dcterms:modified>
</cp:coreProperties>
</file>