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604-D65D-4E18-B488-4F6B5D6DCAD1}" type="datetimeFigureOut">
              <a:rPr lang="el-GR" smtClean="0"/>
              <a:t>20/11/2018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8895-1792-4AF6-801B-95082E491B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071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604-D65D-4E18-B488-4F6B5D6DCAD1}" type="datetimeFigureOut">
              <a:rPr lang="el-GR" smtClean="0"/>
              <a:t>20/11/2018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8895-1792-4AF6-801B-95082E491B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49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604-D65D-4E18-B488-4F6B5D6DCAD1}" type="datetimeFigureOut">
              <a:rPr lang="el-GR" smtClean="0"/>
              <a:t>20/11/2018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8895-1792-4AF6-801B-95082E491B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769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604-D65D-4E18-B488-4F6B5D6DCAD1}" type="datetimeFigureOut">
              <a:rPr lang="el-GR" smtClean="0"/>
              <a:t>20/11/2018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8895-1792-4AF6-801B-95082E491B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209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604-D65D-4E18-B488-4F6B5D6DCAD1}" type="datetimeFigureOut">
              <a:rPr lang="el-GR" smtClean="0"/>
              <a:t>20/11/2018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8895-1792-4AF6-801B-95082E491B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12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604-D65D-4E18-B488-4F6B5D6DCAD1}" type="datetimeFigureOut">
              <a:rPr lang="el-GR" smtClean="0"/>
              <a:t>20/11/2018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8895-1792-4AF6-801B-95082E491B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435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604-D65D-4E18-B488-4F6B5D6DCAD1}" type="datetimeFigureOut">
              <a:rPr lang="el-GR" smtClean="0"/>
              <a:t>20/11/2018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8895-1792-4AF6-801B-95082E491B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67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604-D65D-4E18-B488-4F6B5D6DCAD1}" type="datetimeFigureOut">
              <a:rPr lang="el-GR" smtClean="0"/>
              <a:t>20/11/2018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8895-1792-4AF6-801B-95082E491B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987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604-D65D-4E18-B488-4F6B5D6DCAD1}" type="datetimeFigureOut">
              <a:rPr lang="el-GR" smtClean="0"/>
              <a:t>20/11/2018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8895-1792-4AF6-801B-95082E491B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807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604-D65D-4E18-B488-4F6B5D6DCAD1}" type="datetimeFigureOut">
              <a:rPr lang="el-GR" smtClean="0"/>
              <a:t>20/11/2018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8895-1792-4AF6-801B-95082E491B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194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4604-D65D-4E18-B488-4F6B5D6DCAD1}" type="datetimeFigureOut">
              <a:rPr lang="el-GR" smtClean="0"/>
              <a:t>20/11/2018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8895-1792-4AF6-801B-95082E491B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77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4604-D65D-4E18-B488-4F6B5D6DCAD1}" type="datetimeFigureOut">
              <a:rPr lang="el-GR" smtClean="0"/>
              <a:t>20/11/2018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8895-1792-4AF6-801B-95082E491B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821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 </a:t>
            </a:r>
            <a:r>
              <a:rPr lang="el-GR" dirty="0" smtClean="0">
                <a:solidFill>
                  <a:srgbClr val="000000"/>
                </a:solidFill>
              </a:rPr>
              <a:t>ΠΟΡΕΙΑ ΤΟΥ ΝΕΡΟΥ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Ο Υδρολογικός κύκλος 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7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7" name="Picture 5" descr="C:\Users\my\Downloads\pranes egnatias diavrw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96" y="3429000"/>
            <a:ext cx="4903104" cy="341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Picture 3" descr="C:\Users\my\Downloads\δφ φωτο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2819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y\Downloads\TEI\pranes egnatias diavrws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30" y="4421140"/>
            <a:ext cx="2982566" cy="24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8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9" name="Picture 3" descr="C:\Users\my\Downloads\TEI\Grand kany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0"/>
            <a:ext cx="9858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8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Διάβρωση:</a:t>
            </a:r>
          </a:p>
          <a:p>
            <a:pPr lvl="1"/>
            <a:r>
              <a:rPr lang="el-GR" dirty="0" smtClean="0"/>
              <a:t>Γεωλογική ή φυσική (φύση)</a:t>
            </a:r>
          </a:p>
          <a:p>
            <a:pPr lvl="1"/>
            <a:r>
              <a:rPr lang="el-GR" dirty="0" smtClean="0"/>
              <a:t>Ακανόνιστη ή επιταχυνόμενη (άνθρωπος)</a:t>
            </a:r>
          </a:p>
          <a:p>
            <a:pPr lvl="2"/>
            <a:r>
              <a:rPr lang="el-GR" dirty="0" smtClean="0"/>
              <a:t>Επιφανειακή</a:t>
            </a:r>
          </a:p>
          <a:p>
            <a:pPr lvl="2"/>
            <a:r>
              <a:rPr lang="el-GR" dirty="0" smtClean="0"/>
              <a:t>Αυλακωτή</a:t>
            </a:r>
          </a:p>
          <a:p>
            <a:pPr lvl="2"/>
            <a:r>
              <a:rPr lang="el-GR" dirty="0" smtClean="0"/>
              <a:t>Χαραδρωτική</a:t>
            </a:r>
          </a:p>
          <a:p>
            <a:pPr lvl="2"/>
            <a:endParaRPr lang="el-GR" dirty="0"/>
          </a:p>
          <a:p>
            <a:r>
              <a:rPr lang="el-GR" dirty="0" smtClean="0"/>
              <a:t>Το ¼ της χώρας εμφανίζει κάποια μορφή διάβρωσης</a:t>
            </a:r>
          </a:p>
          <a:p>
            <a:pPr lvl="2"/>
            <a:endParaRPr lang="el-GR" dirty="0"/>
          </a:p>
          <a:p>
            <a:pPr lvl="2"/>
            <a:endParaRPr lang="el-GR" dirty="0"/>
          </a:p>
          <a:p>
            <a:pPr marL="914400" lvl="2" indent="0">
              <a:buNone/>
            </a:pPr>
            <a:endParaRPr lang="el-GR" dirty="0"/>
          </a:p>
          <a:p>
            <a:pPr marL="914400" lvl="2" indent="0">
              <a:buNone/>
            </a:pPr>
            <a:endParaRPr lang="el-GR" dirty="0"/>
          </a:p>
          <a:p>
            <a:pPr lvl="2"/>
            <a:endParaRPr lang="el-GR" dirty="0"/>
          </a:p>
          <a:p>
            <a:pPr lvl="2"/>
            <a:endParaRPr lang="el-GR" dirty="0" smtClean="0"/>
          </a:p>
          <a:p>
            <a:pPr marL="914400" lvl="2" indent="0">
              <a:buNone/>
            </a:pPr>
            <a:endParaRPr lang="el-GR" dirty="0" smtClean="0"/>
          </a:p>
          <a:p>
            <a:pPr marL="914400" lvl="2" indent="0">
              <a:buNone/>
            </a:pPr>
            <a:endParaRPr lang="el-GR" dirty="0" smtClean="0"/>
          </a:p>
          <a:p>
            <a:pPr lvl="2"/>
            <a:endParaRPr lang="el-G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ΥΔΡΟΛΟΓΙΚΟΣ ΚΥΚΛΟΣ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903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ΥΔΡΟΛΟΓΙΚΟΣ ΚΥΚΛΟΣ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Κίνηση νερού από ατμόσφαιρα </a:t>
            </a:r>
            <a:r>
              <a:rPr lang="el-GR" dirty="0" smtClean="0">
                <a:sym typeface="Wingdings" panose="05000000000000000000" pitchFamily="2" charset="2"/>
              </a:rPr>
              <a:t>     επιφάνεια γης, επιστροφή</a:t>
            </a:r>
          </a:p>
          <a:p>
            <a:r>
              <a:rPr lang="el-GR" dirty="0" smtClean="0"/>
              <a:t>Νερό από β</a:t>
            </a:r>
            <a:r>
              <a:rPr lang="el-GR" dirty="0" smtClean="0"/>
              <a:t>ροχή </a:t>
            </a:r>
            <a:r>
              <a:rPr lang="el-GR" dirty="0" smtClean="0"/>
              <a:t>και χιόνια: </a:t>
            </a:r>
            <a:endParaRPr lang="el-GR" dirty="0" smtClean="0"/>
          </a:p>
          <a:p>
            <a:pPr lvl="1"/>
            <a:r>
              <a:rPr lang="el-GR" dirty="0" smtClean="0"/>
              <a:t>Ένα μέρος απορρέει επιφανειακά, δια μέσου ποταμών </a:t>
            </a:r>
            <a:r>
              <a:rPr lang="el-GR" dirty="0" smtClean="0">
                <a:sym typeface="Wingdings" panose="05000000000000000000" pitchFamily="2" charset="2"/>
              </a:rPr>
              <a:t> θάλασσα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Ένα μέρος εξατμίζεται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Ένα μέρος διηθείται βαθιά  υδροφόρους ορίζοντες</a:t>
            </a:r>
            <a:endParaRPr lang="el-GR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951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>
                <a:solidFill>
                  <a:schemeClr val="bg1"/>
                </a:solidFill>
              </a:rPr>
              <a:t>ΥΔΡΟΛΟΓΙΚΟΣ ΚΥΚΛΟΣ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8197" name="Picture 5" descr="hydro_cycle-une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Εδαφικές ιδιότητες:</a:t>
            </a:r>
          </a:p>
          <a:p>
            <a:pPr lvl="1"/>
            <a:r>
              <a:rPr lang="el-GR" dirty="0" smtClean="0"/>
              <a:t>Μηχανική σύσταση</a:t>
            </a:r>
          </a:p>
          <a:p>
            <a:pPr lvl="1"/>
            <a:r>
              <a:rPr lang="el-GR" dirty="0" smtClean="0"/>
              <a:t>Δομή</a:t>
            </a:r>
          </a:p>
          <a:p>
            <a:pPr lvl="1"/>
            <a:r>
              <a:rPr lang="el-GR" dirty="0" smtClean="0"/>
              <a:t>Βάθος</a:t>
            </a:r>
          </a:p>
          <a:p>
            <a:pPr lvl="1"/>
            <a:r>
              <a:rPr lang="el-GR" dirty="0" smtClean="0"/>
              <a:t>Τοπογραφία επιφάνειας</a:t>
            </a:r>
          </a:p>
          <a:p>
            <a:pPr lvl="1"/>
            <a:r>
              <a:rPr lang="el-GR" dirty="0" smtClean="0"/>
              <a:t>Κλίση</a:t>
            </a:r>
          </a:p>
          <a:p>
            <a:pPr lvl="1"/>
            <a:r>
              <a:rPr lang="el-GR" dirty="0" smtClean="0"/>
              <a:t>Οργανικοί ορίζοντες</a:t>
            </a:r>
            <a:endParaRPr lang="el-G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ΥΔΡΟΛΟΓΙΚΟΣ ΚΥΚΛΟΣ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96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Βλάστηση:</a:t>
            </a:r>
          </a:p>
          <a:p>
            <a:pPr lvl="1"/>
            <a:r>
              <a:rPr lang="el-GR" dirty="0" smtClean="0"/>
              <a:t>Κόμη (συγκράτηση- εξάτμιση-κορμορροή)</a:t>
            </a:r>
          </a:p>
          <a:p>
            <a:pPr lvl="1"/>
            <a:r>
              <a:rPr lang="el-GR" dirty="0" smtClean="0"/>
              <a:t>Διαπνοή</a:t>
            </a:r>
            <a:endParaRPr lang="el-G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ΥΔΡΟΛΟΓΙΚΟΣ ΚΥΚΛΟΣ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97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Εξατμισοδιαπνοή</a:t>
            </a:r>
          </a:p>
          <a:p>
            <a:pPr lvl="1"/>
            <a:r>
              <a:rPr lang="el-GR" dirty="0" smtClean="0"/>
              <a:t>Εξάτμιση + διαπνοή</a:t>
            </a:r>
          </a:p>
          <a:p>
            <a:pPr lvl="1"/>
            <a:r>
              <a:rPr lang="el-GR" dirty="0" smtClean="0"/>
              <a:t>Κόμη φυτών (πυκνότητα, είδος, επιφάνεια, ποσότητα)</a:t>
            </a:r>
          </a:p>
          <a:p>
            <a:pPr lvl="1"/>
            <a:r>
              <a:rPr lang="el-GR" dirty="0" smtClean="0"/>
              <a:t>Ιδιότητες φυτού</a:t>
            </a:r>
          </a:p>
          <a:p>
            <a:pPr lvl="1"/>
            <a:r>
              <a:rPr lang="el-GR" dirty="0" smtClean="0"/>
              <a:t>Υπόροφοι</a:t>
            </a:r>
          </a:p>
          <a:p>
            <a:pPr lvl="1"/>
            <a:r>
              <a:rPr lang="el-GR" dirty="0" smtClean="0"/>
              <a:t>Κλίμα (θερμοκρασία, υγρασία, άνεμοι)</a:t>
            </a:r>
            <a:endParaRPr lang="el-G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ΥΔΡΟΛΟΓΙΚΟΣ ΚΥΚΛΟΣ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917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Διαχείριση δασών</a:t>
            </a:r>
          </a:p>
          <a:p>
            <a:pPr lvl="1"/>
            <a:r>
              <a:rPr lang="el-GR" dirty="0" smtClean="0"/>
              <a:t>Ξυλεία</a:t>
            </a:r>
          </a:p>
          <a:p>
            <a:pPr lvl="1"/>
            <a:r>
              <a:rPr lang="el-GR" dirty="0" smtClean="0"/>
              <a:t>Αραιώσεις</a:t>
            </a:r>
          </a:p>
          <a:p>
            <a:pPr lvl="1"/>
            <a:r>
              <a:rPr lang="el-GR" dirty="0" smtClean="0"/>
              <a:t>Πυρκαγιές</a:t>
            </a:r>
          </a:p>
          <a:p>
            <a:pPr lvl="1"/>
            <a:r>
              <a:rPr lang="el-GR" dirty="0" smtClean="0"/>
              <a:t>Εκχερσώσεις</a:t>
            </a:r>
            <a:endParaRPr lang="el-G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ΥΔΡΟΛΟΓΙΚΟΣ ΚΥΚΛΟΣ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329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Απορροή και διάβρωση</a:t>
            </a:r>
          </a:p>
          <a:p>
            <a:endParaRPr lang="el-G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ΥΔΡΟΛΟΓΙΚΟΣ ΚΥΚΛΟΣ</a:t>
            </a:r>
            <a:endParaRPr lang="el-GR" dirty="0"/>
          </a:p>
        </p:txBody>
      </p:sp>
      <p:pic>
        <p:nvPicPr>
          <p:cNvPr id="1026" name="Picture 2" descr="C:\Users\my\Downloads\δφ φωτο\article-2551912-1B31735F00000578-452_634x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3"/>
            <a:ext cx="7128792" cy="46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6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my\Downloads\δφ φωτο\56be4a996706c889e35cf65c4dc7a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12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138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 ΠΟΡΕΙΑ ΤΟΥ ΝΕΡΟΥ</vt:lpstr>
      <vt:lpstr>ΥΔΡΟΛΟΓΙΚΟΣ ΚΥΚΛΟΣ</vt:lpstr>
      <vt:lpstr>ΥΔΡΟΛΟΓΙΚΟΣ ΚΥΚΛΟΣ</vt:lpstr>
      <vt:lpstr>ΥΔΡΟΛΟΓΙΚΟΣ ΚΥΚΛΟΣ</vt:lpstr>
      <vt:lpstr>ΥΔΡΟΛΟΓΙΚΟΣ ΚΥΚΛΟΣ</vt:lpstr>
      <vt:lpstr>ΥΔΡΟΛΟΓΙΚΟΣ ΚΥΚΛΟΣ</vt:lpstr>
      <vt:lpstr>ΥΔΡΟΛΟΓΙΚΟΣ ΚΥΚΛΟΣ</vt:lpstr>
      <vt:lpstr>ΥΔΡΟΛΟΓΙΚΟΣ ΚΥΚΛΟΣ</vt:lpstr>
      <vt:lpstr>PowerPoint Presentation</vt:lpstr>
      <vt:lpstr>PowerPoint Presentation</vt:lpstr>
      <vt:lpstr>PowerPoint Presentation</vt:lpstr>
      <vt:lpstr>ΥΔΡΟΛΟΓΙΚΟΣ ΚΥΚΛΟΣ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ΠΟΡΕΙΑ ΤΟΥ ΝΕΡΟΥ</dc:title>
  <dc:creator>my</dc:creator>
  <cp:lastModifiedBy>my</cp:lastModifiedBy>
  <cp:revision>6</cp:revision>
  <dcterms:created xsi:type="dcterms:W3CDTF">2018-11-20T18:04:13Z</dcterms:created>
  <dcterms:modified xsi:type="dcterms:W3CDTF">2018-11-20T19:50:30Z</dcterms:modified>
</cp:coreProperties>
</file>