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25/11/2024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ΣΑΕΚ  ΣΙΝΔΟΥ </a:t>
            </a:r>
            <a:br>
              <a:rPr lang="el-GR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ΕΙΔΙΚΟΤΗΤΑ 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ΒΟΗΘΟΣ ΝΟΣΗΛΕΥΤΙΚΗΣ ΓΕΝΙΚΗΣ ΝΟΣΗΛΕΙΑΣ</a:t>
            </a:r>
            <a:br>
              <a:rPr lang="el-GR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ΑΠΟΣΤΕΙΡΩΣΗ –ΑΠΟΛΥΜΑΝΣΗ (Θ)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ΕΞΑΜΗΝΟ Γ</a:t>
            </a:r>
            <a:endParaRPr lang="el-GR" sz="2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el-GR" sz="20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sz="20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ΕΛΕΓΧΟΣ ΔΙΑΔΙΚΑΣΙΑΣ ΑΠΟΣΤΕΙΡΩΣΗΣ</a:t>
            </a: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l-GR" sz="2000" dirty="0" err="1" smtClean="0">
                <a:latin typeface="Times New Roman" pitchFamily="18" charset="0"/>
                <a:cs typeface="Times New Roman" pitchFamily="18" charset="0"/>
              </a:rPr>
              <a:t>ισηγήτρια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Μαρία Καλομοίρη</a:t>
            </a:r>
          </a:p>
          <a:p>
            <a:pPr algn="ctr">
              <a:buNone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                     Νοσηλεύτρια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MSc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>
              <a:buNone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Ειδικότητα Παθολογίας , Νεφρολογική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Εξειδίκευση</a:t>
            </a:r>
          </a:p>
          <a:p>
            <a:pPr>
              <a:buNone/>
            </a:pPr>
            <a:endParaRPr lang="el-GR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9463" y="954088"/>
            <a:ext cx="7583487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5625" y="915988"/>
            <a:ext cx="8031163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225" y="434975"/>
            <a:ext cx="8335963" cy="5946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7550" y="477838"/>
            <a:ext cx="7707313" cy="590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2813" y="582613"/>
            <a:ext cx="7316787" cy="569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</Words>
  <Application>Microsoft Office PowerPoint</Application>
  <PresentationFormat>Προβολή στην οθόνη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ΣΑΕΚ  ΣΙΝΔΟΥ  ΕΙΔΙΚΟΤΗΤΑ : ΒΟΗΘΟΣ ΝΟΣΗΛΕΥΤΙΚΗΣ ΓΕΝΙΚΗΣ ΝΟΣΗΛΕΙΑΣ ΑΠΟΣΤΕΙΡΩΣΗ –ΑΠΟΛΥΜΑΝΣΗ (Θ) ΕΞΑΜΗΝΟ Γ</vt:lpstr>
      <vt:lpstr>Διαφάνεια 2</vt:lpstr>
      <vt:lpstr>Διαφάνεια 3</vt:lpstr>
      <vt:lpstr>Διαφάνεια 4</vt:lpstr>
      <vt:lpstr>Διαφάνεια 5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ΣΑΕΚ  ΣΙΝΔΟΥ  ΕΙΔΙΚΟΤΗΤΑ : ΒΟΗΘΟΣ ΝΟΣΗΛΕΥΤΙΚΗΣ ΓΕΝΙΚΗΣ ΝΟΣΗΛΕΙΑΣ ΑΠΟΣΤΕΙΡΩΣΗ –ΑΠΟΛΥΜΑΝΣΗ (Θ) ΕΞΑΜΗΝΟ Γ</dc:title>
  <dc:creator>user</dc:creator>
  <cp:lastModifiedBy>user</cp:lastModifiedBy>
  <cp:revision>3</cp:revision>
  <dcterms:created xsi:type="dcterms:W3CDTF">2024-11-25T18:23:15Z</dcterms:created>
  <dcterms:modified xsi:type="dcterms:W3CDTF">2024-11-25T18:41:51Z</dcterms:modified>
</cp:coreProperties>
</file>