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ΣΑΕΚ  ΣΙΝΔΟΥ </a:t>
            </a:r>
            <a:b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ΕΙΔΙΚΟΤΗΤΑ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ΒΟΗΘΟΣ ΝΟΣΗΛΕΥΤΙΚΗΣ ΓΕΝΙΚΗΣ ΝΟΣΗΛΕΙΑΣ</a:t>
            </a:r>
            <a:b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ΑΠΟΣΤΕΙΡΩΣΗ –ΑΠΟΛΥΜΑΝΣΗ (Θ)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ΕΞΑΜΗΝΟ Γ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el-GR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l-GR" sz="2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ΕΛΕΓΧΟΣ ΔΙΑΔΙΚΑΣΙΑΣ ΑΠΟΣΤΕΙΡΩΣΗΣ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ισηγήτρια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Μαρία Καλομοίρη</a:t>
            </a:r>
          </a:p>
          <a:p>
            <a:pPr algn="ctr"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                     Νοσηλεύτρια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MSc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Ειδικότητα Παθολογίας , Νεφρολογική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Εξειδίκευση</a:t>
            </a:r>
          </a:p>
          <a:p>
            <a:pPr>
              <a:buNone/>
            </a:pPr>
            <a:endParaRPr lang="el-GR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463" y="954088"/>
            <a:ext cx="758348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625" y="915988"/>
            <a:ext cx="803116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225" y="434975"/>
            <a:ext cx="8335963" cy="594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50" y="477838"/>
            <a:ext cx="7707313" cy="590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813" y="582613"/>
            <a:ext cx="7316787" cy="569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Office PowerPoint</Application>
  <PresentationFormat>Προβολή στην οθόνη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ΣΑΕΚ  ΣΙΝΔΟΥ  ΕΙΔΙΚΟΤΗΤΑ : ΒΟΗΘΟΣ ΝΟΣΗΛΕΥΤΙΚΗΣ ΓΕΝΙΚΗΣ ΝΟΣΗΛΕΙΑΣ ΑΠΟΣΤΕΙΡΩΣΗ –ΑΠΟΛΥΜΑΝΣΗ (Θ) ΕΞΑΜΗΝΟ Γ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ΣΑΕΚ  ΣΙΝΔΟΥ  ΕΙΔΙΚΟΤΗΤΑ : ΒΟΗΘΟΣ ΝΟΣΗΛΕΥΤΙΚΗΣ ΓΕΝΙΚΗΣ ΝΟΣΗΛΕΙΑΣ ΑΠΟΣΤΕΙΡΩΣΗ –ΑΠΟΛΥΜΑΝΣΗ (Θ) ΕΞΑΜΗΝΟ Γ</dc:title>
  <dc:creator>user</dc:creator>
  <cp:lastModifiedBy>user</cp:lastModifiedBy>
  <cp:revision>3</cp:revision>
  <dcterms:created xsi:type="dcterms:W3CDTF">2024-11-25T18:23:15Z</dcterms:created>
  <dcterms:modified xsi:type="dcterms:W3CDTF">2024-11-25T18:41:51Z</dcterms:modified>
</cp:coreProperties>
</file>