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jpe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087339-6E9D-DA47-AF61-5BAB13864F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ΜΩΛΩΠΑΣ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CC0D526-0A3B-FF4D-9996-5C5BE7FA05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/>
              <a:t>Κοσμίδου ΝΑΤΑΣΣΑ</a:t>
            </a:r>
          </a:p>
          <a:p>
            <a:r>
              <a:rPr lang="el-GR"/>
              <a:t>ΑΙΣΘΗΤΙΚΟΣ</a:t>
            </a:r>
          </a:p>
        </p:txBody>
      </p:sp>
    </p:spTree>
    <p:extLst>
      <p:ext uri="{BB962C8B-B14F-4D97-AF65-F5344CB8AC3E}">
        <p14:creationId xmlns:p14="http://schemas.microsoft.com/office/powerpoint/2010/main" val="100286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37E548-23A6-6C4D-8FCC-FF3EAF6FA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ΜΩΛΩΠΑΣ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339735-6480-7C49-AFFF-7A4C955EB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/>
              <a:t>Ένας μωλωπας είναι το τυπικό αποτέλεσμα ενός χτυπήματος στο δέρμα που προκαλεί θραύση των τριχοειδων αγγείων.</a:t>
            </a:r>
          </a:p>
          <a:p>
            <a:r>
              <a:rPr lang="el-GR"/>
              <a:t>Η διάρκεια του είναι συνήθως από 2 έως 3 εβδομάδες. </a:t>
            </a:r>
          </a:p>
          <a:p>
            <a:r>
              <a:rPr lang="el-GR"/>
              <a:t>Από την αρχή έως το τέλος του θα περάσει από διάφορες χρωματικές φάσεις. </a:t>
            </a:r>
          </a:p>
          <a:p>
            <a:r>
              <a:rPr lang="el-GR"/>
              <a:t>1</a:t>
            </a:r>
            <a:r>
              <a:rPr lang="el-GR" baseline="30000"/>
              <a:t>η</a:t>
            </a:r>
            <a:r>
              <a:rPr lang="el-GR"/>
              <a:t> φαση:ροζ ή κόκκινος που συνοδεύεται από πρήξιμο. </a:t>
            </a:r>
          </a:p>
          <a:p>
            <a:r>
              <a:rPr lang="el-GR"/>
              <a:t>2</a:t>
            </a:r>
            <a:r>
              <a:rPr lang="el-GR" baseline="30000"/>
              <a:t>η</a:t>
            </a:r>
            <a:r>
              <a:rPr lang="el-GR"/>
              <a:t> φάση:μπλε ή μωβ από την δεύτερη και τουλάχιστον μέχρι και την πεμπτη ημέρα. </a:t>
            </a:r>
          </a:p>
          <a:p>
            <a:r>
              <a:rPr lang="el-GR"/>
              <a:t>3</a:t>
            </a:r>
            <a:r>
              <a:rPr lang="el-GR" baseline="30000"/>
              <a:t>η</a:t>
            </a:r>
            <a:r>
              <a:rPr lang="el-GR"/>
              <a:t> φάση:και τελευταία κίτρινος ή καφέ, ο μωλωπας δεν θα ξανα αλλάξει χρώμα αλλά θα παραμείνει έτσι μέχρι να φύγει τελείως. </a:t>
            </a:r>
          </a:p>
        </p:txBody>
      </p:sp>
    </p:spTree>
    <p:extLst>
      <p:ext uri="{BB962C8B-B14F-4D97-AF65-F5344CB8AC3E}">
        <p14:creationId xmlns:p14="http://schemas.microsoft.com/office/powerpoint/2010/main" val="325313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619353-A87C-E14A-B56A-658CC787F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ΜΩΛΩΠΑΣ</a:t>
            </a:r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80029457-11E4-074B-B214-76DE967A1D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75" y="2603500"/>
            <a:ext cx="4464844" cy="3416300"/>
          </a:xfrm>
        </p:spPr>
      </p:pic>
      <p:pic>
        <p:nvPicPr>
          <p:cNvPr id="5" name="Εικόνα 5">
            <a:extLst>
              <a:ext uri="{FF2B5EF4-FFF2-40B4-BE49-F238E27FC236}">
                <a16:creationId xmlns:a16="http://schemas.microsoft.com/office/drawing/2014/main" id="{7D4D139A-1849-A748-87A4-8D5CFEF2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9219" y="2603500"/>
            <a:ext cx="6911577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099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TF10001029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3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TF10001029</vt:lpstr>
      <vt:lpstr>ΜΩΛΩΠΑΣ</vt:lpstr>
      <vt:lpstr>ΜΩΛΩΠΑΣ</vt:lpstr>
      <vt:lpstr>ΜΩΛΩΠΑΣ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ΜΩΛΩΠΑΣ</dc:title>
  <dc:creator>306936797382</dc:creator>
  <cp:lastModifiedBy>Νατασσα Κοσμιδου</cp:lastModifiedBy>
  <cp:revision>2</cp:revision>
  <dcterms:created xsi:type="dcterms:W3CDTF">2022-05-09T21:51:06Z</dcterms:created>
  <dcterms:modified xsi:type="dcterms:W3CDTF">2023-03-16T07:01:43Z</dcterms:modified>
</cp:coreProperties>
</file>