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33A6F3-CBC0-179D-7E26-759C30EC0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Μακιγιάζ </a:t>
            </a:r>
            <a:r>
              <a:rPr lang="el-GR" dirty="0" err="1"/>
              <a:t>γηρανσης</a:t>
            </a:r>
            <a:r>
              <a:rPr lang="el-GR" dirty="0"/>
              <a:t> +</a:t>
            </a:r>
            <a:r>
              <a:rPr lang="el-GR" dirty="0" err="1"/>
              <a:t>Κλινικη</a:t>
            </a:r>
            <a:r>
              <a:rPr lang="el-GR" dirty="0"/>
              <a:t> εικόνα </a:t>
            </a:r>
            <a:r>
              <a:rPr lang="el-GR" dirty="0" err="1"/>
              <a:t>δερματος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C4D9DA9-CA9A-E209-88DB-91AA71434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/>
              <a:t>Κοσμιδου</a:t>
            </a:r>
            <a:r>
              <a:rPr lang="el-GR" dirty="0"/>
              <a:t> νατασσα </a:t>
            </a:r>
            <a:r>
              <a:rPr lang="el-GR" dirty="0" err="1"/>
              <a:t>αισθητικος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654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F54E5CC-78DD-D0D8-7600-598300507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1851" b="146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2420260-CB27-ED86-8A4A-26F6608D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Μακιγιάζ γηρανσης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AE31BC-6807-E6F4-2AD7-19D22EE27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3678303"/>
          </a:xfrm>
        </p:spPr>
        <p:txBody>
          <a:bodyPr>
            <a:normAutofit/>
          </a:bodyPr>
          <a:lstStyle/>
          <a:p>
            <a:pPr>
              <a:buClr>
                <a:srgbClr val="E9B079"/>
              </a:buClr>
            </a:pPr>
            <a:r>
              <a:rPr lang="el-GR" dirty="0"/>
              <a:t>Κάθε άνθρωπος με την πάροδο του χρόνου και λόγω διαφόρων συνθηκών όπως το περιβάλλον και οι κληρονομικοί παράγοντες  εμφανίζει αλλοιώσεις στην εικόνα και στην κατάσταση του δέρματος του.</a:t>
            </a:r>
            <a:endParaRPr lang="el-GR"/>
          </a:p>
          <a:p>
            <a:pPr>
              <a:buClr>
                <a:srgbClr val="E9B079"/>
              </a:buClr>
            </a:pPr>
            <a:r>
              <a:rPr lang="el-GR" dirty="0"/>
              <a:t>Ο επαγγελματίας μακιγιέρ πρέπει να είναι σε θέση να γνωρίζει αυτές τις αλλαγές και να τις </a:t>
            </a:r>
            <a:r>
              <a:rPr lang="el-GR" dirty="0" err="1"/>
              <a:t>αποτυπώσειοσο</a:t>
            </a:r>
            <a:r>
              <a:rPr lang="el-GR" dirty="0"/>
              <a:t> το δυνατόν καλύτερα.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5829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95F22F4-272C-EC58-9E07-6C1DA10C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00930"/>
            <a:ext cx="5351431" cy="2256390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tx2"/>
                </a:solidFill>
              </a:rPr>
              <a:t>Σημάδια γήρανσης κατά την μέση ηλικία (50-60 ετών)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EE8A32-B29E-46B5-B8B8-0148869E9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596128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B92E81-4F6A-4CF1-B486-AE63E15F3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338" y="453643"/>
            <a:ext cx="5596128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469B9A-EBEA-6C87-4838-DBC7E5C71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357" y="800930"/>
            <a:ext cx="5491110" cy="2256390"/>
          </a:xfrm>
        </p:spPr>
        <p:txBody>
          <a:bodyPr>
            <a:normAutofit/>
          </a:bodyPr>
          <a:lstStyle/>
          <a:p>
            <a:pPr>
              <a:buClr>
                <a:srgbClr val="C85D74"/>
              </a:buClr>
            </a:pPr>
            <a:r>
              <a:rPr lang="el-GR" dirty="0"/>
              <a:t>Χρώμα δέρματος πιο χλωμό</a:t>
            </a:r>
            <a:endParaRPr lang="el-GR"/>
          </a:p>
          <a:p>
            <a:pPr>
              <a:buClr>
                <a:srgbClr val="C85D74"/>
              </a:buClr>
            </a:pPr>
            <a:r>
              <a:rPr lang="el-GR" dirty="0"/>
              <a:t>Δέρμα χωρίς ελαστικότητα και ξηρό</a:t>
            </a:r>
            <a:endParaRPr lang="el-GR"/>
          </a:p>
          <a:p>
            <a:pPr>
              <a:buClr>
                <a:srgbClr val="C85D74"/>
              </a:buClr>
            </a:pPr>
            <a:r>
              <a:rPr lang="el-GR" dirty="0"/>
              <a:t>Ρυτίδες γύρω από τα </a:t>
            </a:r>
            <a:r>
              <a:rPr lang="el-GR" dirty="0" err="1"/>
              <a:t>μάτια,το</a:t>
            </a:r>
            <a:r>
              <a:rPr lang="el-GR" dirty="0"/>
              <a:t> </a:t>
            </a:r>
            <a:r>
              <a:rPr lang="el-GR" dirty="0" err="1"/>
              <a:t>στόμα,το</a:t>
            </a:r>
            <a:r>
              <a:rPr lang="el-GR" dirty="0"/>
              <a:t> μέτωπο και τον λαιμό</a:t>
            </a:r>
            <a:endParaRPr lang="el-GR"/>
          </a:p>
          <a:p>
            <a:pPr>
              <a:buClr>
                <a:srgbClr val="C85D74"/>
              </a:buClr>
            </a:pPr>
            <a:r>
              <a:rPr lang="el-GR" dirty="0"/>
              <a:t>Τα μάτια δημιουργούν σκιάσεις και </a:t>
            </a:r>
            <a:r>
              <a:rPr lang="el-GR" dirty="0" err="1"/>
              <a:t>χαλαρωνουν</a:t>
            </a:r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E6D44ED-ADD7-2BCA-020C-73FD8234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13" y="3261798"/>
            <a:ext cx="4651795" cy="304692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B38073C-F0CB-1862-78A9-80C1716A6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357" y="3265435"/>
            <a:ext cx="5489646" cy="300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F86C27D-0743-227B-36D4-0F1196607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68" b="3"/>
          <a:stretch/>
        </p:blipFill>
        <p:spPr>
          <a:xfrm>
            <a:off x="-11" y="10"/>
            <a:ext cx="4578272" cy="2608947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CD6976D5-0916-4CA0-926A-5FC254F0D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B760CF8-BDAD-F478-98C6-48F4084F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707" y="457280"/>
            <a:ext cx="6400367" cy="1431399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Σημάδια γήρανσης κατά την Τρίτη ηλικια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80CE638-ABEF-3EBD-2043-1E98AC6F9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3" r="25752"/>
          <a:stretch/>
        </p:blipFill>
        <p:spPr>
          <a:xfrm>
            <a:off x="11" y="2608956"/>
            <a:ext cx="4560199" cy="4249043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913A77A6-9F45-4FCF-921A-EE086155D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30D73-0B22-4FA7-B27B-C5C45FE2F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50A6DB-C414-A018-0000-D94414C54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590" y="2194526"/>
            <a:ext cx="6397545" cy="41808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>
                <a:solidFill>
                  <a:srgbClr val="FFFFFF"/>
                </a:solidFill>
              </a:rPr>
              <a:t>Τα σημάδια και οι ρυτίδες σταθεροποιούνται</a:t>
            </a:r>
          </a:p>
          <a:p>
            <a:pPr>
              <a:lnSpc>
                <a:spcPct val="90000"/>
              </a:lnSpc>
            </a:pPr>
            <a:r>
              <a:rPr lang="el-GR">
                <a:solidFill>
                  <a:srgbClr val="FFFFFF"/>
                </a:solidFill>
              </a:rPr>
              <a:t>Ταοστα γίνονται πιο εμφανή</a:t>
            </a:r>
          </a:p>
          <a:p>
            <a:pPr>
              <a:lnSpc>
                <a:spcPct val="90000"/>
              </a:lnSpc>
            </a:pPr>
            <a:r>
              <a:rPr lang="el-GR">
                <a:solidFill>
                  <a:srgbClr val="FFFFFF"/>
                </a:solidFill>
              </a:rPr>
              <a:t>Τα φρύδια και οι βλεφαρίδες γκρίζα άρουν και αραιώνουν </a:t>
            </a:r>
          </a:p>
          <a:p>
            <a:pPr>
              <a:lnSpc>
                <a:spcPct val="90000"/>
              </a:lnSpc>
            </a:pPr>
            <a:r>
              <a:rPr lang="el-GR">
                <a:solidFill>
                  <a:srgbClr val="FFFFFF"/>
                </a:solidFill>
              </a:rPr>
              <a:t>Το περίγραμμα των χειλιών αποκτά βαθιές ρυτίδες και γίνεται καθοδικό</a:t>
            </a:r>
          </a:p>
          <a:p>
            <a:pPr>
              <a:lnSpc>
                <a:spcPct val="90000"/>
              </a:lnSpc>
            </a:pPr>
            <a:r>
              <a:rPr lang="el-GR">
                <a:solidFill>
                  <a:srgbClr val="FFFFFF"/>
                </a:solidFill>
              </a:rPr>
              <a:t>Οι πτυχώσεις στο λαιμό είναι έντονες</a:t>
            </a:r>
          </a:p>
          <a:p>
            <a:pPr>
              <a:lnSpc>
                <a:spcPct val="90000"/>
              </a:lnSpc>
            </a:pPr>
            <a:r>
              <a:rPr lang="el-GR">
                <a:solidFill>
                  <a:srgbClr val="FFFFFF"/>
                </a:solidFill>
              </a:rPr>
              <a:t>Οι πτυχώσεις γύρω από τα μάγουλα είναι έντονες</a:t>
            </a:r>
          </a:p>
          <a:p>
            <a:pPr>
              <a:lnSpc>
                <a:spcPct val="90000"/>
              </a:lnSpc>
            </a:pPr>
            <a:r>
              <a:rPr lang="el-GR">
                <a:solidFill>
                  <a:srgbClr val="FFFFFF"/>
                </a:solidFill>
              </a:rPr>
              <a:t>Διεσταλμενα αιμοφόρα αγγεία</a:t>
            </a:r>
          </a:p>
          <a:p>
            <a:pPr>
              <a:lnSpc>
                <a:spcPct val="90000"/>
              </a:lnSpc>
            </a:pPr>
            <a:r>
              <a:rPr lang="el-GR">
                <a:solidFill>
                  <a:srgbClr val="FFFFFF"/>
                </a:solidFill>
              </a:rPr>
              <a:t>Κηλίδες και φακίδες στο δέρμα</a:t>
            </a:r>
          </a:p>
          <a:p>
            <a:pPr>
              <a:lnSpc>
                <a:spcPct val="90000"/>
              </a:lnSpc>
            </a:pPr>
            <a:r>
              <a:rPr lang="el-GR">
                <a:solidFill>
                  <a:srgbClr val="FFFFFF"/>
                </a:solidFill>
              </a:rPr>
              <a:t>Αλλαγή χρώματος μαλλιών και απώλεια</a:t>
            </a:r>
          </a:p>
          <a:p>
            <a:pPr>
              <a:lnSpc>
                <a:spcPct val="90000"/>
              </a:lnSpc>
            </a:pPr>
            <a:r>
              <a:rPr lang="el-GR">
                <a:solidFill>
                  <a:srgbClr val="FFFFFF"/>
                </a:solidFill>
              </a:rPr>
              <a:t>Λέπτυνση του δερματος</a:t>
            </a:r>
          </a:p>
        </p:txBody>
      </p:sp>
    </p:spTree>
    <p:extLst>
      <p:ext uri="{BB962C8B-B14F-4D97-AF65-F5344CB8AC3E}">
        <p14:creationId xmlns:p14="http://schemas.microsoft.com/office/powerpoint/2010/main" val="128416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E42AC6-EC48-582C-7D30-9A63E2A1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ΔΙΚΤΥΟΓΡΑΦΙΑ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AB40C3-DB3B-D545-2A93-DCC582384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http://eureka.teithe.gr/jspui/bitstream/123456789/7174/1/Ntarda_Tzovenaki.pdf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718808"/>
      </p:ext>
    </p:extLst>
  </p:cSld>
  <p:clrMapOvr>
    <a:masterClrMapping/>
  </p:clrMapOvr>
</p:sld>
</file>

<file path=ppt/theme/theme1.xml><?xml version="1.0" encoding="utf-8"?>
<a:theme xmlns:a="http://schemas.openxmlformats.org/drawingml/2006/main" name="Μέρισμα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Ευρεία οθόνη</PresentationFormat>
  <Slides>5</Slides>
  <Notes>0</Notes>
  <HiddenSlides>0</HiddenSlide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Μέρισμα</vt:lpstr>
      <vt:lpstr>Μακιγιάζ γηρανσης +Κλινικη εικόνα δερματος</vt:lpstr>
      <vt:lpstr>Μακιγιάζ γηρανσης</vt:lpstr>
      <vt:lpstr>Σημάδια γήρανσης κατά την μέση ηλικία (50-60 ετών)</vt:lpstr>
      <vt:lpstr>Σημάδια γήρανσης κατά την Τρίτη ηλικια</vt:lpstr>
      <vt:lpstr>ΔΙΚΤΥΟΓΡΑΦΙΑ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Μακιγιάζ γηρανσης +Κλινικη εικόνα δερματος</dc:title>
  <dc:creator>Periklis Vlachakis</dc:creator>
  <cp:lastModifiedBy>Periklis Vlachakis</cp:lastModifiedBy>
  <cp:revision>1</cp:revision>
  <dcterms:created xsi:type="dcterms:W3CDTF">2024-04-04T20:33:41Z</dcterms:created>
  <dcterms:modified xsi:type="dcterms:W3CDTF">2024-04-04T21:02:39Z</dcterms:modified>
</cp:coreProperties>
</file>