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130607" y="477774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600"/>
                </a:lnTo>
              </a:path>
            </a:pathLst>
          </a:custGeom>
          <a:ln w="35179">
            <a:solidFill>
              <a:srgbClr val="5858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2916" y="477774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600"/>
                </a:lnTo>
              </a:path>
            </a:pathLst>
          </a:custGeom>
          <a:ln w="35179">
            <a:solidFill>
              <a:srgbClr val="5858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214" y="4570222"/>
            <a:ext cx="11566143" cy="1972564"/>
          </a:xfrm>
          <a:custGeom>
            <a:avLst/>
            <a:gdLst/>
            <a:ahLst/>
            <a:cxnLst/>
            <a:rect l="l" t="t" r="r" b="b"/>
            <a:pathLst>
              <a:path w="11566143" h="1972564">
                <a:moveTo>
                  <a:pt x="0" y="1972564"/>
                </a:moveTo>
                <a:lnTo>
                  <a:pt x="25400" y="1947164"/>
                </a:lnTo>
                <a:lnTo>
                  <a:pt x="25400" y="25400"/>
                </a:lnTo>
                <a:lnTo>
                  <a:pt x="11540743" y="25400"/>
                </a:lnTo>
                <a:lnTo>
                  <a:pt x="11540743" y="1947164"/>
                </a:lnTo>
                <a:lnTo>
                  <a:pt x="25400" y="1947164"/>
                </a:lnTo>
                <a:lnTo>
                  <a:pt x="11566143" y="1972564"/>
                </a:lnTo>
                <a:lnTo>
                  <a:pt x="11566143" y="0"/>
                </a:lnTo>
                <a:lnTo>
                  <a:pt x="0" y="0"/>
                </a:lnTo>
                <a:lnTo>
                  <a:pt x="0" y="1972564"/>
                </a:lnTo>
                <a:close/>
              </a:path>
              <a:path w="11566143" h="1972564">
                <a:moveTo>
                  <a:pt x="50800" y="1921764"/>
                </a:moveTo>
                <a:lnTo>
                  <a:pt x="127000" y="1845564"/>
                </a:lnTo>
                <a:lnTo>
                  <a:pt x="127000" y="127000"/>
                </a:lnTo>
                <a:lnTo>
                  <a:pt x="11439143" y="127000"/>
                </a:lnTo>
                <a:lnTo>
                  <a:pt x="11439143" y="1845564"/>
                </a:lnTo>
                <a:lnTo>
                  <a:pt x="127000" y="1845564"/>
                </a:lnTo>
                <a:lnTo>
                  <a:pt x="11515343" y="1921764"/>
                </a:lnTo>
                <a:lnTo>
                  <a:pt x="11515343" y="50800"/>
                </a:lnTo>
                <a:lnTo>
                  <a:pt x="50800" y="50800"/>
                </a:lnTo>
                <a:lnTo>
                  <a:pt x="50800" y="1921764"/>
                </a:lnTo>
                <a:close/>
              </a:path>
              <a:path w="11566143" h="1972564">
                <a:moveTo>
                  <a:pt x="127000" y="1845564"/>
                </a:moveTo>
                <a:lnTo>
                  <a:pt x="50800" y="1921764"/>
                </a:lnTo>
                <a:lnTo>
                  <a:pt x="11515343" y="1921764"/>
                </a:lnTo>
                <a:lnTo>
                  <a:pt x="127000" y="1845564"/>
                </a:lnTo>
                <a:close/>
              </a:path>
              <a:path w="11566143" h="1972564">
                <a:moveTo>
                  <a:pt x="25400" y="1947164"/>
                </a:moveTo>
                <a:lnTo>
                  <a:pt x="0" y="1972564"/>
                </a:lnTo>
                <a:lnTo>
                  <a:pt x="11566143" y="1972564"/>
                </a:lnTo>
                <a:lnTo>
                  <a:pt x="25400" y="194716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214" y="4570222"/>
            <a:ext cx="11566143" cy="1972564"/>
          </a:xfrm>
          <a:custGeom>
            <a:avLst/>
            <a:gdLst/>
            <a:ahLst/>
            <a:cxnLst/>
            <a:rect l="l" t="t" r="r" b="b"/>
            <a:pathLst>
              <a:path w="11566143" h="1972564">
                <a:moveTo>
                  <a:pt x="0" y="0"/>
                </a:moveTo>
                <a:lnTo>
                  <a:pt x="0" y="1972564"/>
                </a:lnTo>
                <a:lnTo>
                  <a:pt x="11566143" y="1972564"/>
                </a:lnTo>
                <a:lnTo>
                  <a:pt x="11566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614" y="4595622"/>
            <a:ext cx="11515343" cy="1921764"/>
          </a:xfrm>
          <a:custGeom>
            <a:avLst/>
            <a:gdLst/>
            <a:ahLst/>
            <a:cxnLst/>
            <a:rect l="l" t="t" r="r" b="b"/>
            <a:pathLst>
              <a:path w="11515343" h="1921764">
                <a:moveTo>
                  <a:pt x="0" y="1921764"/>
                </a:moveTo>
                <a:lnTo>
                  <a:pt x="11515343" y="1921764"/>
                </a:lnTo>
                <a:lnTo>
                  <a:pt x="11515343" y="0"/>
                </a:lnTo>
                <a:lnTo>
                  <a:pt x="0" y="0"/>
                </a:lnTo>
                <a:lnTo>
                  <a:pt x="0" y="192176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014" y="4621022"/>
            <a:ext cx="11464543" cy="1870964"/>
          </a:xfrm>
          <a:custGeom>
            <a:avLst/>
            <a:gdLst/>
            <a:ahLst/>
            <a:cxnLst/>
            <a:rect l="l" t="t" r="r" b="b"/>
            <a:pathLst>
              <a:path w="11464543" h="1870964">
                <a:moveTo>
                  <a:pt x="0" y="0"/>
                </a:moveTo>
                <a:lnTo>
                  <a:pt x="0" y="1870964"/>
                </a:lnTo>
                <a:lnTo>
                  <a:pt x="11464543" y="1870964"/>
                </a:lnTo>
                <a:lnTo>
                  <a:pt x="114645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214" y="4697222"/>
            <a:ext cx="11312143" cy="1718564"/>
          </a:xfrm>
          <a:custGeom>
            <a:avLst/>
            <a:gdLst/>
            <a:ahLst/>
            <a:cxnLst/>
            <a:rect l="l" t="t" r="r" b="b"/>
            <a:pathLst>
              <a:path w="11312143" h="1718564">
                <a:moveTo>
                  <a:pt x="0" y="1718564"/>
                </a:moveTo>
                <a:lnTo>
                  <a:pt x="11312143" y="1718564"/>
                </a:lnTo>
                <a:lnTo>
                  <a:pt x="11312143" y="0"/>
                </a:lnTo>
                <a:lnTo>
                  <a:pt x="0" y="0"/>
                </a:lnTo>
                <a:lnTo>
                  <a:pt x="0" y="171856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0562" y="5740146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004" y="262127"/>
            <a:ext cx="4087367" cy="408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1400" y="1600200"/>
            <a:ext cx="3645408" cy="1272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0" y="4570222"/>
            <a:ext cx="12192000" cy="1972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"/>
              </a:spcBef>
            </a:pPr>
            <a:endParaRPr sz="550"/>
          </a:p>
          <a:p>
            <a:pPr marL="2932938" marR="2933573" algn="ctr">
              <a:lnSpc>
                <a:spcPct val="101725"/>
              </a:lnSpc>
              <a:spcBef>
                <a:spcPts val="1000"/>
              </a:spcBef>
            </a:pPr>
            <a:r>
              <a:rPr lang="el-GR" sz="3000" b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ΟΡΓ</a:t>
            </a:r>
            <a:r>
              <a:rPr lang="el-GR" sz="3000" b="1" spc="9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Α</a:t>
            </a:r>
            <a:r>
              <a:rPr lang="el-GR" sz="3000" b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ΝΩΣΗ</a:t>
            </a:r>
            <a:r>
              <a:rPr lang="el-GR" sz="3000" b="1" spc="-29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l-GR" sz="3000" b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ΚΑΙ ΔΙΟΙ</a:t>
            </a:r>
            <a:r>
              <a:rPr lang="el-GR" sz="3000" b="1" spc="-9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Κ</a:t>
            </a:r>
            <a:r>
              <a:rPr lang="el-GR" sz="3000" b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ΗΣΗ ΑΘΛΗΤΙ</a:t>
            </a:r>
            <a:r>
              <a:rPr lang="el-GR" sz="3000" b="1" spc="-9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Σ</a:t>
            </a:r>
            <a:r>
              <a:rPr lang="el-GR" sz="3000" b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ΜΟΥ</a:t>
            </a:r>
            <a:endParaRPr lang="el-GR" sz="3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4812512" marR="4999585" algn="ctr">
              <a:lnSpc>
                <a:spcPct val="101725"/>
              </a:lnSpc>
              <a:spcBef>
                <a:spcPts val="947"/>
              </a:spcBef>
            </a:pPr>
            <a:r>
              <a:rPr lang="el-GR" sz="2200" b="1" spc="-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</a:t>
            </a:r>
            <a:r>
              <a:rPr lang="el-GR" sz="22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ΝΑ</a:t>
            </a:r>
            <a:r>
              <a:rPr lang="el-GR" sz="2200" b="1" spc="-1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Λ</a:t>
            </a:r>
            <a:r>
              <a:rPr lang="el-GR" sz="22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ΥΣΗ</a:t>
            </a:r>
            <a:r>
              <a:rPr lang="el-GR" sz="2200" b="1" spc="-6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200" b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lang="el-GR" sz="2200" b="1" spc="-12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r>
              <a:rPr lang="el-GR" sz="2200" b="1" spc="-18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lang="el-GR" sz="2200" b="1" spc="-1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.O</a:t>
            </a:r>
            <a:r>
              <a:rPr lang="el-GR" sz="2200" b="1" spc="-13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r>
              <a:rPr lang="el-GR" sz="2200" b="1" spc="-18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lang="el-GR" sz="22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endParaRPr sz="2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188952" y="0"/>
            <a:ext cx="3048" cy="6857998"/>
          </a:xfrm>
          <a:custGeom>
            <a:avLst/>
            <a:gdLst/>
            <a:ahLst/>
            <a:cxnLst/>
            <a:rect l="l" t="t" r="r" b="b"/>
            <a:pathLst>
              <a:path w="3048" h="6857998">
                <a:moveTo>
                  <a:pt x="0" y="6857998"/>
                </a:moveTo>
                <a:lnTo>
                  <a:pt x="3048" y="6857998"/>
                </a:lnTo>
                <a:lnTo>
                  <a:pt x="304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0" y="58750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0" y="1501139"/>
            <a:ext cx="9089136" cy="500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19988" y="819810"/>
            <a:ext cx="997536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Ανάλυση S</a:t>
            </a:r>
            <a:r>
              <a:rPr sz="6000" spc="-3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000" spc="-4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60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000" spc="-5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6000" spc="-3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000" spc="-42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60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000" spc="-2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–</a:t>
            </a:r>
            <a:r>
              <a:rPr sz="6000" spc="-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(Γ) Εναλλακτικές</a:t>
            </a:r>
            <a:r>
              <a:rPr sz="6000" spc="-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Στρατ</a:t>
            </a:r>
            <a:r>
              <a:rPr sz="60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η</a:t>
            </a:r>
            <a:r>
              <a:rPr sz="60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γικές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2711450" y="476262"/>
            <a:ext cx="6296025" cy="648068"/>
          </a:xfrm>
          <a:custGeom>
            <a:avLst/>
            <a:gdLst/>
            <a:ahLst/>
            <a:cxnLst/>
            <a:rect l="l" t="t" r="r" b="b"/>
            <a:pathLst>
              <a:path w="6296025" h="648068">
                <a:moveTo>
                  <a:pt x="0" y="648068"/>
                </a:moveTo>
                <a:lnTo>
                  <a:pt x="6296025" y="648068"/>
                </a:lnTo>
                <a:lnTo>
                  <a:pt x="6296025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1450" y="1124343"/>
            <a:ext cx="3193923" cy="416801"/>
          </a:xfrm>
          <a:custGeom>
            <a:avLst/>
            <a:gdLst/>
            <a:ahLst/>
            <a:cxnLst/>
            <a:rect l="l" t="t" r="r" b="b"/>
            <a:pathLst>
              <a:path w="3193923" h="416801">
                <a:moveTo>
                  <a:pt x="0" y="416801"/>
                </a:moveTo>
                <a:lnTo>
                  <a:pt x="3193923" y="416801"/>
                </a:lnTo>
                <a:lnTo>
                  <a:pt x="3193923" y="0"/>
                </a:lnTo>
                <a:lnTo>
                  <a:pt x="0" y="0"/>
                </a:lnTo>
                <a:lnTo>
                  <a:pt x="0" y="416801"/>
                </a:lnTo>
                <a:close/>
              </a:path>
            </a:pathLst>
          </a:custGeom>
          <a:solidFill>
            <a:srgbClr val="3C4B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05373" y="1124343"/>
            <a:ext cx="3102102" cy="416801"/>
          </a:xfrm>
          <a:custGeom>
            <a:avLst/>
            <a:gdLst/>
            <a:ahLst/>
            <a:cxnLst/>
            <a:rect l="l" t="t" r="r" b="b"/>
            <a:pathLst>
              <a:path w="3102102" h="416801">
                <a:moveTo>
                  <a:pt x="0" y="416801"/>
                </a:moveTo>
                <a:lnTo>
                  <a:pt x="3102102" y="416801"/>
                </a:lnTo>
                <a:lnTo>
                  <a:pt x="3102102" y="0"/>
                </a:lnTo>
                <a:lnTo>
                  <a:pt x="0" y="0"/>
                </a:lnTo>
                <a:lnTo>
                  <a:pt x="0" y="416801"/>
                </a:lnTo>
                <a:close/>
              </a:path>
            </a:pathLst>
          </a:custGeom>
          <a:solidFill>
            <a:srgbClr val="3C4B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11450" y="1541119"/>
            <a:ext cx="3193923" cy="1086383"/>
          </a:xfrm>
          <a:custGeom>
            <a:avLst/>
            <a:gdLst/>
            <a:ahLst/>
            <a:cxnLst/>
            <a:rect l="l" t="t" r="r" b="b"/>
            <a:pathLst>
              <a:path w="3193923" h="1086383">
                <a:moveTo>
                  <a:pt x="0" y="1086383"/>
                </a:moveTo>
                <a:lnTo>
                  <a:pt x="3193923" y="1086383"/>
                </a:lnTo>
                <a:lnTo>
                  <a:pt x="3193923" y="0"/>
                </a:lnTo>
                <a:lnTo>
                  <a:pt x="0" y="0"/>
                </a:lnTo>
                <a:lnTo>
                  <a:pt x="0" y="1086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05373" y="1541119"/>
            <a:ext cx="3102102" cy="1086383"/>
          </a:xfrm>
          <a:custGeom>
            <a:avLst/>
            <a:gdLst/>
            <a:ahLst/>
            <a:cxnLst/>
            <a:rect l="l" t="t" r="r" b="b"/>
            <a:pathLst>
              <a:path w="3102102" h="1086383">
                <a:moveTo>
                  <a:pt x="0" y="1086383"/>
                </a:moveTo>
                <a:lnTo>
                  <a:pt x="3102102" y="1086383"/>
                </a:lnTo>
                <a:lnTo>
                  <a:pt x="3102102" y="0"/>
                </a:lnTo>
                <a:lnTo>
                  <a:pt x="0" y="0"/>
                </a:lnTo>
                <a:lnTo>
                  <a:pt x="0" y="1086383"/>
                </a:lnTo>
                <a:close/>
              </a:path>
            </a:pathLst>
          </a:custGeom>
          <a:solidFill>
            <a:srgbClr val="EAB8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1450" y="2627515"/>
            <a:ext cx="3193923" cy="416801"/>
          </a:xfrm>
          <a:custGeom>
            <a:avLst/>
            <a:gdLst/>
            <a:ahLst/>
            <a:cxnLst/>
            <a:rect l="l" t="t" r="r" b="b"/>
            <a:pathLst>
              <a:path w="3193923" h="416801">
                <a:moveTo>
                  <a:pt x="0" y="416801"/>
                </a:moveTo>
                <a:lnTo>
                  <a:pt x="3193923" y="416801"/>
                </a:lnTo>
                <a:lnTo>
                  <a:pt x="3193923" y="0"/>
                </a:lnTo>
                <a:lnTo>
                  <a:pt x="0" y="0"/>
                </a:lnTo>
                <a:lnTo>
                  <a:pt x="0" y="416801"/>
                </a:lnTo>
                <a:close/>
              </a:path>
            </a:pathLst>
          </a:custGeom>
          <a:solidFill>
            <a:srgbClr val="3C4B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05373" y="2627515"/>
            <a:ext cx="3102102" cy="416801"/>
          </a:xfrm>
          <a:custGeom>
            <a:avLst/>
            <a:gdLst/>
            <a:ahLst/>
            <a:cxnLst/>
            <a:rect l="l" t="t" r="r" b="b"/>
            <a:pathLst>
              <a:path w="3102102" h="416801">
                <a:moveTo>
                  <a:pt x="0" y="416801"/>
                </a:moveTo>
                <a:lnTo>
                  <a:pt x="3102102" y="416801"/>
                </a:lnTo>
                <a:lnTo>
                  <a:pt x="3102102" y="0"/>
                </a:lnTo>
                <a:lnTo>
                  <a:pt x="0" y="0"/>
                </a:lnTo>
                <a:lnTo>
                  <a:pt x="0" y="416801"/>
                </a:lnTo>
                <a:close/>
              </a:path>
            </a:pathLst>
          </a:custGeom>
          <a:solidFill>
            <a:srgbClr val="3C4B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1450" y="3044316"/>
            <a:ext cx="3193923" cy="2353818"/>
          </a:xfrm>
          <a:custGeom>
            <a:avLst/>
            <a:gdLst/>
            <a:ahLst/>
            <a:cxnLst/>
            <a:rect l="l" t="t" r="r" b="b"/>
            <a:pathLst>
              <a:path w="3193923" h="2353818">
                <a:moveTo>
                  <a:pt x="0" y="2353818"/>
                </a:moveTo>
                <a:lnTo>
                  <a:pt x="3193923" y="2353818"/>
                </a:lnTo>
                <a:lnTo>
                  <a:pt x="3193923" y="0"/>
                </a:lnTo>
                <a:lnTo>
                  <a:pt x="0" y="0"/>
                </a:lnTo>
                <a:lnTo>
                  <a:pt x="0" y="235381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05373" y="3044316"/>
            <a:ext cx="3102102" cy="2353818"/>
          </a:xfrm>
          <a:custGeom>
            <a:avLst/>
            <a:gdLst/>
            <a:ahLst/>
            <a:cxnLst/>
            <a:rect l="l" t="t" r="r" b="b"/>
            <a:pathLst>
              <a:path w="3102102" h="2353818">
                <a:moveTo>
                  <a:pt x="0" y="2353818"/>
                </a:moveTo>
                <a:lnTo>
                  <a:pt x="3102102" y="2353818"/>
                </a:lnTo>
                <a:lnTo>
                  <a:pt x="3102102" y="0"/>
                </a:lnTo>
                <a:lnTo>
                  <a:pt x="0" y="0"/>
                </a:lnTo>
                <a:lnTo>
                  <a:pt x="0" y="2353818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5373" y="1105280"/>
            <a:ext cx="0" cy="4299204"/>
          </a:xfrm>
          <a:custGeom>
            <a:avLst/>
            <a:gdLst/>
            <a:ahLst/>
            <a:cxnLst/>
            <a:rect l="l" t="t" r="r" b="b"/>
            <a:pathLst>
              <a:path h="4299204">
                <a:moveTo>
                  <a:pt x="0" y="0"/>
                </a:moveTo>
                <a:lnTo>
                  <a:pt x="0" y="42992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05100" y="1124330"/>
            <a:ext cx="6308725" cy="0"/>
          </a:xfrm>
          <a:custGeom>
            <a:avLst/>
            <a:gdLst/>
            <a:ahLst/>
            <a:cxnLst/>
            <a:rect l="l" t="t" r="r" b="b"/>
            <a:pathLst>
              <a:path w="6308725">
                <a:moveTo>
                  <a:pt x="0" y="0"/>
                </a:moveTo>
                <a:lnTo>
                  <a:pt x="630872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05100" y="1541145"/>
            <a:ext cx="6308725" cy="0"/>
          </a:xfrm>
          <a:custGeom>
            <a:avLst/>
            <a:gdLst/>
            <a:ahLst/>
            <a:cxnLst/>
            <a:rect l="l" t="t" r="r" b="b"/>
            <a:pathLst>
              <a:path w="6308725">
                <a:moveTo>
                  <a:pt x="0" y="0"/>
                </a:moveTo>
                <a:lnTo>
                  <a:pt x="6308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05100" y="2627503"/>
            <a:ext cx="6308725" cy="0"/>
          </a:xfrm>
          <a:custGeom>
            <a:avLst/>
            <a:gdLst/>
            <a:ahLst/>
            <a:cxnLst/>
            <a:rect l="l" t="t" r="r" b="b"/>
            <a:pathLst>
              <a:path w="6308725">
                <a:moveTo>
                  <a:pt x="0" y="0"/>
                </a:moveTo>
                <a:lnTo>
                  <a:pt x="6308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05100" y="3044316"/>
            <a:ext cx="6308725" cy="0"/>
          </a:xfrm>
          <a:custGeom>
            <a:avLst/>
            <a:gdLst/>
            <a:ahLst/>
            <a:cxnLst/>
            <a:rect l="l" t="t" r="r" b="b"/>
            <a:pathLst>
              <a:path w="6308725">
                <a:moveTo>
                  <a:pt x="0" y="0"/>
                </a:moveTo>
                <a:lnTo>
                  <a:pt x="6308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8928" y="1629155"/>
            <a:ext cx="1382267" cy="576072"/>
          </a:xfrm>
          <a:custGeom>
            <a:avLst/>
            <a:gdLst/>
            <a:ahLst/>
            <a:cxnLst/>
            <a:rect l="l" t="t" r="r" b="b"/>
            <a:pathLst>
              <a:path w="1382267" h="576072">
                <a:moveTo>
                  <a:pt x="0" y="96012"/>
                </a:moveTo>
                <a:lnTo>
                  <a:pt x="0" y="480060"/>
                </a:lnTo>
                <a:lnTo>
                  <a:pt x="529" y="490223"/>
                </a:lnTo>
                <a:lnTo>
                  <a:pt x="14003" y="530064"/>
                </a:lnTo>
                <a:lnTo>
                  <a:pt x="42411" y="559762"/>
                </a:lnTo>
                <a:lnTo>
                  <a:pt x="81409" y="574972"/>
                </a:lnTo>
                <a:lnTo>
                  <a:pt x="96012" y="576072"/>
                </a:lnTo>
                <a:lnTo>
                  <a:pt x="1286255" y="576072"/>
                </a:lnTo>
                <a:lnTo>
                  <a:pt x="1323893" y="568433"/>
                </a:lnTo>
                <a:lnTo>
                  <a:pt x="1357454" y="544521"/>
                </a:lnTo>
                <a:lnTo>
                  <a:pt x="1377976" y="508570"/>
                </a:lnTo>
                <a:lnTo>
                  <a:pt x="1382267" y="480060"/>
                </a:lnTo>
                <a:lnTo>
                  <a:pt x="1382267" y="96012"/>
                </a:lnTo>
                <a:lnTo>
                  <a:pt x="1374629" y="58374"/>
                </a:lnTo>
                <a:lnTo>
                  <a:pt x="1350717" y="24813"/>
                </a:lnTo>
                <a:lnTo>
                  <a:pt x="1314766" y="4291"/>
                </a:lnTo>
                <a:lnTo>
                  <a:pt x="1286255" y="0"/>
                </a:lnTo>
                <a:lnTo>
                  <a:pt x="96012" y="0"/>
                </a:lnTo>
                <a:lnTo>
                  <a:pt x="58374" y="7638"/>
                </a:lnTo>
                <a:lnTo>
                  <a:pt x="24813" y="31550"/>
                </a:lnTo>
                <a:lnTo>
                  <a:pt x="4291" y="67501"/>
                </a:lnTo>
                <a:lnTo>
                  <a:pt x="0" y="960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8928" y="1629155"/>
            <a:ext cx="1382267" cy="576072"/>
          </a:xfrm>
          <a:custGeom>
            <a:avLst/>
            <a:gdLst/>
            <a:ahLst/>
            <a:cxnLst/>
            <a:rect l="l" t="t" r="r" b="b"/>
            <a:pathLst>
              <a:path w="1382267" h="576072">
                <a:moveTo>
                  <a:pt x="0" y="96012"/>
                </a:moveTo>
                <a:lnTo>
                  <a:pt x="9415" y="54448"/>
                </a:lnTo>
                <a:lnTo>
                  <a:pt x="34766" y="22027"/>
                </a:lnTo>
                <a:lnTo>
                  <a:pt x="71709" y="3093"/>
                </a:lnTo>
                <a:lnTo>
                  <a:pt x="96012" y="0"/>
                </a:lnTo>
                <a:lnTo>
                  <a:pt x="1286255" y="0"/>
                </a:lnTo>
                <a:lnTo>
                  <a:pt x="1327819" y="9415"/>
                </a:lnTo>
                <a:lnTo>
                  <a:pt x="1360240" y="34766"/>
                </a:lnTo>
                <a:lnTo>
                  <a:pt x="1379174" y="71709"/>
                </a:lnTo>
                <a:lnTo>
                  <a:pt x="1382267" y="96012"/>
                </a:lnTo>
                <a:lnTo>
                  <a:pt x="1382267" y="480060"/>
                </a:lnTo>
                <a:lnTo>
                  <a:pt x="1372852" y="521623"/>
                </a:lnTo>
                <a:lnTo>
                  <a:pt x="1347501" y="554044"/>
                </a:lnTo>
                <a:lnTo>
                  <a:pt x="1310558" y="572978"/>
                </a:lnTo>
                <a:lnTo>
                  <a:pt x="1286255" y="576072"/>
                </a:lnTo>
                <a:lnTo>
                  <a:pt x="96012" y="576072"/>
                </a:lnTo>
                <a:lnTo>
                  <a:pt x="54448" y="566656"/>
                </a:lnTo>
                <a:lnTo>
                  <a:pt x="22027" y="541305"/>
                </a:lnTo>
                <a:lnTo>
                  <a:pt x="3093" y="504362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28928" y="3645407"/>
            <a:ext cx="1350264" cy="576072"/>
          </a:xfrm>
          <a:custGeom>
            <a:avLst/>
            <a:gdLst/>
            <a:ahLst/>
            <a:cxnLst/>
            <a:rect l="l" t="t" r="r" b="b"/>
            <a:pathLst>
              <a:path w="1350264" h="576072">
                <a:moveTo>
                  <a:pt x="0" y="96012"/>
                </a:moveTo>
                <a:lnTo>
                  <a:pt x="0" y="480060"/>
                </a:lnTo>
                <a:lnTo>
                  <a:pt x="529" y="490223"/>
                </a:lnTo>
                <a:lnTo>
                  <a:pt x="14003" y="530064"/>
                </a:lnTo>
                <a:lnTo>
                  <a:pt x="42411" y="559762"/>
                </a:lnTo>
                <a:lnTo>
                  <a:pt x="81409" y="574972"/>
                </a:lnTo>
                <a:lnTo>
                  <a:pt x="96012" y="576072"/>
                </a:lnTo>
                <a:lnTo>
                  <a:pt x="1254252" y="576072"/>
                </a:lnTo>
                <a:lnTo>
                  <a:pt x="1291889" y="568433"/>
                </a:lnTo>
                <a:lnTo>
                  <a:pt x="1325450" y="544521"/>
                </a:lnTo>
                <a:lnTo>
                  <a:pt x="1345972" y="508570"/>
                </a:lnTo>
                <a:lnTo>
                  <a:pt x="1350264" y="480060"/>
                </a:lnTo>
                <a:lnTo>
                  <a:pt x="1350264" y="96012"/>
                </a:lnTo>
                <a:lnTo>
                  <a:pt x="1342625" y="58374"/>
                </a:lnTo>
                <a:lnTo>
                  <a:pt x="1318713" y="24813"/>
                </a:lnTo>
                <a:lnTo>
                  <a:pt x="1282762" y="4291"/>
                </a:lnTo>
                <a:lnTo>
                  <a:pt x="1254252" y="0"/>
                </a:lnTo>
                <a:lnTo>
                  <a:pt x="96012" y="0"/>
                </a:lnTo>
                <a:lnTo>
                  <a:pt x="58374" y="7638"/>
                </a:lnTo>
                <a:lnTo>
                  <a:pt x="24813" y="31550"/>
                </a:lnTo>
                <a:lnTo>
                  <a:pt x="4291" y="67501"/>
                </a:lnTo>
                <a:lnTo>
                  <a:pt x="0" y="960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28928" y="3645407"/>
            <a:ext cx="1350264" cy="576072"/>
          </a:xfrm>
          <a:custGeom>
            <a:avLst/>
            <a:gdLst/>
            <a:ahLst/>
            <a:cxnLst/>
            <a:rect l="l" t="t" r="r" b="b"/>
            <a:pathLst>
              <a:path w="1350264" h="576072">
                <a:moveTo>
                  <a:pt x="0" y="96012"/>
                </a:moveTo>
                <a:lnTo>
                  <a:pt x="9415" y="54448"/>
                </a:lnTo>
                <a:lnTo>
                  <a:pt x="34766" y="22027"/>
                </a:lnTo>
                <a:lnTo>
                  <a:pt x="71709" y="3093"/>
                </a:lnTo>
                <a:lnTo>
                  <a:pt x="96012" y="0"/>
                </a:lnTo>
                <a:lnTo>
                  <a:pt x="1254252" y="0"/>
                </a:lnTo>
                <a:lnTo>
                  <a:pt x="1295815" y="9415"/>
                </a:lnTo>
                <a:lnTo>
                  <a:pt x="1328236" y="34766"/>
                </a:lnTo>
                <a:lnTo>
                  <a:pt x="1347170" y="71709"/>
                </a:lnTo>
                <a:lnTo>
                  <a:pt x="1350264" y="96012"/>
                </a:lnTo>
                <a:lnTo>
                  <a:pt x="1350264" y="480060"/>
                </a:lnTo>
                <a:lnTo>
                  <a:pt x="1340848" y="521623"/>
                </a:lnTo>
                <a:lnTo>
                  <a:pt x="1315497" y="554044"/>
                </a:lnTo>
                <a:lnTo>
                  <a:pt x="1278554" y="572978"/>
                </a:lnTo>
                <a:lnTo>
                  <a:pt x="1254252" y="576072"/>
                </a:lnTo>
                <a:lnTo>
                  <a:pt x="96012" y="576072"/>
                </a:lnTo>
                <a:lnTo>
                  <a:pt x="54448" y="566656"/>
                </a:lnTo>
                <a:lnTo>
                  <a:pt x="22027" y="541305"/>
                </a:lnTo>
                <a:lnTo>
                  <a:pt x="3093" y="504362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76360" y="1484376"/>
            <a:ext cx="288036" cy="937260"/>
          </a:xfrm>
          <a:custGeom>
            <a:avLst/>
            <a:gdLst/>
            <a:ahLst/>
            <a:cxnLst/>
            <a:rect l="l" t="t" r="r" b="b"/>
            <a:pathLst>
              <a:path w="288036" h="937260">
                <a:moveTo>
                  <a:pt x="144018" y="702945"/>
                </a:moveTo>
                <a:lnTo>
                  <a:pt x="144018" y="937260"/>
                </a:lnTo>
                <a:lnTo>
                  <a:pt x="288036" y="468629"/>
                </a:lnTo>
                <a:lnTo>
                  <a:pt x="144018" y="0"/>
                </a:lnTo>
                <a:lnTo>
                  <a:pt x="144018" y="234314"/>
                </a:lnTo>
                <a:lnTo>
                  <a:pt x="0" y="234314"/>
                </a:lnTo>
                <a:lnTo>
                  <a:pt x="0" y="702945"/>
                </a:lnTo>
                <a:lnTo>
                  <a:pt x="144018" y="70294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76360" y="1484376"/>
            <a:ext cx="288036" cy="937260"/>
          </a:xfrm>
          <a:custGeom>
            <a:avLst/>
            <a:gdLst/>
            <a:ahLst/>
            <a:cxnLst/>
            <a:rect l="l" t="t" r="r" b="b"/>
            <a:pathLst>
              <a:path w="288036" h="937260">
                <a:moveTo>
                  <a:pt x="0" y="234314"/>
                </a:moveTo>
                <a:lnTo>
                  <a:pt x="144018" y="234314"/>
                </a:lnTo>
                <a:lnTo>
                  <a:pt x="144018" y="0"/>
                </a:lnTo>
                <a:lnTo>
                  <a:pt x="288036" y="468629"/>
                </a:lnTo>
                <a:lnTo>
                  <a:pt x="144018" y="937260"/>
                </a:lnTo>
                <a:lnTo>
                  <a:pt x="144018" y="702945"/>
                </a:lnTo>
                <a:lnTo>
                  <a:pt x="0" y="702945"/>
                </a:lnTo>
                <a:lnTo>
                  <a:pt x="0" y="23431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76360" y="3357372"/>
            <a:ext cx="288036" cy="935735"/>
          </a:xfrm>
          <a:custGeom>
            <a:avLst/>
            <a:gdLst/>
            <a:ahLst/>
            <a:cxnLst/>
            <a:rect l="l" t="t" r="r" b="b"/>
            <a:pathLst>
              <a:path w="288036" h="935735">
                <a:moveTo>
                  <a:pt x="144018" y="701801"/>
                </a:moveTo>
                <a:lnTo>
                  <a:pt x="144018" y="935735"/>
                </a:lnTo>
                <a:lnTo>
                  <a:pt x="288036" y="467867"/>
                </a:lnTo>
                <a:lnTo>
                  <a:pt x="144018" y="0"/>
                </a:lnTo>
                <a:lnTo>
                  <a:pt x="144018" y="233933"/>
                </a:lnTo>
                <a:lnTo>
                  <a:pt x="0" y="233933"/>
                </a:lnTo>
                <a:lnTo>
                  <a:pt x="0" y="701801"/>
                </a:lnTo>
                <a:lnTo>
                  <a:pt x="144018" y="70180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76360" y="3357372"/>
            <a:ext cx="288036" cy="935735"/>
          </a:xfrm>
          <a:custGeom>
            <a:avLst/>
            <a:gdLst/>
            <a:ahLst/>
            <a:cxnLst/>
            <a:rect l="l" t="t" r="r" b="b"/>
            <a:pathLst>
              <a:path w="288036" h="935735">
                <a:moveTo>
                  <a:pt x="0" y="233933"/>
                </a:moveTo>
                <a:lnTo>
                  <a:pt x="144018" y="233933"/>
                </a:lnTo>
                <a:lnTo>
                  <a:pt x="144018" y="0"/>
                </a:lnTo>
                <a:lnTo>
                  <a:pt x="288036" y="467867"/>
                </a:lnTo>
                <a:lnTo>
                  <a:pt x="144018" y="935735"/>
                </a:lnTo>
                <a:lnTo>
                  <a:pt x="144018" y="701801"/>
                </a:lnTo>
                <a:lnTo>
                  <a:pt x="0" y="701801"/>
                </a:lnTo>
                <a:lnTo>
                  <a:pt x="0" y="23393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36024" y="1484376"/>
            <a:ext cx="1796796" cy="1007363"/>
          </a:xfrm>
          <a:custGeom>
            <a:avLst/>
            <a:gdLst/>
            <a:ahLst/>
            <a:cxnLst/>
            <a:rect l="l" t="t" r="r" b="b"/>
            <a:pathLst>
              <a:path w="1796796" h="1007363">
                <a:moveTo>
                  <a:pt x="0" y="167894"/>
                </a:moveTo>
                <a:lnTo>
                  <a:pt x="0" y="839470"/>
                </a:lnTo>
                <a:lnTo>
                  <a:pt x="309" y="849746"/>
                </a:lnTo>
                <a:lnTo>
                  <a:pt x="8369" y="891952"/>
                </a:lnTo>
                <a:lnTo>
                  <a:pt x="26282" y="929688"/>
                </a:lnTo>
                <a:lnTo>
                  <a:pt x="52621" y="961527"/>
                </a:lnTo>
                <a:lnTo>
                  <a:pt x="85955" y="986039"/>
                </a:lnTo>
                <a:lnTo>
                  <a:pt x="124856" y="1001794"/>
                </a:lnTo>
                <a:lnTo>
                  <a:pt x="167894" y="1007363"/>
                </a:lnTo>
                <a:lnTo>
                  <a:pt x="1628902" y="1007363"/>
                </a:lnTo>
                <a:lnTo>
                  <a:pt x="1667741" y="1002846"/>
                </a:lnTo>
                <a:lnTo>
                  <a:pt x="1707126" y="988059"/>
                </a:lnTo>
                <a:lnTo>
                  <a:pt x="1741090" y="964369"/>
                </a:lnTo>
                <a:lnTo>
                  <a:pt x="1768203" y="933208"/>
                </a:lnTo>
                <a:lnTo>
                  <a:pt x="1787036" y="896004"/>
                </a:lnTo>
                <a:lnTo>
                  <a:pt x="1796159" y="854187"/>
                </a:lnTo>
                <a:lnTo>
                  <a:pt x="1796796" y="839470"/>
                </a:lnTo>
                <a:lnTo>
                  <a:pt x="1796796" y="167894"/>
                </a:lnTo>
                <a:lnTo>
                  <a:pt x="1792278" y="129054"/>
                </a:lnTo>
                <a:lnTo>
                  <a:pt x="1777491" y="89669"/>
                </a:lnTo>
                <a:lnTo>
                  <a:pt x="1753801" y="55705"/>
                </a:lnTo>
                <a:lnTo>
                  <a:pt x="1722640" y="28592"/>
                </a:lnTo>
                <a:lnTo>
                  <a:pt x="1685436" y="9759"/>
                </a:lnTo>
                <a:lnTo>
                  <a:pt x="1643619" y="636"/>
                </a:lnTo>
                <a:lnTo>
                  <a:pt x="1628902" y="0"/>
                </a:lnTo>
                <a:lnTo>
                  <a:pt x="167894" y="0"/>
                </a:lnTo>
                <a:lnTo>
                  <a:pt x="129054" y="4517"/>
                </a:lnTo>
                <a:lnTo>
                  <a:pt x="89669" y="19304"/>
                </a:lnTo>
                <a:lnTo>
                  <a:pt x="55705" y="42994"/>
                </a:lnTo>
                <a:lnTo>
                  <a:pt x="28592" y="74155"/>
                </a:lnTo>
                <a:lnTo>
                  <a:pt x="9759" y="111359"/>
                </a:lnTo>
                <a:lnTo>
                  <a:pt x="636" y="153176"/>
                </a:lnTo>
                <a:lnTo>
                  <a:pt x="0" y="16789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36024" y="1484376"/>
            <a:ext cx="1796796" cy="1007363"/>
          </a:xfrm>
          <a:custGeom>
            <a:avLst/>
            <a:gdLst/>
            <a:ahLst/>
            <a:cxnLst/>
            <a:rect l="l" t="t" r="r" b="b"/>
            <a:pathLst>
              <a:path w="1796796" h="1007363">
                <a:moveTo>
                  <a:pt x="0" y="167894"/>
                </a:moveTo>
                <a:lnTo>
                  <a:pt x="5569" y="124856"/>
                </a:lnTo>
                <a:lnTo>
                  <a:pt x="21324" y="85955"/>
                </a:lnTo>
                <a:lnTo>
                  <a:pt x="45836" y="52621"/>
                </a:lnTo>
                <a:lnTo>
                  <a:pt x="77675" y="26282"/>
                </a:lnTo>
                <a:lnTo>
                  <a:pt x="115411" y="8369"/>
                </a:lnTo>
                <a:lnTo>
                  <a:pt x="157617" y="309"/>
                </a:lnTo>
                <a:lnTo>
                  <a:pt x="167894" y="0"/>
                </a:lnTo>
                <a:lnTo>
                  <a:pt x="1628902" y="0"/>
                </a:lnTo>
                <a:lnTo>
                  <a:pt x="1671939" y="5569"/>
                </a:lnTo>
                <a:lnTo>
                  <a:pt x="1710840" y="21324"/>
                </a:lnTo>
                <a:lnTo>
                  <a:pt x="1744174" y="45836"/>
                </a:lnTo>
                <a:lnTo>
                  <a:pt x="1770513" y="77675"/>
                </a:lnTo>
                <a:lnTo>
                  <a:pt x="1788426" y="115411"/>
                </a:lnTo>
                <a:lnTo>
                  <a:pt x="1796486" y="157617"/>
                </a:lnTo>
                <a:lnTo>
                  <a:pt x="1796796" y="167894"/>
                </a:lnTo>
                <a:lnTo>
                  <a:pt x="1796796" y="839470"/>
                </a:lnTo>
                <a:lnTo>
                  <a:pt x="1791226" y="882507"/>
                </a:lnTo>
                <a:lnTo>
                  <a:pt x="1775471" y="921408"/>
                </a:lnTo>
                <a:lnTo>
                  <a:pt x="1750959" y="954742"/>
                </a:lnTo>
                <a:lnTo>
                  <a:pt x="1719120" y="981081"/>
                </a:lnTo>
                <a:lnTo>
                  <a:pt x="1681384" y="998994"/>
                </a:lnTo>
                <a:lnTo>
                  <a:pt x="1639178" y="1007054"/>
                </a:lnTo>
                <a:lnTo>
                  <a:pt x="1628902" y="1007363"/>
                </a:lnTo>
                <a:lnTo>
                  <a:pt x="167894" y="1007363"/>
                </a:lnTo>
                <a:lnTo>
                  <a:pt x="124856" y="1001794"/>
                </a:lnTo>
                <a:lnTo>
                  <a:pt x="85955" y="986039"/>
                </a:lnTo>
                <a:lnTo>
                  <a:pt x="52621" y="961527"/>
                </a:lnTo>
                <a:lnTo>
                  <a:pt x="26282" y="929688"/>
                </a:lnTo>
                <a:lnTo>
                  <a:pt x="8369" y="891952"/>
                </a:lnTo>
                <a:lnTo>
                  <a:pt x="309" y="849746"/>
                </a:lnTo>
                <a:lnTo>
                  <a:pt x="0" y="839470"/>
                </a:lnTo>
                <a:lnTo>
                  <a:pt x="0" y="16789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36024" y="3284220"/>
            <a:ext cx="1796796" cy="1008887"/>
          </a:xfrm>
          <a:custGeom>
            <a:avLst/>
            <a:gdLst/>
            <a:ahLst/>
            <a:cxnLst/>
            <a:rect l="l" t="t" r="r" b="b"/>
            <a:pathLst>
              <a:path w="1796796" h="1008887">
                <a:moveTo>
                  <a:pt x="0" y="168147"/>
                </a:moveTo>
                <a:lnTo>
                  <a:pt x="0" y="840739"/>
                </a:lnTo>
                <a:lnTo>
                  <a:pt x="334" y="851429"/>
                </a:lnTo>
                <a:lnTo>
                  <a:pt x="8483" y="893600"/>
                </a:lnTo>
                <a:lnTo>
                  <a:pt x="26461" y="931301"/>
                </a:lnTo>
                <a:lnTo>
                  <a:pt x="52842" y="963106"/>
                </a:lnTo>
                <a:lnTo>
                  <a:pt x="86201" y="987589"/>
                </a:lnTo>
                <a:lnTo>
                  <a:pt x="125112" y="1003325"/>
                </a:lnTo>
                <a:lnTo>
                  <a:pt x="168148" y="1008887"/>
                </a:lnTo>
                <a:lnTo>
                  <a:pt x="1628648" y="1008887"/>
                </a:lnTo>
                <a:lnTo>
                  <a:pt x="1667877" y="1004283"/>
                </a:lnTo>
                <a:lnTo>
                  <a:pt x="1707226" y="989423"/>
                </a:lnTo>
                <a:lnTo>
                  <a:pt x="1741155" y="965684"/>
                </a:lnTo>
                <a:lnTo>
                  <a:pt x="1768238" y="934493"/>
                </a:lnTo>
                <a:lnTo>
                  <a:pt x="1787048" y="897274"/>
                </a:lnTo>
                <a:lnTo>
                  <a:pt x="1796160" y="855455"/>
                </a:lnTo>
                <a:lnTo>
                  <a:pt x="1796796" y="840739"/>
                </a:lnTo>
                <a:lnTo>
                  <a:pt x="1796796" y="168147"/>
                </a:lnTo>
                <a:lnTo>
                  <a:pt x="1792191" y="128918"/>
                </a:lnTo>
                <a:lnTo>
                  <a:pt x="1777331" y="89569"/>
                </a:lnTo>
                <a:lnTo>
                  <a:pt x="1753592" y="55640"/>
                </a:lnTo>
                <a:lnTo>
                  <a:pt x="1722401" y="28557"/>
                </a:lnTo>
                <a:lnTo>
                  <a:pt x="1685182" y="9747"/>
                </a:lnTo>
                <a:lnTo>
                  <a:pt x="1643363" y="635"/>
                </a:lnTo>
                <a:lnTo>
                  <a:pt x="1628648" y="0"/>
                </a:lnTo>
                <a:lnTo>
                  <a:pt x="168148" y="0"/>
                </a:lnTo>
                <a:lnTo>
                  <a:pt x="128918" y="4604"/>
                </a:lnTo>
                <a:lnTo>
                  <a:pt x="89569" y="19464"/>
                </a:lnTo>
                <a:lnTo>
                  <a:pt x="55640" y="43203"/>
                </a:lnTo>
                <a:lnTo>
                  <a:pt x="28557" y="74394"/>
                </a:lnTo>
                <a:lnTo>
                  <a:pt x="9747" y="111613"/>
                </a:lnTo>
                <a:lnTo>
                  <a:pt x="635" y="153432"/>
                </a:lnTo>
                <a:lnTo>
                  <a:pt x="0" y="16814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36024" y="3284220"/>
            <a:ext cx="1796796" cy="1008887"/>
          </a:xfrm>
          <a:custGeom>
            <a:avLst/>
            <a:gdLst/>
            <a:ahLst/>
            <a:cxnLst/>
            <a:rect l="l" t="t" r="r" b="b"/>
            <a:pathLst>
              <a:path w="1796796" h="1008887">
                <a:moveTo>
                  <a:pt x="0" y="168147"/>
                </a:moveTo>
                <a:lnTo>
                  <a:pt x="5562" y="125112"/>
                </a:lnTo>
                <a:lnTo>
                  <a:pt x="21298" y="86201"/>
                </a:lnTo>
                <a:lnTo>
                  <a:pt x="45781" y="52842"/>
                </a:lnTo>
                <a:lnTo>
                  <a:pt x="77586" y="26461"/>
                </a:lnTo>
                <a:lnTo>
                  <a:pt x="115287" y="8483"/>
                </a:lnTo>
                <a:lnTo>
                  <a:pt x="157458" y="334"/>
                </a:lnTo>
                <a:lnTo>
                  <a:pt x="168148" y="0"/>
                </a:lnTo>
                <a:lnTo>
                  <a:pt x="1628648" y="0"/>
                </a:lnTo>
                <a:lnTo>
                  <a:pt x="1671683" y="5562"/>
                </a:lnTo>
                <a:lnTo>
                  <a:pt x="1710594" y="21298"/>
                </a:lnTo>
                <a:lnTo>
                  <a:pt x="1743953" y="45781"/>
                </a:lnTo>
                <a:lnTo>
                  <a:pt x="1770334" y="77586"/>
                </a:lnTo>
                <a:lnTo>
                  <a:pt x="1788312" y="115287"/>
                </a:lnTo>
                <a:lnTo>
                  <a:pt x="1796461" y="157458"/>
                </a:lnTo>
                <a:lnTo>
                  <a:pt x="1796796" y="168147"/>
                </a:lnTo>
                <a:lnTo>
                  <a:pt x="1796796" y="840739"/>
                </a:lnTo>
                <a:lnTo>
                  <a:pt x="1791233" y="883775"/>
                </a:lnTo>
                <a:lnTo>
                  <a:pt x="1775497" y="922686"/>
                </a:lnTo>
                <a:lnTo>
                  <a:pt x="1751014" y="956045"/>
                </a:lnTo>
                <a:lnTo>
                  <a:pt x="1719209" y="982426"/>
                </a:lnTo>
                <a:lnTo>
                  <a:pt x="1681508" y="1000404"/>
                </a:lnTo>
                <a:lnTo>
                  <a:pt x="1639337" y="1008553"/>
                </a:lnTo>
                <a:lnTo>
                  <a:pt x="1628648" y="1008887"/>
                </a:lnTo>
                <a:lnTo>
                  <a:pt x="168148" y="1008887"/>
                </a:lnTo>
                <a:lnTo>
                  <a:pt x="125112" y="1003325"/>
                </a:lnTo>
                <a:lnTo>
                  <a:pt x="86201" y="987589"/>
                </a:lnTo>
                <a:lnTo>
                  <a:pt x="52842" y="963106"/>
                </a:lnTo>
                <a:lnTo>
                  <a:pt x="26461" y="931301"/>
                </a:lnTo>
                <a:lnTo>
                  <a:pt x="8483" y="893600"/>
                </a:lnTo>
                <a:lnTo>
                  <a:pt x="334" y="851429"/>
                </a:lnTo>
                <a:lnTo>
                  <a:pt x="0" y="840739"/>
                </a:lnTo>
                <a:lnTo>
                  <a:pt x="0" y="16814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5304" y="5445252"/>
            <a:ext cx="1296924" cy="406907"/>
          </a:xfrm>
          <a:custGeom>
            <a:avLst/>
            <a:gdLst/>
            <a:ahLst/>
            <a:cxnLst/>
            <a:rect l="l" t="t" r="r" b="b"/>
            <a:pathLst>
              <a:path w="1296924" h="406907">
                <a:moveTo>
                  <a:pt x="648462" y="406908"/>
                </a:moveTo>
                <a:lnTo>
                  <a:pt x="1296924" y="203454"/>
                </a:lnTo>
                <a:lnTo>
                  <a:pt x="972693" y="203454"/>
                </a:lnTo>
                <a:lnTo>
                  <a:pt x="972693" y="0"/>
                </a:lnTo>
                <a:lnTo>
                  <a:pt x="324231" y="0"/>
                </a:lnTo>
                <a:lnTo>
                  <a:pt x="324231" y="203454"/>
                </a:lnTo>
                <a:lnTo>
                  <a:pt x="0" y="203454"/>
                </a:lnTo>
                <a:lnTo>
                  <a:pt x="648462" y="4069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75304" y="5445252"/>
            <a:ext cx="1296924" cy="406907"/>
          </a:xfrm>
          <a:custGeom>
            <a:avLst/>
            <a:gdLst/>
            <a:ahLst/>
            <a:cxnLst/>
            <a:rect l="l" t="t" r="r" b="b"/>
            <a:pathLst>
              <a:path w="1296924" h="406907">
                <a:moveTo>
                  <a:pt x="0" y="203454"/>
                </a:moveTo>
                <a:lnTo>
                  <a:pt x="324231" y="203454"/>
                </a:lnTo>
                <a:lnTo>
                  <a:pt x="324231" y="0"/>
                </a:lnTo>
                <a:lnTo>
                  <a:pt x="972693" y="0"/>
                </a:lnTo>
                <a:lnTo>
                  <a:pt x="972693" y="203454"/>
                </a:lnTo>
                <a:lnTo>
                  <a:pt x="1296924" y="203454"/>
                </a:lnTo>
                <a:lnTo>
                  <a:pt x="648462" y="406908"/>
                </a:lnTo>
                <a:lnTo>
                  <a:pt x="0" y="20345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0444" y="5445252"/>
            <a:ext cx="1295400" cy="431291"/>
          </a:xfrm>
          <a:custGeom>
            <a:avLst/>
            <a:gdLst/>
            <a:ahLst/>
            <a:cxnLst/>
            <a:rect l="l" t="t" r="r" b="b"/>
            <a:pathLst>
              <a:path w="1295400" h="431291">
                <a:moveTo>
                  <a:pt x="647700" y="431292"/>
                </a:moveTo>
                <a:lnTo>
                  <a:pt x="1295400" y="215646"/>
                </a:lnTo>
                <a:lnTo>
                  <a:pt x="971550" y="215646"/>
                </a:lnTo>
                <a:lnTo>
                  <a:pt x="971550" y="0"/>
                </a:lnTo>
                <a:lnTo>
                  <a:pt x="323850" y="0"/>
                </a:lnTo>
                <a:lnTo>
                  <a:pt x="323850" y="215646"/>
                </a:lnTo>
                <a:lnTo>
                  <a:pt x="0" y="215646"/>
                </a:lnTo>
                <a:lnTo>
                  <a:pt x="647700" y="43129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0444" y="5445252"/>
            <a:ext cx="1295400" cy="431291"/>
          </a:xfrm>
          <a:custGeom>
            <a:avLst/>
            <a:gdLst/>
            <a:ahLst/>
            <a:cxnLst/>
            <a:rect l="l" t="t" r="r" b="b"/>
            <a:pathLst>
              <a:path w="1295400" h="431291">
                <a:moveTo>
                  <a:pt x="0" y="215646"/>
                </a:moveTo>
                <a:lnTo>
                  <a:pt x="323850" y="215646"/>
                </a:lnTo>
                <a:lnTo>
                  <a:pt x="323850" y="0"/>
                </a:lnTo>
                <a:lnTo>
                  <a:pt x="971550" y="0"/>
                </a:lnTo>
                <a:lnTo>
                  <a:pt x="971550" y="215646"/>
                </a:lnTo>
                <a:lnTo>
                  <a:pt x="1295400" y="215646"/>
                </a:lnTo>
                <a:lnTo>
                  <a:pt x="647700" y="431292"/>
                </a:lnTo>
                <a:lnTo>
                  <a:pt x="0" y="215646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5976" y="6092952"/>
            <a:ext cx="2592324" cy="359664"/>
          </a:xfrm>
          <a:custGeom>
            <a:avLst/>
            <a:gdLst/>
            <a:ahLst/>
            <a:cxnLst/>
            <a:rect l="l" t="t" r="r" b="b"/>
            <a:pathLst>
              <a:path w="2592324" h="359663">
                <a:moveTo>
                  <a:pt x="0" y="59944"/>
                </a:moveTo>
                <a:lnTo>
                  <a:pt x="0" y="299720"/>
                </a:lnTo>
                <a:lnTo>
                  <a:pt x="801" y="309551"/>
                </a:lnTo>
                <a:lnTo>
                  <a:pt x="20956" y="345269"/>
                </a:lnTo>
                <a:lnTo>
                  <a:pt x="59943" y="359664"/>
                </a:lnTo>
                <a:lnTo>
                  <a:pt x="2532379" y="359664"/>
                </a:lnTo>
                <a:lnTo>
                  <a:pt x="2577942" y="338692"/>
                </a:lnTo>
                <a:lnTo>
                  <a:pt x="2592324" y="299720"/>
                </a:lnTo>
                <a:lnTo>
                  <a:pt x="2592324" y="59944"/>
                </a:lnTo>
                <a:lnTo>
                  <a:pt x="2571367" y="14394"/>
                </a:lnTo>
                <a:lnTo>
                  <a:pt x="2532379" y="0"/>
                </a:lnTo>
                <a:lnTo>
                  <a:pt x="59943" y="0"/>
                </a:lnTo>
                <a:lnTo>
                  <a:pt x="14381" y="20971"/>
                </a:lnTo>
                <a:lnTo>
                  <a:pt x="0" y="599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5976" y="6092952"/>
            <a:ext cx="2592324" cy="359664"/>
          </a:xfrm>
          <a:custGeom>
            <a:avLst/>
            <a:gdLst/>
            <a:ahLst/>
            <a:cxnLst/>
            <a:rect l="l" t="t" r="r" b="b"/>
            <a:pathLst>
              <a:path w="2592324" h="359663">
                <a:moveTo>
                  <a:pt x="0" y="59944"/>
                </a:moveTo>
                <a:lnTo>
                  <a:pt x="14381" y="20971"/>
                </a:lnTo>
                <a:lnTo>
                  <a:pt x="50102" y="802"/>
                </a:lnTo>
                <a:lnTo>
                  <a:pt x="59943" y="0"/>
                </a:lnTo>
                <a:lnTo>
                  <a:pt x="2532379" y="0"/>
                </a:lnTo>
                <a:lnTo>
                  <a:pt x="2571367" y="14394"/>
                </a:lnTo>
                <a:lnTo>
                  <a:pt x="2591522" y="50112"/>
                </a:lnTo>
                <a:lnTo>
                  <a:pt x="2592324" y="59944"/>
                </a:lnTo>
                <a:lnTo>
                  <a:pt x="2592324" y="299720"/>
                </a:lnTo>
                <a:lnTo>
                  <a:pt x="2577942" y="338692"/>
                </a:lnTo>
                <a:lnTo>
                  <a:pt x="2542221" y="358861"/>
                </a:lnTo>
                <a:lnTo>
                  <a:pt x="2532379" y="359664"/>
                </a:lnTo>
                <a:lnTo>
                  <a:pt x="59943" y="359664"/>
                </a:lnTo>
                <a:lnTo>
                  <a:pt x="20956" y="345269"/>
                </a:lnTo>
                <a:lnTo>
                  <a:pt x="801" y="309551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7628" y="6092952"/>
            <a:ext cx="2592324" cy="359664"/>
          </a:xfrm>
          <a:custGeom>
            <a:avLst/>
            <a:gdLst/>
            <a:ahLst/>
            <a:cxnLst/>
            <a:rect l="l" t="t" r="r" b="b"/>
            <a:pathLst>
              <a:path w="2592324" h="359663">
                <a:moveTo>
                  <a:pt x="0" y="59944"/>
                </a:moveTo>
                <a:lnTo>
                  <a:pt x="0" y="299720"/>
                </a:lnTo>
                <a:lnTo>
                  <a:pt x="801" y="309551"/>
                </a:lnTo>
                <a:lnTo>
                  <a:pt x="20956" y="345269"/>
                </a:lnTo>
                <a:lnTo>
                  <a:pt x="59944" y="359664"/>
                </a:lnTo>
                <a:lnTo>
                  <a:pt x="2532379" y="359664"/>
                </a:lnTo>
                <a:lnTo>
                  <a:pt x="2577942" y="338692"/>
                </a:lnTo>
                <a:lnTo>
                  <a:pt x="2592324" y="299720"/>
                </a:lnTo>
                <a:lnTo>
                  <a:pt x="2592324" y="59944"/>
                </a:lnTo>
                <a:lnTo>
                  <a:pt x="2571367" y="14394"/>
                </a:lnTo>
                <a:lnTo>
                  <a:pt x="2532379" y="0"/>
                </a:lnTo>
                <a:lnTo>
                  <a:pt x="59944" y="0"/>
                </a:lnTo>
                <a:lnTo>
                  <a:pt x="14381" y="20971"/>
                </a:lnTo>
                <a:lnTo>
                  <a:pt x="0" y="599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7628" y="6092952"/>
            <a:ext cx="2592324" cy="359664"/>
          </a:xfrm>
          <a:custGeom>
            <a:avLst/>
            <a:gdLst/>
            <a:ahLst/>
            <a:cxnLst/>
            <a:rect l="l" t="t" r="r" b="b"/>
            <a:pathLst>
              <a:path w="2592324" h="359663">
                <a:moveTo>
                  <a:pt x="0" y="59944"/>
                </a:moveTo>
                <a:lnTo>
                  <a:pt x="14381" y="20971"/>
                </a:lnTo>
                <a:lnTo>
                  <a:pt x="50102" y="802"/>
                </a:lnTo>
                <a:lnTo>
                  <a:pt x="59944" y="0"/>
                </a:lnTo>
                <a:lnTo>
                  <a:pt x="2532379" y="0"/>
                </a:lnTo>
                <a:lnTo>
                  <a:pt x="2571367" y="14394"/>
                </a:lnTo>
                <a:lnTo>
                  <a:pt x="2591522" y="50112"/>
                </a:lnTo>
                <a:lnTo>
                  <a:pt x="2592324" y="59944"/>
                </a:lnTo>
                <a:lnTo>
                  <a:pt x="2592324" y="299720"/>
                </a:lnTo>
                <a:lnTo>
                  <a:pt x="2577942" y="338692"/>
                </a:lnTo>
                <a:lnTo>
                  <a:pt x="2542221" y="358861"/>
                </a:lnTo>
                <a:lnTo>
                  <a:pt x="2532379" y="359664"/>
                </a:lnTo>
                <a:lnTo>
                  <a:pt x="59944" y="359664"/>
                </a:lnTo>
                <a:lnTo>
                  <a:pt x="20956" y="345269"/>
                </a:lnTo>
                <a:lnTo>
                  <a:pt x="801" y="309551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66834" y="1765293"/>
            <a:ext cx="1550454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382" marR="100486" algn="ctr">
              <a:lnSpc>
                <a:spcPts val="1739"/>
              </a:lnSpc>
              <a:spcBef>
                <a:spcPts val="87"/>
              </a:spcBef>
            </a:pP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ΕΣ</a:t>
            </a:r>
            <a:r>
              <a:rPr sz="1600" b="1" spc="-9" dirty="0" smtClean="0">
                <a:solidFill>
                  <a:srgbClr val="FFFF00"/>
                </a:solidFill>
                <a:latin typeface="Georgia"/>
                <a:cs typeface="Georgia"/>
              </a:rPr>
              <a:t>Ω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ΤΕΡ</a:t>
            </a:r>
            <a:r>
              <a:rPr sz="1600" b="1" spc="-4" dirty="0" smtClean="0">
                <a:solidFill>
                  <a:srgbClr val="FFFF00"/>
                </a:solidFill>
                <a:latin typeface="Georgia"/>
                <a:cs typeface="Georgia"/>
              </a:rPr>
              <a:t>Ι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ΚΟ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94685"/>
              </a:lnSpc>
              <a:spcBef>
                <a:spcPts val="13"/>
              </a:spcBef>
            </a:pP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Π</a:t>
            </a:r>
            <a:r>
              <a:rPr sz="1600" b="1" spc="4" dirty="0" smtClean="0">
                <a:solidFill>
                  <a:srgbClr val="FFFF00"/>
                </a:solidFill>
                <a:latin typeface="Georgia"/>
                <a:cs typeface="Georgia"/>
              </a:rPr>
              <a:t>Ε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Ρ</a:t>
            </a:r>
            <a:r>
              <a:rPr sz="1600" b="1" spc="-4" dirty="0" smtClean="0">
                <a:solidFill>
                  <a:srgbClr val="FFFF00"/>
                </a:solidFill>
                <a:latin typeface="Georgia"/>
                <a:cs typeface="Georgia"/>
              </a:rPr>
              <a:t>Ι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Β</a:t>
            </a:r>
            <a:r>
              <a:rPr sz="1600" b="1" spc="4" dirty="0" smtClean="0">
                <a:solidFill>
                  <a:srgbClr val="FFFF00"/>
                </a:solidFill>
                <a:latin typeface="Georgia"/>
                <a:cs typeface="Georgia"/>
              </a:rPr>
              <a:t>Α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ΛΛΟΝ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9438" y="1815339"/>
            <a:ext cx="870881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ΠΑΡ</a:t>
            </a:r>
            <a:r>
              <a:rPr sz="1600" b="1" spc="-4" dirty="0" smtClean="0">
                <a:solidFill>
                  <a:srgbClr val="FFFF00"/>
                </a:solidFill>
                <a:latin typeface="Georgia"/>
                <a:cs typeface="Georgia"/>
              </a:rPr>
              <a:t>Ο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Ν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6834" y="3565772"/>
            <a:ext cx="1550454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238" marR="91388" algn="ctr">
              <a:lnSpc>
                <a:spcPts val="1739"/>
              </a:lnSpc>
              <a:spcBef>
                <a:spcPts val="87"/>
              </a:spcBef>
            </a:pP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ΕΞΩΤΕΡ</a:t>
            </a:r>
            <a:r>
              <a:rPr sz="1600" b="1" spc="-9" dirty="0" smtClean="0">
                <a:solidFill>
                  <a:srgbClr val="FFFF00"/>
                </a:solidFill>
                <a:latin typeface="Georgia"/>
                <a:cs typeface="Georgia"/>
              </a:rPr>
              <a:t>Ι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ΚΟ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94685"/>
              </a:lnSpc>
              <a:spcBef>
                <a:spcPts val="13"/>
              </a:spcBef>
            </a:pP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Π</a:t>
            </a:r>
            <a:r>
              <a:rPr sz="1600" b="1" spc="4" dirty="0" smtClean="0">
                <a:solidFill>
                  <a:srgbClr val="FFFF00"/>
                </a:solidFill>
                <a:latin typeface="Georgia"/>
                <a:cs typeface="Georgia"/>
              </a:rPr>
              <a:t>Ε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Ρ</a:t>
            </a:r>
            <a:r>
              <a:rPr sz="1600" b="1" spc="-4" dirty="0" smtClean="0">
                <a:solidFill>
                  <a:srgbClr val="FFFF00"/>
                </a:solidFill>
                <a:latin typeface="Georgia"/>
                <a:cs typeface="Georgia"/>
              </a:rPr>
              <a:t>Ι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Β</a:t>
            </a:r>
            <a:r>
              <a:rPr sz="1600" b="1" spc="4" dirty="0" smtClean="0">
                <a:solidFill>
                  <a:srgbClr val="FFFF00"/>
                </a:solidFill>
                <a:latin typeface="Georgia"/>
                <a:cs typeface="Georgia"/>
              </a:rPr>
              <a:t>Α</a:t>
            </a: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ΛΛΟΝ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4282" y="3832091"/>
            <a:ext cx="105081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spc="0" dirty="0" smtClean="0">
                <a:solidFill>
                  <a:srgbClr val="FFFF00"/>
                </a:solidFill>
                <a:latin typeface="Georgia"/>
                <a:cs typeface="Georgia"/>
              </a:rPr>
              <a:t>ΜΕΛΛΟΝ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6910" y="6160936"/>
            <a:ext cx="19042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ΘΕ</a:t>
            </a:r>
            <a:r>
              <a:rPr sz="1800" spc="4" dirty="0" smtClean="0">
                <a:solidFill>
                  <a:srgbClr val="FFFF00"/>
                </a:solidFill>
                <a:latin typeface="Georgia"/>
                <a:cs typeface="Georgia"/>
              </a:rPr>
              <a:t>Τ</a:t>
            </a:r>
            <a:r>
              <a:rPr sz="1800" spc="-4" dirty="0" smtClean="0">
                <a:solidFill>
                  <a:srgbClr val="FFFF00"/>
                </a:solidFill>
                <a:latin typeface="Georgia"/>
                <a:cs typeface="Georgia"/>
              </a:rPr>
              <a:t>Ι</a:t>
            </a: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ΚΑ </a:t>
            </a:r>
            <a:r>
              <a:rPr sz="1800" spc="4" dirty="0" smtClean="0">
                <a:solidFill>
                  <a:srgbClr val="FFFF00"/>
                </a:solidFill>
                <a:latin typeface="Georgia"/>
                <a:cs typeface="Georgia"/>
              </a:rPr>
              <a:t>Σ</a:t>
            </a: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ΗΜΕ</a:t>
            </a:r>
            <a:r>
              <a:rPr sz="1800" spc="-9" dirty="0" smtClean="0">
                <a:solidFill>
                  <a:srgbClr val="FFFF00"/>
                </a:solidFill>
                <a:latin typeface="Georgia"/>
                <a:cs typeface="Georgia"/>
              </a:rPr>
              <a:t>Ι</a:t>
            </a: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Α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1303" y="6160936"/>
            <a:ext cx="22403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ΑΡΝ</a:t>
            </a:r>
            <a:r>
              <a:rPr sz="1800" spc="-4" dirty="0" smtClean="0">
                <a:solidFill>
                  <a:srgbClr val="FFFF00"/>
                </a:solidFill>
                <a:latin typeface="Georgia"/>
                <a:cs typeface="Georgia"/>
              </a:rPr>
              <a:t>Η</a:t>
            </a: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ΤΙ</a:t>
            </a:r>
            <a:r>
              <a:rPr sz="1800" spc="-4" dirty="0" smtClean="0">
                <a:solidFill>
                  <a:srgbClr val="FFFF00"/>
                </a:solidFill>
                <a:latin typeface="Georgia"/>
                <a:cs typeface="Georgia"/>
              </a:rPr>
              <a:t>Κ</a:t>
            </a: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Α</a:t>
            </a:r>
            <a:r>
              <a:rPr sz="1800" spc="14" dirty="0" smtClean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1800" spc="0" dirty="0" smtClean="0">
                <a:solidFill>
                  <a:srgbClr val="FFFF00"/>
                </a:solidFill>
                <a:latin typeface="Georgia"/>
                <a:cs typeface="Georgia"/>
              </a:rPr>
              <a:t>ΣΗΜΕΙΑ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1450" y="476262"/>
            <a:ext cx="6296025" cy="648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362">
              <a:lnSpc>
                <a:spcPct val="101725"/>
              </a:lnSpc>
              <a:spcBef>
                <a:spcPts val="310"/>
              </a:spcBef>
            </a:pPr>
            <a:r>
              <a:rPr sz="30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-29" dirty="0" smtClean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-59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000" b="1" spc="-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259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4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b="1" spc="0" dirty="0" smtClean="0">
                <a:solidFill>
                  <a:srgbClr val="006FC0"/>
                </a:solidFill>
                <a:latin typeface="Calibri"/>
                <a:cs typeface="Calibri"/>
              </a:rPr>
              <a:t>SIS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1450" y="1124330"/>
            <a:ext cx="3193923" cy="416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9551">
              <a:lnSpc>
                <a:spcPct val="101725"/>
              </a:lnSpc>
              <a:spcBef>
                <a:spcPts val="335"/>
              </a:spcBef>
            </a:pPr>
            <a:r>
              <a:rPr sz="1400" b="1" spc="-14" dirty="0" smtClean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TREN</a:t>
            </a:r>
            <a:r>
              <a:rPr sz="1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G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THS</a:t>
            </a:r>
            <a:r>
              <a:rPr sz="1400" b="1" spc="-2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/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-104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ΥΝ</a:t>
            </a:r>
            <a:r>
              <a:rPr sz="1400" b="1" spc="-119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1400" b="1" spc="-104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1400" b="1" spc="-1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ΣΗΜΕ</a:t>
            </a:r>
            <a:r>
              <a:rPr sz="1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endParaRPr sz="14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5373" y="1124330"/>
            <a:ext cx="3102102" cy="416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2002">
              <a:lnSpc>
                <a:spcPct val="101725"/>
              </a:lnSpc>
              <a:spcBef>
                <a:spcPts val="335"/>
              </a:spcBef>
            </a:pP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W</a:t>
            </a:r>
            <a:r>
              <a:rPr sz="1400" b="1" spc="-14" dirty="0" smtClean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AKN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S /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1400" b="1" spc="-100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ΥΝΑΜΙ</a:t>
            </a:r>
            <a:r>
              <a:rPr sz="1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Σ</a:t>
            </a:r>
            <a:endParaRPr sz="14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1450" y="1541145"/>
            <a:ext cx="3193923" cy="1086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20">
              <a:lnSpc>
                <a:spcPct val="101725"/>
              </a:lnSpc>
              <a:spcBef>
                <a:spcPts val="335"/>
              </a:spcBef>
            </a:pPr>
            <a:r>
              <a:rPr sz="1600" spc="0" dirty="0" smtClean="0">
                <a:solidFill>
                  <a:srgbClr val="FFC000"/>
                </a:solidFill>
                <a:latin typeface="Arial"/>
                <a:cs typeface="Arial"/>
              </a:rPr>
              <a:t>•  </a:t>
            </a:r>
            <a:r>
              <a:rPr sz="1600" spc="362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1600" spc="4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1600" spc="0" dirty="0" smtClean="0">
                <a:solidFill>
                  <a:srgbClr val="FFFF00"/>
                </a:solidFill>
                <a:latin typeface="Calibri"/>
                <a:cs typeface="Calibri"/>
              </a:rPr>
              <a:t>εο</a:t>
            </a:r>
            <a:r>
              <a:rPr sz="1600" spc="4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1600" spc="0" dirty="0" smtClean="0">
                <a:solidFill>
                  <a:srgbClr val="FFFF00"/>
                </a:solidFill>
                <a:latin typeface="Calibri"/>
                <a:cs typeface="Calibri"/>
              </a:rPr>
              <a:t>εκτή</a:t>
            </a:r>
            <a:r>
              <a:rPr sz="1600" spc="-14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1600" spc="-4" dirty="0" smtClean="0">
                <a:solidFill>
                  <a:srgbClr val="FFFF00"/>
                </a:solidFill>
                <a:latin typeface="Calibri"/>
                <a:cs typeface="Calibri"/>
              </a:rPr>
              <a:t>ατ</a:t>
            </a:r>
            <a:r>
              <a:rPr sz="1600" spc="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endParaRPr sz="1600">
              <a:solidFill>
                <a:srgbClr val="FFFF00"/>
              </a:solidFill>
              <a:latin typeface="Calibri"/>
              <a:cs typeface="Calibri"/>
            </a:endParaRPr>
          </a:p>
          <a:p>
            <a:pPr marL="91820">
              <a:lnSpc>
                <a:spcPts val="1920"/>
              </a:lnSpc>
              <a:spcBef>
                <a:spcPts val="96"/>
              </a:spcBef>
            </a:pPr>
            <a:r>
              <a:rPr sz="2400" spc="0" baseline="1811" dirty="0" smtClean="0">
                <a:solidFill>
                  <a:srgbClr val="FFFF00"/>
                </a:solidFill>
                <a:latin typeface="Arial"/>
                <a:cs typeface="Arial"/>
              </a:rPr>
              <a:t>•  </a:t>
            </a:r>
            <a:r>
              <a:rPr sz="2400" spc="362" baseline="18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Τι</a:t>
            </a:r>
            <a:r>
              <a:rPr sz="2400" spc="-17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ρά</a:t>
            </a:r>
            <a:r>
              <a:rPr sz="2400" spc="39" baseline="1706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2400" spc="-4" baseline="1706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ουμε</a:t>
            </a:r>
            <a:r>
              <a:rPr sz="2400" spc="-61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5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2400" spc="-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2400" spc="-19" baseline="1706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endParaRPr sz="1600">
              <a:solidFill>
                <a:srgbClr val="FFFF00"/>
              </a:solidFill>
              <a:latin typeface="Calibri"/>
              <a:cs typeface="Calibri"/>
            </a:endParaRPr>
          </a:p>
          <a:p>
            <a:pPr marL="91820">
              <a:lnSpc>
                <a:spcPts val="1920"/>
              </a:lnSpc>
            </a:pPr>
            <a:r>
              <a:rPr sz="2400" spc="0" baseline="1811" dirty="0" smtClean="0">
                <a:solidFill>
                  <a:srgbClr val="FFFF00"/>
                </a:solidFill>
                <a:latin typeface="Arial"/>
                <a:cs typeface="Arial"/>
              </a:rPr>
              <a:t>•  </a:t>
            </a:r>
            <a:r>
              <a:rPr sz="2400" spc="362" baseline="18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Τι</a:t>
            </a:r>
            <a:r>
              <a:rPr sz="2400" spc="344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9" baseline="1706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2400" spc="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2400" spc="9" baseline="1706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ουν</a:t>
            </a:r>
            <a:r>
              <a:rPr sz="2400" spc="-56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οι</a:t>
            </a:r>
            <a:r>
              <a:rPr sz="2400" spc="-7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2400" spc="1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2400" spc="-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οι</a:t>
            </a:r>
            <a:r>
              <a:rPr sz="2400" spc="-21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r>
              <a:rPr sz="2400" spc="-17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υνα</a:t>
            </a:r>
            <a:r>
              <a:rPr sz="2400" spc="-9" baseline="1706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endParaRPr sz="1600">
              <a:solidFill>
                <a:srgbClr val="FFFF00"/>
              </a:solidFill>
              <a:latin typeface="Calibri"/>
              <a:cs typeface="Calibri"/>
            </a:endParaRPr>
          </a:p>
          <a:p>
            <a:pPr marL="350431" marR="1504242" algn="ctr">
              <a:lnSpc>
                <a:spcPts val="1920"/>
              </a:lnSpc>
            </a:pP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σημε</a:t>
            </a:r>
            <a:r>
              <a:rPr sz="2400" spc="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2400" spc="-41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σε</a:t>
            </a:r>
            <a:r>
              <a:rPr sz="2400" spc="-25" baseline="1706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2400" spc="-9" baseline="1706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2400" spc="-4" baseline="1706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2400" spc="0" baseline="1706" dirty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endParaRPr sz="16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5373" y="1541145"/>
            <a:ext cx="3102102" cy="1086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ct val="101725"/>
              </a:lnSpc>
              <a:spcBef>
                <a:spcPts val="335"/>
              </a:spcBef>
            </a:pP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6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Τι</a:t>
            </a:r>
            <a:r>
              <a:rPr sz="1600" spc="-17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μπο</a:t>
            </a:r>
            <a:r>
              <a:rPr sz="1600" spc="4" dirty="0" smtClean="0">
                <a:latin typeface="Calibri"/>
                <a:cs typeface="Calibri"/>
              </a:rPr>
              <a:t>ρ</a:t>
            </a:r>
            <a:r>
              <a:rPr sz="1600" spc="0" dirty="0" smtClean="0">
                <a:latin typeface="Calibri"/>
                <a:cs typeface="Calibri"/>
              </a:rPr>
              <a:t>εί</a:t>
            </a:r>
            <a:r>
              <a:rPr sz="1600" spc="-50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να</a:t>
            </a:r>
            <a:r>
              <a:rPr sz="1600" spc="-1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β</a:t>
            </a:r>
            <a:r>
              <a:rPr sz="1600" spc="4" dirty="0" smtClean="0">
                <a:latin typeface="Calibri"/>
                <a:cs typeface="Calibri"/>
              </a:rPr>
              <a:t>ε</a:t>
            </a:r>
            <a:r>
              <a:rPr sz="1600" spc="-54" dirty="0" smtClean="0">
                <a:latin typeface="Calibri"/>
                <a:cs typeface="Calibri"/>
              </a:rPr>
              <a:t>λ</a:t>
            </a:r>
            <a:r>
              <a:rPr sz="1600" spc="4" dirty="0" smtClean="0">
                <a:latin typeface="Calibri"/>
                <a:cs typeface="Calibri"/>
              </a:rPr>
              <a:t>τιω</a:t>
            </a:r>
            <a:r>
              <a:rPr sz="1600" spc="0" dirty="0" smtClean="0">
                <a:latin typeface="Calibri"/>
                <a:cs typeface="Calibri"/>
              </a:rPr>
              <a:t>θ</a:t>
            </a:r>
            <a:r>
              <a:rPr sz="1600" spc="4" dirty="0" smtClean="0">
                <a:latin typeface="Calibri"/>
                <a:cs typeface="Calibri"/>
              </a:rPr>
              <a:t>ε</a:t>
            </a:r>
            <a:r>
              <a:rPr sz="1600" spc="0" dirty="0" smtClean="0">
                <a:latin typeface="Calibri"/>
                <a:cs typeface="Calibri"/>
              </a:rPr>
              <a:t>ί</a:t>
            </a:r>
            <a:endParaRPr sz="1600">
              <a:latin typeface="Calibri"/>
              <a:cs typeface="Calibri"/>
            </a:endParaRPr>
          </a:p>
          <a:p>
            <a:pPr marL="92201">
              <a:lnSpc>
                <a:spcPts val="1920"/>
              </a:lnSpc>
              <a:spcBef>
                <a:spcPts val="96"/>
              </a:spcBef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Τι</a:t>
            </a:r>
            <a:r>
              <a:rPr sz="2400" spc="-17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ρα</a:t>
            </a:r>
            <a:r>
              <a:rPr sz="2400" spc="-4" baseline="1706" dirty="0" smtClean="0">
                <a:latin typeface="Calibri"/>
                <a:cs typeface="Calibri"/>
              </a:rPr>
              <a:t>γ</a:t>
            </a:r>
            <a:r>
              <a:rPr sz="2400" spc="-14" baseline="1706" dirty="0" smtClean="0">
                <a:latin typeface="Calibri"/>
                <a:cs typeface="Calibri"/>
              </a:rPr>
              <a:t>μ</a:t>
            </a:r>
            <a:r>
              <a:rPr sz="2400" spc="-4" baseline="1706" dirty="0" smtClean="0">
                <a:latin typeface="Calibri"/>
                <a:cs typeface="Calibri"/>
              </a:rPr>
              <a:t>ατ</a:t>
            </a:r>
            <a:r>
              <a:rPr sz="2400" spc="0" baseline="1706" dirty="0" smtClean="0">
                <a:latin typeface="Calibri"/>
                <a:cs typeface="Calibri"/>
              </a:rPr>
              <a:t>οπο</a:t>
            </a:r>
            <a:r>
              <a:rPr sz="2400" spc="9" baseline="1706" dirty="0" smtClean="0">
                <a:latin typeface="Calibri"/>
                <a:cs typeface="Calibri"/>
              </a:rPr>
              <a:t>ι</a:t>
            </a:r>
            <a:r>
              <a:rPr sz="2400" spc="0" baseline="1706" dirty="0" smtClean="0">
                <a:latin typeface="Calibri"/>
                <a:cs typeface="Calibri"/>
              </a:rPr>
              <a:t>ε</a:t>
            </a:r>
            <a:r>
              <a:rPr sz="2400" spc="-14" baseline="1706" dirty="0" smtClean="0">
                <a:latin typeface="Calibri"/>
                <a:cs typeface="Calibri"/>
              </a:rPr>
              <a:t>ί</a:t>
            </a:r>
            <a:r>
              <a:rPr sz="2400" spc="-4" baseline="1706" dirty="0" smtClean="0">
                <a:latin typeface="Calibri"/>
                <a:cs typeface="Calibri"/>
              </a:rPr>
              <a:t>τα</a:t>
            </a:r>
            <a:r>
              <a:rPr sz="2400" spc="0" baseline="1706" dirty="0" smtClean="0">
                <a:latin typeface="Calibri"/>
                <a:cs typeface="Calibri"/>
              </a:rPr>
              <a:t>ι</a:t>
            </a:r>
            <a:r>
              <a:rPr sz="2400" spc="-83" baseline="1706" dirty="0" smtClean="0">
                <a:latin typeface="Calibri"/>
                <a:cs typeface="Calibri"/>
              </a:rPr>
              <a:t> 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-4" baseline="1706" dirty="0" smtClean="0">
                <a:latin typeface="Calibri"/>
                <a:cs typeface="Calibri"/>
              </a:rPr>
              <a:t>ά</a:t>
            </a:r>
            <a:r>
              <a:rPr sz="2400" spc="0" baseline="1706" dirty="0" smtClean="0">
                <a:latin typeface="Calibri"/>
                <a:cs typeface="Calibri"/>
              </a:rPr>
              <a:t>θος</a:t>
            </a:r>
            <a:endParaRPr sz="1600">
              <a:latin typeface="Calibri"/>
              <a:cs typeface="Calibri"/>
            </a:endParaRPr>
          </a:p>
          <a:p>
            <a:pPr marL="92201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Τι</a:t>
            </a:r>
            <a:r>
              <a:rPr sz="2400" spc="-17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ρ</a:t>
            </a:r>
            <a:r>
              <a:rPr sz="2400" spc="4" baseline="1706" dirty="0" smtClean="0">
                <a:latin typeface="Calibri"/>
                <a:cs typeface="Calibri"/>
              </a:rPr>
              <a:t>έπ</a:t>
            </a:r>
            <a:r>
              <a:rPr sz="2400" spc="0" baseline="1706" dirty="0" smtClean="0">
                <a:latin typeface="Calibri"/>
                <a:cs typeface="Calibri"/>
              </a:rPr>
              <a:t>ει</a:t>
            </a:r>
            <a:r>
              <a:rPr sz="2400" spc="-5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να</a:t>
            </a:r>
            <a:r>
              <a:rPr sz="2400" spc="-11" baseline="1706" dirty="0" smtClean="0">
                <a:latin typeface="Calibri"/>
                <a:cs typeface="Calibri"/>
              </a:rPr>
              <a:t> 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οφ</a:t>
            </a:r>
            <a:r>
              <a:rPr sz="2400" spc="4" baseline="1706" dirty="0" smtClean="0">
                <a:latin typeface="Calibri"/>
                <a:cs typeface="Calibri"/>
              </a:rPr>
              <a:t>ε</a:t>
            </a:r>
            <a:r>
              <a:rPr sz="2400" spc="-14" baseline="1706" dirty="0" smtClean="0">
                <a:latin typeface="Calibri"/>
                <a:cs typeface="Calibri"/>
              </a:rPr>
              <a:t>ύγ</a:t>
            </a:r>
            <a:r>
              <a:rPr sz="2400" spc="0" baseline="1706" dirty="0" smtClean="0">
                <a:latin typeface="Calibri"/>
                <a:cs typeface="Calibri"/>
              </a:rPr>
              <a:t>ετ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0" baseline="1706" dirty="0" smtClean="0">
                <a:latin typeface="Calibri"/>
                <a:cs typeface="Calibri"/>
              </a:rPr>
              <a:t>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1450" y="2627503"/>
            <a:ext cx="3193923" cy="416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5084">
              <a:lnSpc>
                <a:spcPct val="101725"/>
              </a:lnSpc>
              <a:spcBef>
                <a:spcPts val="335"/>
              </a:spcBef>
            </a:pPr>
            <a:r>
              <a:rPr sz="1400" b="1" spc="0" smtClean="0">
                <a:solidFill>
                  <a:srgbClr val="FFC000"/>
                </a:solidFill>
                <a:latin typeface="Calibri"/>
                <a:cs typeface="Calibri"/>
              </a:rPr>
              <a:t>OP</a:t>
            </a:r>
            <a:r>
              <a:rPr sz="1400" b="1" spc="-9" smtClean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sz="1400" b="1" spc="0" smtClean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1400" b="1" spc="-9" smtClean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1400" b="1" spc="0" smtClean="0">
                <a:solidFill>
                  <a:srgbClr val="FFC000"/>
                </a:solidFill>
                <a:latin typeface="Calibri"/>
                <a:cs typeface="Calibri"/>
              </a:rPr>
              <a:t>TU</a:t>
            </a:r>
            <a:r>
              <a:rPr sz="1400" b="1" spc="-4" smtClean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1400" b="1" spc="0" smtClean="0">
                <a:solidFill>
                  <a:srgbClr val="FFC000"/>
                </a:solidFill>
                <a:latin typeface="Calibri"/>
                <a:cs typeface="Calibri"/>
              </a:rPr>
              <a:t>IT</a:t>
            </a:r>
            <a:r>
              <a:rPr sz="1400" b="1" spc="-4" smtClean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400" b="1" spc="-9" smtClean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400" b="1" spc="0" smtClean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400" b="1" spc="-4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/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ΕΥΚΑΙΡ</a:t>
            </a:r>
            <a:r>
              <a:rPr sz="1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ΕΣ</a:t>
            </a:r>
            <a:endParaRPr sz="14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5373" y="2627503"/>
            <a:ext cx="3102102" cy="416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3754">
              <a:lnSpc>
                <a:spcPct val="101725"/>
              </a:lnSpc>
              <a:spcBef>
                <a:spcPts val="335"/>
              </a:spcBef>
            </a:pP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TH</a:t>
            </a:r>
            <a:r>
              <a:rPr sz="1400" b="1" spc="4" dirty="0" smtClean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400" b="1" spc="-104" dirty="0" smtClean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400" b="1" spc="-2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/</a:t>
            </a:r>
            <a:r>
              <a:rPr sz="1400" b="1" spc="-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ΑΠΕΙ</a:t>
            </a:r>
            <a:r>
              <a:rPr sz="1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Λ</a:t>
            </a:r>
            <a:r>
              <a:rPr sz="1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ΕΣ</a:t>
            </a:r>
            <a:endParaRPr sz="14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1450" y="3044316"/>
            <a:ext cx="3193923" cy="2353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20">
              <a:lnSpc>
                <a:spcPct val="101725"/>
              </a:lnSpc>
              <a:spcBef>
                <a:spcPts val="340"/>
              </a:spcBef>
            </a:pP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6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Πο</a:t>
            </a:r>
            <a:r>
              <a:rPr sz="1600" spc="4" dirty="0" smtClean="0">
                <a:latin typeface="Calibri"/>
                <a:cs typeface="Calibri"/>
              </a:rPr>
              <a:t>ι</a:t>
            </a:r>
            <a:r>
              <a:rPr sz="1600" spc="0" dirty="0" smtClean="0">
                <a:latin typeface="Calibri"/>
                <a:cs typeface="Calibri"/>
              </a:rPr>
              <a:t>ες</a:t>
            </a:r>
            <a:r>
              <a:rPr sz="1600" spc="-31" dirty="0" smtClean="0">
                <a:latin typeface="Calibri"/>
                <a:cs typeface="Calibri"/>
              </a:rPr>
              <a:t> </a:t>
            </a:r>
            <a:r>
              <a:rPr sz="1600" spc="-54" dirty="0" smtClean="0">
                <a:latin typeface="Calibri"/>
                <a:cs typeface="Calibri"/>
              </a:rPr>
              <a:t>κ</a:t>
            </a:r>
            <a:r>
              <a:rPr sz="1600" spc="-4" dirty="0" smtClean="0">
                <a:latin typeface="Calibri"/>
                <a:cs typeface="Calibri"/>
              </a:rPr>
              <a:t>α</a:t>
            </a:r>
            <a:r>
              <a:rPr sz="1600" spc="4" dirty="0" smtClean="0">
                <a:latin typeface="Calibri"/>
                <a:cs typeface="Calibri"/>
              </a:rPr>
              <a:t>λ</a:t>
            </a:r>
            <a:r>
              <a:rPr sz="1600" spc="0" dirty="0" smtClean="0">
                <a:latin typeface="Calibri"/>
                <a:cs typeface="Calibri"/>
              </a:rPr>
              <a:t>ές</a:t>
            </a:r>
            <a:r>
              <a:rPr sz="1600" spc="-22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ευ</a:t>
            </a:r>
            <a:r>
              <a:rPr sz="1600" spc="-50" dirty="0" smtClean="0">
                <a:latin typeface="Calibri"/>
                <a:cs typeface="Calibri"/>
              </a:rPr>
              <a:t>κ</a:t>
            </a:r>
            <a:r>
              <a:rPr sz="1600" spc="-4" dirty="0" smtClean="0">
                <a:latin typeface="Calibri"/>
                <a:cs typeface="Calibri"/>
              </a:rPr>
              <a:t>α</a:t>
            </a:r>
            <a:r>
              <a:rPr sz="1600" spc="4" dirty="0" smtClean="0">
                <a:latin typeface="Calibri"/>
                <a:cs typeface="Calibri"/>
              </a:rPr>
              <a:t>ι</a:t>
            </a:r>
            <a:r>
              <a:rPr sz="1600" spc="0" dirty="0" smtClean="0">
                <a:latin typeface="Calibri"/>
                <a:cs typeface="Calibri"/>
              </a:rPr>
              <a:t>ρ</a:t>
            </a:r>
            <a:r>
              <a:rPr sz="1600" spc="9" dirty="0" smtClean="0">
                <a:latin typeface="Calibri"/>
                <a:cs typeface="Calibri"/>
              </a:rPr>
              <a:t>ί</a:t>
            </a:r>
            <a:r>
              <a:rPr sz="1600" spc="0" dirty="0" smtClean="0">
                <a:latin typeface="Calibri"/>
                <a:cs typeface="Calibri"/>
              </a:rPr>
              <a:t>ες</a:t>
            </a:r>
            <a:r>
              <a:rPr sz="1600" spc="-67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υ</a:t>
            </a:r>
            <a:r>
              <a:rPr sz="1600" spc="-9" dirty="0" smtClean="0">
                <a:latin typeface="Calibri"/>
                <a:cs typeface="Calibri"/>
              </a:rPr>
              <a:t>π</a:t>
            </a:r>
            <a:r>
              <a:rPr sz="1600" spc="-4" dirty="0" smtClean="0">
                <a:latin typeface="Calibri"/>
                <a:cs typeface="Calibri"/>
              </a:rPr>
              <a:t>ά</a:t>
            </a:r>
            <a:r>
              <a:rPr sz="1600" spc="-9" dirty="0" smtClean="0">
                <a:latin typeface="Calibri"/>
                <a:cs typeface="Calibri"/>
              </a:rPr>
              <a:t>ρ</a:t>
            </a:r>
            <a:r>
              <a:rPr sz="1600" spc="-19" dirty="0" smtClean="0">
                <a:latin typeface="Calibri"/>
                <a:cs typeface="Calibri"/>
              </a:rPr>
              <a:t>χ</a:t>
            </a:r>
            <a:r>
              <a:rPr sz="1600" spc="0" dirty="0" smtClean="0">
                <a:latin typeface="Calibri"/>
                <a:cs typeface="Calibri"/>
              </a:rPr>
              <a:t>ουν</a:t>
            </a:r>
            <a:endParaRPr sz="1600">
              <a:latin typeface="Calibri"/>
              <a:cs typeface="Calibri"/>
            </a:endParaRPr>
          </a:p>
          <a:p>
            <a:pPr marL="91820">
              <a:lnSpc>
                <a:spcPts val="1920"/>
              </a:lnSpc>
              <a:spcBef>
                <a:spcPts val="96"/>
              </a:spcBef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Πο</a:t>
            </a:r>
            <a:r>
              <a:rPr sz="2400" spc="4" baseline="1706" dirty="0" smtClean="0">
                <a:latin typeface="Calibri"/>
                <a:cs typeface="Calibri"/>
              </a:rPr>
              <a:t>ι</a:t>
            </a:r>
            <a:r>
              <a:rPr sz="2400" spc="0" baseline="1706" dirty="0" smtClean="0">
                <a:latin typeface="Calibri"/>
                <a:cs typeface="Calibri"/>
              </a:rPr>
              <a:t>ες</a:t>
            </a:r>
            <a:r>
              <a:rPr sz="2400" spc="-31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ε</a:t>
            </a:r>
            <a:r>
              <a:rPr sz="2400" spc="-14" baseline="1706" dirty="0" smtClean="0">
                <a:latin typeface="Calibri"/>
                <a:cs typeface="Calibri"/>
              </a:rPr>
              <a:t>ί</a:t>
            </a:r>
            <a:r>
              <a:rPr sz="2400" spc="0" baseline="1706" dirty="0" smtClean="0">
                <a:latin typeface="Calibri"/>
                <a:cs typeface="Calibri"/>
              </a:rPr>
              <a:t>ναι</a:t>
            </a:r>
            <a:r>
              <a:rPr sz="2400" spc="-32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οι</a:t>
            </a:r>
            <a:r>
              <a:rPr sz="2400" spc="-12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ε</a:t>
            </a:r>
            <a:r>
              <a:rPr sz="2400" spc="4" baseline="1706" dirty="0" smtClean="0">
                <a:latin typeface="Calibri"/>
                <a:cs typeface="Calibri"/>
              </a:rPr>
              <a:t>νδι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4" baseline="1706" dirty="0" smtClean="0">
                <a:latin typeface="Calibri"/>
                <a:cs typeface="Calibri"/>
              </a:rPr>
              <a:t>φ</a:t>
            </a:r>
            <a:r>
              <a:rPr sz="2400" spc="0" baseline="1706" dirty="0" smtClean="0">
                <a:latin typeface="Calibri"/>
                <a:cs typeface="Calibri"/>
              </a:rPr>
              <a:t>έ</a:t>
            </a:r>
            <a:r>
              <a:rPr sz="2400" spc="4" baseline="1706" dirty="0" smtClean="0">
                <a:latin typeface="Calibri"/>
                <a:cs typeface="Calibri"/>
              </a:rPr>
              <a:t>ρ</a:t>
            </a:r>
            <a:r>
              <a:rPr sz="2400" spc="0" baseline="1706" dirty="0" smtClean="0">
                <a:latin typeface="Calibri"/>
                <a:cs typeface="Calibri"/>
              </a:rPr>
              <a:t>ουσ</a:t>
            </a:r>
            <a:r>
              <a:rPr sz="2400" spc="4" baseline="1706" dirty="0" smtClean="0">
                <a:latin typeface="Calibri"/>
                <a:cs typeface="Calibri"/>
              </a:rPr>
              <a:t>ε</a:t>
            </a:r>
            <a:r>
              <a:rPr sz="2400" spc="0" baseline="1706" dirty="0" smtClean="0">
                <a:latin typeface="Calibri"/>
                <a:cs typeface="Calibri"/>
              </a:rPr>
              <a:t>ς</a:t>
            </a:r>
            <a:endParaRPr sz="1600">
              <a:latin typeface="Calibri"/>
              <a:cs typeface="Calibri"/>
            </a:endParaRPr>
          </a:p>
          <a:p>
            <a:pPr marL="378332">
              <a:lnSpc>
                <a:spcPts val="1920"/>
              </a:lnSpc>
            </a:pPr>
            <a:r>
              <a:rPr sz="2400" spc="-4" baseline="1706" dirty="0" smtClean="0">
                <a:latin typeface="Calibri"/>
                <a:cs typeface="Calibri"/>
              </a:rPr>
              <a:t>τ</a:t>
            </a:r>
            <a:r>
              <a:rPr sz="2400" spc="-19" baseline="1706" dirty="0" smtClean="0">
                <a:latin typeface="Calibri"/>
                <a:cs typeface="Calibri"/>
              </a:rPr>
              <a:t>ά</a:t>
            </a:r>
            <a:r>
              <a:rPr sz="2400" spc="0" baseline="1706" dirty="0" smtClean="0">
                <a:latin typeface="Calibri"/>
                <a:cs typeface="Calibri"/>
              </a:rPr>
              <a:t>σ</a:t>
            </a:r>
            <a:r>
              <a:rPr sz="2400" spc="4" baseline="1706" dirty="0" smtClean="0">
                <a:latin typeface="Calibri"/>
                <a:cs typeface="Calibri"/>
              </a:rPr>
              <a:t>ει</a:t>
            </a:r>
            <a:r>
              <a:rPr sz="2400" spc="0" baseline="1706" dirty="0" smtClean="0">
                <a:latin typeface="Calibri"/>
                <a:cs typeface="Calibri"/>
              </a:rPr>
              <a:t>ς</a:t>
            </a:r>
            <a:r>
              <a:rPr sz="2400" spc="-41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ου</a:t>
            </a:r>
            <a:r>
              <a:rPr sz="2400" spc="-20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υ</a:t>
            </a:r>
            <a:r>
              <a:rPr sz="2400" spc="-9" baseline="1706" dirty="0" smtClean="0">
                <a:latin typeface="Calibri"/>
                <a:cs typeface="Calibri"/>
              </a:rPr>
              <a:t>π</a:t>
            </a:r>
            <a:r>
              <a:rPr sz="2400" spc="-4" baseline="1706" dirty="0" smtClean="0">
                <a:latin typeface="Calibri"/>
                <a:cs typeface="Calibri"/>
              </a:rPr>
              <a:t>ά</a:t>
            </a:r>
            <a:r>
              <a:rPr sz="2400" spc="-9" baseline="1706" dirty="0" smtClean="0">
                <a:latin typeface="Calibri"/>
                <a:cs typeface="Calibri"/>
              </a:rPr>
              <a:t>ρ</a:t>
            </a:r>
            <a:r>
              <a:rPr sz="2400" spc="-19" baseline="1706" dirty="0" smtClean="0">
                <a:latin typeface="Calibri"/>
                <a:cs typeface="Calibri"/>
              </a:rPr>
              <a:t>χ</a:t>
            </a:r>
            <a:r>
              <a:rPr sz="2400" spc="0" baseline="1706" dirty="0" smtClean="0">
                <a:latin typeface="Calibri"/>
                <a:cs typeface="Calibri"/>
              </a:rPr>
              <a:t>ουν</a:t>
            </a:r>
            <a:endParaRPr sz="1600">
              <a:latin typeface="Calibri"/>
              <a:cs typeface="Calibri"/>
            </a:endParaRPr>
          </a:p>
          <a:p>
            <a:pPr marL="9182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Π</a:t>
            </a:r>
            <a:r>
              <a:rPr sz="2400" spc="-14" baseline="1706" dirty="0" smtClean="0">
                <a:latin typeface="Calibri"/>
                <a:cs typeface="Calibri"/>
              </a:rPr>
              <a:t>ο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0" baseline="1706" dirty="0" smtClean="0">
                <a:latin typeface="Calibri"/>
                <a:cs typeface="Calibri"/>
              </a:rPr>
              <a:t>ύτ</a:t>
            </a:r>
            <a:r>
              <a:rPr sz="2400" spc="9" baseline="1706" dirty="0" smtClean="0">
                <a:latin typeface="Calibri"/>
                <a:cs typeface="Calibri"/>
              </a:rPr>
              <a:t>ι</a:t>
            </a:r>
            <a:r>
              <a:rPr sz="2400" spc="0" baseline="1706" dirty="0" smtClean="0">
                <a:latin typeface="Calibri"/>
                <a:cs typeface="Calibri"/>
              </a:rPr>
              <a:t>μες</a:t>
            </a:r>
            <a:r>
              <a:rPr sz="2400" spc="-37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ε</a:t>
            </a:r>
            <a:r>
              <a:rPr sz="2400" spc="0" baseline="1706" dirty="0" smtClean="0">
                <a:latin typeface="Calibri"/>
                <a:cs typeface="Calibri"/>
              </a:rPr>
              <a:t>υ</a:t>
            </a:r>
            <a:r>
              <a:rPr sz="2400" spc="-59" baseline="1706" dirty="0" smtClean="0">
                <a:latin typeface="Calibri"/>
                <a:cs typeface="Calibri"/>
              </a:rPr>
              <a:t>κ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4" baseline="1706" dirty="0" smtClean="0">
                <a:latin typeface="Calibri"/>
                <a:cs typeface="Calibri"/>
              </a:rPr>
              <a:t>ι</a:t>
            </a:r>
            <a:r>
              <a:rPr sz="2400" spc="0" baseline="1706" dirty="0" smtClean="0">
                <a:latin typeface="Calibri"/>
                <a:cs typeface="Calibri"/>
              </a:rPr>
              <a:t>ρ</a:t>
            </a:r>
            <a:r>
              <a:rPr sz="2400" spc="4" baseline="1706" dirty="0" smtClean="0">
                <a:latin typeface="Calibri"/>
                <a:cs typeface="Calibri"/>
              </a:rPr>
              <a:t>ί</a:t>
            </a:r>
            <a:r>
              <a:rPr sz="2400" spc="0" baseline="1706" dirty="0" smtClean="0">
                <a:latin typeface="Calibri"/>
                <a:cs typeface="Calibri"/>
              </a:rPr>
              <a:t>ες</a:t>
            </a:r>
            <a:r>
              <a:rPr sz="2400" spc="-23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που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μπορεί</a:t>
            </a:r>
            <a:endParaRPr sz="1600">
              <a:latin typeface="Calibri"/>
              <a:cs typeface="Calibri"/>
            </a:endParaRPr>
          </a:p>
          <a:p>
            <a:pPr marL="378332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να</a:t>
            </a:r>
            <a:r>
              <a:rPr sz="2400" spc="-11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ρο</a:t>
            </a:r>
            <a:r>
              <a:rPr sz="2400" spc="4" baseline="1706" dirty="0" smtClean="0">
                <a:latin typeface="Calibri"/>
                <a:cs typeface="Calibri"/>
              </a:rPr>
              <a:t>έ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0" baseline="1706" dirty="0" smtClean="0">
                <a:latin typeface="Calibri"/>
                <a:cs typeface="Calibri"/>
              </a:rPr>
              <a:t>θουν</a:t>
            </a:r>
            <a:r>
              <a:rPr sz="2400" spc="-82" baseline="1706" dirty="0" smtClean="0">
                <a:latin typeface="Calibri"/>
                <a:cs typeface="Calibri"/>
              </a:rPr>
              <a:t> 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ό</a:t>
            </a:r>
            <a:r>
              <a:rPr sz="2400" spc="3" baseline="1706" dirty="0" smtClean="0">
                <a:latin typeface="Calibri"/>
                <a:cs typeface="Calibri"/>
              </a:rPr>
              <a:t> 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14" baseline="1706" dirty="0" smtClean="0">
                <a:latin typeface="Calibri"/>
                <a:cs typeface="Calibri"/>
              </a:rPr>
              <a:t>λ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-14" baseline="1706" dirty="0" smtClean="0">
                <a:latin typeface="Calibri"/>
                <a:cs typeface="Calibri"/>
              </a:rPr>
              <a:t>γ</a:t>
            </a:r>
            <a:r>
              <a:rPr sz="2400" spc="0" baseline="1706" dirty="0" smtClean="0">
                <a:latin typeface="Calibri"/>
                <a:cs typeface="Calibri"/>
              </a:rPr>
              <a:t>ές</a:t>
            </a:r>
            <a:r>
              <a:rPr sz="2400" spc="-38" baseline="1706" dirty="0" smtClean="0">
                <a:latin typeface="Calibri"/>
                <a:cs typeface="Calibri"/>
              </a:rPr>
              <a:t> </a:t>
            </a:r>
            <a:r>
              <a:rPr sz="2400" spc="14" baseline="1706" dirty="0" smtClean="0">
                <a:latin typeface="Calibri"/>
                <a:cs typeface="Calibri"/>
              </a:rPr>
              <a:t>σ</a:t>
            </a: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-39" baseline="1706" dirty="0" smtClean="0">
                <a:latin typeface="Calibri"/>
                <a:cs typeface="Calibri"/>
              </a:rPr>
              <a:t>η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endParaRPr sz="1600">
              <a:latin typeface="Calibri"/>
              <a:cs typeface="Calibri"/>
            </a:endParaRPr>
          </a:p>
          <a:p>
            <a:pPr marL="378332">
              <a:lnSpc>
                <a:spcPts val="1920"/>
              </a:lnSpc>
            </a:pPr>
            <a:r>
              <a:rPr sz="2400" spc="-39" baseline="1706" dirty="0" smtClean="0">
                <a:latin typeface="Calibri"/>
                <a:cs typeface="Calibri"/>
              </a:rPr>
              <a:t>κ</a:t>
            </a:r>
            <a:r>
              <a:rPr sz="2400" spc="0" baseline="1706" dirty="0" smtClean="0">
                <a:latin typeface="Calibri"/>
                <a:cs typeface="Calibri"/>
              </a:rPr>
              <a:t>υβ</a:t>
            </a:r>
            <a:r>
              <a:rPr sz="2400" spc="4" baseline="1706" dirty="0" smtClean="0">
                <a:latin typeface="Calibri"/>
                <a:cs typeface="Calibri"/>
              </a:rPr>
              <a:t>ε</a:t>
            </a:r>
            <a:r>
              <a:rPr sz="2400" spc="-9" baseline="1706" dirty="0" smtClean="0">
                <a:latin typeface="Calibri"/>
                <a:cs typeface="Calibri"/>
              </a:rPr>
              <a:t>ρ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-25" baseline="1706" dirty="0" smtClean="0">
                <a:latin typeface="Calibri"/>
                <a:cs typeface="Calibri"/>
              </a:rPr>
              <a:t>η</a:t>
            </a:r>
            <a:r>
              <a:rPr sz="2400" spc="4" baseline="1706" dirty="0" smtClean="0">
                <a:latin typeface="Calibri"/>
                <a:cs typeface="Calibri"/>
              </a:rPr>
              <a:t>τι</a:t>
            </a:r>
            <a:r>
              <a:rPr sz="2400" spc="-4" baseline="1706" dirty="0" smtClean="0">
                <a:latin typeface="Calibri"/>
                <a:cs typeface="Calibri"/>
              </a:rPr>
              <a:t>κ</a:t>
            </a:r>
            <a:r>
              <a:rPr sz="2400" spc="0" baseline="1706" dirty="0" smtClean="0">
                <a:latin typeface="Calibri"/>
                <a:cs typeface="Calibri"/>
              </a:rPr>
              <a:t>ή</a:t>
            </a:r>
            <a:r>
              <a:rPr sz="2400" spc="-76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-14" baseline="1706" dirty="0" smtClean="0">
                <a:latin typeface="Calibri"/>
                <a:cs typeface="Calibri"/>
              </a:rPr>
              <a:t>ο</a:t>
            </a:r>
            <a:r>
              <a:rPr sz="2400" spc="-4" baseline="1706" dirty="0" smtClean="0">
                <a:latin typeface="Calibri"/>
                <a:cs typeface="Calibri"/>
              </a:rPr>
              <a:t>λ</a:t>
            </a:r>
            <a:r>
              <a:rPr sz="2400" spc="-19" baseline="1706" dirty="0" smtClean="0">
                <a:latin typeface="Calibri"/>
                <a:cs typeface="Calibri"/>
              </a:rPr>
              <a:t>ι</a:t>
            </a:r>
            <a:r>
              <a:rPr sz="2400" spc="4" baseline="1706" dirty="0" smtClean="0">
                <a:latin typeface="Calibri"/>
                <a:cs typeface="Calibri"/>
              </a:rPr>
              <a:t>τι</a:t>
            </a:r>
            <a:r>
              <a:rPr sz="2400" spc="-4" baseline="1706" dirty="0" smtClean="0">
                <a:latin typeface="Calibri"/>
                <a:cs typeface="Calibri"/>
              </a:rPr>
              <a:t>κή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r>
              <a:rPr sz="2400" spc="-50" baseline="1706" dirty="0" smtClean="0">
                <a:latin typeface="Calibri"/>
                <a:cs typeface="Calibri"/>
              </a:rPr>
              <a:t> </a:t>
            </a:r>
            <a:r>
              <a:rPr sz="2400" spc="14" baseline="1706" dirty="0" smtClean="0">
                <a:latin typeface="Calibri"/>
                <a:cs typeface="Calibri"/>
              </a:rPr>
              <a:t>σ</a:t>
            </a: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-39" baseline="1706" dirty="0" smtClean="0">
                <a:latin typeface="Calibri"/>
                <a:cs typeface="Calibri"/>
              </a:rPr>
              <a:t>η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endParaRPr sz="1600">
              <a:latin typeface="Calibri"/>
              <a:cs typeface="Calibri"/>
            </a:endParaRPr>
          </a:p>
          <a:p>
            <a:pPr marL="378332">
              <a:lnSpc>
                <a:spcPts val="1920"/>
              </a:lnSpc>
            </a:pP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0" baseline="1706" dirty="0" smtClean="0">
                <a:latin typeface="Calibri"/>
                <a:cs typeface="Calibri"/>
              </a:rPr>
              <a:t>ε</a:t>
            </a:r>
            <a:r>
              <a:rPr sz="2400" spc="4" baseline="1706" dirty="0" smtClean="0">
                <a:latin typeface="Calibri"/>
                <a:cs typeface="Calibri"/>
              </a:rPr>
              <a:t>χ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-9" baseline="1706" dirty="0" smtClean="0">
                <a:latin typeface="Calibri"/>
                <a:cs typeface="Calibri"/>
              </a:rPr>
              <a:t>ο</a:t>
            </a:r>
            <a:r>
              <a:rPr sz="2400" spc="-4" baseline="1706" dirty="0" smtClean="0">
                <a:latin typeface="Calibri"/>
                <a:cs typeface="Calibri"/>
              </a:rPr>
              <a:t>λ</a:t>
            </a:r>
            <a:r>
              <a:rPr sz="2400" spc="0" baseline="1706" dirty="0" smtClean="0">
                <a:latin typeface="Calibri"/>
                <a:cs typeface="Calibri"/>
              </a:rPr>
              <a:t>ο</a:t>
            </a:r>
            <a:r>
              <a:rPr sz="2400" spc="-4" baseline="1706" dirty="0" smtClean="0">
                <a:latin typeface="Calibri"/>
                <a:cs typeface="Calibri"/>
              </a:rPr>
              <a:t>γ</a:t>
            </a:r>
            <a:r>
              <a:rPr sz="2400" spc="4" baseline="1706" dirty="0" smtClean="0">
                <a:latin typeface="Calibri"/>
                <a:cs typeface="Calibri"/>
              </a:rPr>
              <a:t>ί</a:t>
            </a:r>
            <a:r>
              <a:rPr sz="2400" spc="0" baseline="1706" dirty="0" smtClean="0">
                <a:latin typeface="Calibri"/>
                <a:cs typeface="Calibri"/>
              </a:rPr>
              <a:t>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05373" y="3044316"/>
            <a:ext cx="3102102" cy="2353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ct val="101725"/>
              </a:lnSpc>
              <a:spcBef>
                <a:spcPts val="340"/>
              </a:spcBef>
            </a:pP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6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Εμπό</a:t>
            </a:r>
            <a:r>
              <a:rPr sz="1600" spc="9" dirty="0" smtClean="0">
                <a:latin typeface="Calibri"/>
                <a:cs typeface="Calibri"/>
              </a:rPr>
              <a:t>δ</a:t>
            </a:r>
            <a:r>
              <a:rPr sz="1600" spc="4" dirty="0" smtClean="0">
                <a:latin typeface="Calibri"/>
                <a:cs typeface="Calibri"/>
              </a:rPr>
              <a:t>ι</a:t>
            </a:r>
            <a:r>
              <a:rPr sz="1600" spc="0" dirty="0" smtClean="0">
                <a:latin typeface="Calibri"/>
                <a:cs typeface="Calibri"/>
              </a:rPr>
              <a:t>α</a:t>
            </a:r>
            <a:endParaRPr sz="1600">
              <a:latin typeface="Calibri"/>
              <a:cs typeface="Calibri"/>
            </a:endParaRPr>
          </a:p>
          <a:p>
            <a:pPr marL="92201">
              <a:lnSpc>
                <a:spcPts val="1920"/>
              </a:lnSpc>
              <a:spcBef>
                <a:spcPts val="96"/>
              </a:spcBef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Π</a:t>
            </a:r>
            <a:r>
              <a:rPr sz="2400" spc="4" baseline="1706" dirty="0" smtClean="0">
                <a:latin typeface="Calibri"/>
                <a:cs typeface="Calibri"/>
              </a:rPr>
              <a:t>ώ</a:t>
            </a:r>
            <a:r>
              <a:rPr sz="2400" spc="0" baseline="1706" dirty="0" smtClean="0">
                <a:latin typeface="Calibri"/>
                <a:cs typeface="Calibri"/>
              </a:rPr>
              <a:t>ς</a:t>
            </a:r>
            <a:r>
              <a:rPr sz="2400" spc="-22" baseline="1706" dirty="0" smtClean="0">
                <a:latin typeface="Calibri"/>
                <a:cs typeface="Calibri"/>
              </a:rPr>
              <a:t> </a:t>
            </a:r>
            <a:r>
              <a:rPr sz="2400" spc="-4" baseline="1706" dirty="0" smtClean="0">
                <a:latin typeface="Calibri"/>
                <a:cs typeface="Calibri"/>
              </a:rPr>
              <a:t>τ</a:t>
            </a:r>
            <a:r>
              <a:rPr sz="2400" spc="0" baseline="1706" dirty="0" smtClean="0">
                <a:latin typeface="Calibri"/>
                <a:cs typeface="Calibri"/>
              </a:rPr>
              <a:t>α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-29" baseline="1706" dirty="0" smtClean="0">
                <a:latin typeface="Calibri"/>
                <a:cs typeface="Calibri"/>
              </a:rPr>
              <a:t>η</a:t>
            </a:r>
            <a:r>
              <a:rPr sz="2400" spc="0" baseline="1706" dirty="0" smtClean="0">
                <a:latin typeface="Calibri"/>
                <a:cs typeface="Calibri"/>
              </a:rPr>
              <a:t>γ</a:t>
            </a:r>
            <a:r>
              <a:rPr sz="2400" spc="-9" baseline="1706" dirty="0" smtClean="0">
                <a:latin typeface="Calibri"/>
                <a:cs typeface="Calibri"/>
              </a:rPr>
              <a:t>α</a:t>
            </a:r>
            <a:r>
              <a:rPr sz="2400" spc="-19" baseline="1706" dirty="0" smtClean="0">
                <a:latin typeface="Calibri"/>
                <a:cs typeface="Calibri"/>
              </a:rPr>
              <a:t>ί</a:t>
            </a:r>
            <a:r>
              <a:rPr sz="2400" spc="0" baseline="1706" dirty="0" smtClean="0">
                <a:latin typeface="Calibri"/>
                <a:cs typeface="Calibri"/>
              </a:rPr>
              <a:t>νουν</a:t>
            </a:r>
            <a:r>
              <a:rPr sz="2400" spc="-5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οι</a:t>
            </a:r>
            <a:endParaRPr sz="1600">
              <a:latin typeface="Calibri"/>
              <a:cs typeface="Calibri"/>
            </a:endParaRPr>
          </a:p>
          <a:p>
            <a:pPr marL="378713">
              <a:lnSpc>
                <a:spcPts val="1920"/>
              </a:lnSpc>
            </a:pP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14" baseline="1706" dirty="0" smtClean="0">
                <a:latin typeface="Calibri"/>
                <a:cs typeface="Calibri"/>
              </a:rPr>
              <a:t>ν</a:t>
            </a:r>
            <a:r>
              <a:rPr sz="2400" spc="-4" baseline="1706" dirty="0" smtClean="0">
                <a:latin typeface="Calibri"/>
                <a:cs typeface="Calibri"/>
              </a:rPr>
              <a:t>τα</a:t>
            </a:r>
            <a:r>
              <a:rPr sz="2400" spc="0" baseline="1706" dirty="0" smtClean="0">
                <a:latin typeface="Calibri"/>
                <a:cs typeface="Calibri"/>
              </a:rPr>
              <a:t>γ</a:t>
            </a:r>
            <a:r>
              <a:rPr sz="2400" spc="-9" baseline="1706" dirty="0" smtClean="0">
                <a:latin typeface="Calibri"/>
                <a:cs typeface="Calibri"/>
              </a:rPr>
              <a:t>ω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9" baseline="1706" dirty="0" smtClean="0">
                <a:latin typeface="Calibri"/>
                <a:cs typeface="Calibri"/>
              </a:rPr>
              <a:t>ι</a:t>
            </a:r>
            <a:r>
              <a:rPr sz="2400" spc="14" baseline="1706" dirty="0" smtClean="0">
                <a:latin typeface="Calibri"/>
                <a:cs typeface="Calibri"/>
              </a:rPr>
              <a:t>σ</a:t>
            </a: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0" baseline="1706" dirty="0" smtClean="0">
                <a:latin typeface="Calibri"/>
                <a:cs typeface="Calibri"/>
              </a:rPr>
              <a:t>ές</a:t>
            </a:r>
            <a:endParaRPr sz="1600">
              <a:latin typeface="Calibri"/>
              <a:cs typeface="Calibri"/>
            </a:endParaRPr>
          </a:p>
          <a:p>
            <a:pPr marL="92201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Μ</a:t>
            </a:r>
            <a:r>
              <a:rPr sz="2400" spc="-4" baseline="1706" dirty="0" smtClean="0">
                <a:latin typeface="Calibri"/>
                <a:cs typeface="Calibri"/>
              </a:rPr>
              <a:t>ή</a:t>
            </a:r>
            <a:r>
              <a:rPr sz="2400" spc="-9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ως</a:t>
            </a:r>
            <a:r>
              <a:rPr sz="2400" spc="-34" baseline="1706" dirty="0" smtClean="0">
                <a:latin typeface="Calibri"/>
                <a:cs typeface="Calibri"/>
              </a:rPr>
              <a:t> </a:t>
            </a:r>
            <a:r>
              <a:rPr sz="2400" spc="-9" baseline="1706" dirty="0" smtClean="0">
                <a:latin typeface="Calibri"/>
                <a:cs typeface="Calibri"/>
              </a:rPr>
              <a:t>α</a:t>
            </a:r>
            <a:r>
              <a:rPr sz="2400" spc="14" baseline="1706" dirty="0" smtClean="0">
                <a:latin typeface="Calibri"/>
                <a:cs typeface="Calibri"/>
              </a:rPr>
              <a:t>λ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-4" baseline="1706" dirty="0" smtClean="0">
                <a:latin typeface="Calibri"/>
                <a:cs typeface="Calibri"/>
              </a:rPr>
              <a:t>ά</a:t>
            </a:r>
            <a:r>
              <a:rPr sz="2400" spc="0" baseline="1706" dirty="0" smtClean="0">
                <a:latin typeface="Calibri"/>
                <a:cs typeface="Calibri"/>
              </a:rPr>
              <a:t>ζ</a:t>
            </a:r>
            <a:r>
              <a:rPr sz="2400" spc="-4" baseline="1706" dirty="0" smtClean="0">
                <a:latin typeface="Calibri"/>
                <a:cs typeface="Calibri"/>
              </a:rPr>
              <a:t>ο</a:t>
            </a:r>
            <a:r>
              <a:rPr sz="2400" spc="0" baseline="1706" dirty="0" smtClean="0">
                <a:latin typeface="Calibri"/>
                <a:cs typeface="Calibri"/>
              </a:rPr>
              <a:t>υνε</a:t>
            </a:r>
            <a:r>
              <a:rPr sz="2400" spc="6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οι</a:t>
            </a:r>
            <a:endParaRPr sz="1600">
              <a:latin typeface="Calibri"/>
              <a:cs typeface="Calibri"/>
            </a:endParaRPr>
          </a:p>
          <a:p>
            <a:pPr marL="378713">
              <a:lnSpc>
                <a:spcPts val="1920"/>
              </a:lnSpc>
            </a:pP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ρο</a:t>
            </a:r>
            <a:r>
              <a:rPr sz="2400" spc="4" baseline="1706" dirty="0" smtClean="0">
                <a:latin typeface="Calibri"/>
                <a:cs typeface="Calibri"/>
              </a:rPr>
              <a:t>δι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-25" baseline="1706" dirty="0" smtClean="0">
                <a:latin typeface="Calibri"/>
                <a:cs typeface="Calibri"/>
              </a:rPr>
              <a:t>γ</a:t>
            </a:r>
            <a:r>
              <a:rPr sz="2400" spc="0" baseline="1706" dirty="0" smtClean="0">
                <a:latin typeface="Calibri"/>
                <a:cs typeface="Calibri"/>
              </a:rPr>
              <a:t>ραφ</a:t>
            </a:r>
            <a:r>
              <a:rPr sz="2400" spc="4" baseline="1706" dirty="0" smtClean="0">
                <a:latin typeface="Calibri"/>
                <a:cs typeface="Calibri"/>
              </a:rPr>
              <a:t>έ</a:t>
            </a:r>
            <a:r>
              <a:rPr sz="2400" spc="0" baseline="1706" dirty="0" smtClean="0">
                <a:latin typeface="Calibri"/>
                <a:cs typeface="Calibri"/>
              </a:rPr>
              <a:t>ς</a:t>
            </a:r>
            <a:r>
              <a:rPr sz="2400" spc="-80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-4" baseline="1706" dirty="0" smtClean="0">
                <a:latin typeface="Calibri"/>
                <a:cs typeface="Calibri"/>
              </a:rPr>
              <a:t>η</a:t>
            </a:r>
            <a:r>
              <a:rPr sz="2400" spc="0" baseline="1706" dirty="0" smtClean="0">
                <a:latin typeface="Calibri"/>
                <a:cs typeface="Calibri"/>
              </a:rPr>
              <a:t>ς</a:t>
            </a:r>
            <a:r>
              <a:rPr sz="2400" spc="3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ε</a:t>
            </a:r>
            <a:r>
              <a:rPr sz="2400" spc="-50" baseline="1706" dirty="0" smtClean="0">
                <a:latin typeface="Calibri"/>
                <a:cs typeface="Calibri"/>
              </a:rPr>
              <a:t>κ</a:t>
            </a:r>
            <a:r>
              <a:rPr sz="2400" spc="4" baseline="1706" dirty="0" smtClean="0">
                <a:latin typeface="Calibri"/>
                <a:cs typeface="Calibri"/>
              </a:rPr>
              <a:t>δ</a:t>
            </a:r>
            <a:r>
              <a:rPr sz="2400" spc="-4" baseline="1706" dirty="0" smtClean="0">
                <a:latin typeface="Calibri"/>
                <a:cs typeface="Calibri"/>
              </a:rPr>
              <a:t>ή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4" baseline="1706" dirty="0" smtClean="0">
                <a:latin typeface="Calibri"/>
                <a:cs typeface="Calibri"/>
              </a:rPr>
              <a:t>ω</a:t>
            </a:r>
            <a:r>
              <a:rPr sz="2400" spc="0" baseline="1706" dirty="0" smtClean="0">
                <a:latin typeface="Calibri"/>
                <a:cs typeface="Calibri"/>
              </a:rPr>
              <a:t>σης</a:t>
            </a:r>
            <a:endParaRPr sz="1600">
              <a:latin typeface="Calibri"/>
              <a:cs typeface="Calibri"/>
            </a:endParaRPr>
          </a:p>
          <a:p>
            <a:pPr marL="378713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ή</a:t>
            </a:r>
            <a:r>
              <a:rPr sz="2400" spc="-3" baseline="1706" dirty="0" smtClean="0">
                <a:latin typeface="Calibri"/>
                <a:cs typeface="Calibri"/>
              </a:rPr>
              <a:t> </a:t>
            </a:r>
            <a:r>
              <a:rPr sz="2400" spc="-4" baseline="1706" dirty="0" smtClean="0">
                <a:latin typeface="Calibri"/>
                <a:cs typeface="Calibri"/>
              </a:rPr>
              <a:t>τω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-2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υ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-4" baseline="1706" dirty="0" smtClean="0">
                <a:latin typeface="Calibri"/>
                <a:cs typeface="Calibri"/>
              </a:rPr>
              <a:t>η</a:t>
            </a:r>
            <a:r>
              <a:rPr sz="2400" spc="0" baseline="1706" dirty="0" smtClean="0">
                <a:latin typeface="Calibri"/>
                <a:cs typeface="Calibri"/>
              </a:rPr>
              <a:t>ρ</a:t>
            </a:r>
            <a:r>
              <a:rPr sz="2400" spc="-14" baseline="1706" dirty="0" smtClean="0">
                <a:latin typeface="Calibri"/>
                <a:cs typeface="Calibri"/>
              </a:rPr>
              <a:t>ε</a:t>
            </a:r>
            <a:r>
              <a:rPr sz="2400" spc="0" baseline="1706" dirty="0" smtClean="0">
                <a:latin typeface="Calibri"/>
                <a:cs typeface="Calibri"/>
              </a:rPr>
              <a:t>σ</a:t>
            </a:r>
            <a:r>
              <a:rPr sz="2400" spc="9" baseline="1706" dirty="0" smtClean="0">
                <a:latin typeface="Calibri"/>
                <a:cs typeface="Calibri"/>
              </a:rPr>
              <a:t>ι</a:t>
            </a:r>
            <a:r>
              <a:rPr sz="2400" spc="-4" baseline="1706" dirty="0" smtClean="0">
                <a:latin typeface="Calibri"/>
                <a:cs typeface="Calibri"/>
              </a:rPr>
              <a:t>ώ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endParaRPr sz="1600">
              <a:latin typeface="Calibri"/>
              <a:cs typeface="Calibri"/>
            </a:endParaRPr>
          </a:p>
          <a:p>
            <a:pPr marL="92201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  </a:t>
            </a:r>
            <a:r>
              <a:rPr sz="2400" spc="362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Μή</a:t>
            </a:r>
            <a:r>
              <a:rPr sz="2400" spc="-9" baseline="1706" dirty="0" smtClean="0">
                <a:latin typeface="Calibri"/>
                <a:cs typeface="Calibri"/>
              </a:rPr>
              <a:t>π</a:t>
            </a:r>
            <a:r>
              <a:rPr sz="2400" spc="4" baseline="1706" dirty="0" smtClean="0">
                <a:latin typeface="Calibri"/>
                <a:cs typeface="Calibri"/>
              </a:rPr>
              <a:t>ω</a:t>
            </a:r>
            <a:r>
              <a:rPr sz="2400" spc="0" baseline="1706" dirty="0" smtClean="0">
                <a:latin typeface="Calibri"/>
                <a:cs typeface="Calibri"/>
              </a:rPr>
              <a:t>ς</a:t>
            </a:r>
            <a:r>
              <a:rPr sz="2400" spc="-48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υπ</a:t>
            </a:r>
            <a:r>
              <a:rPr sz="2400" spc="-9" baseline="1706" dirty="0" smtClean="0">
                <a:latin typeface="Calibri"/>
                <a:cs typeface="Calibri"/>
              </a:rPr>
              <a:t>άρ</a:t>
            </a:r>
            <a:r>
              <a:rPr sz="2400" spc="-19" baseline="1706" dirty="0" smtClean="0">
                <a:latin typeface="Calibri"/>
                <a:cs typeface="Calibri"/>
              </a:rPr>
              <a:t>χ</a:t>
            </a:r>
            <a:r>
              <a:rPr sz="2400" spc="0" baseline="1706" dirty="0" smtClean="0">
                <a:latin typeface="Calibri"/>
                <a:cs typeface="Calibri"/>
              </a:rPr>
              <a:t>ουν</a:t>
            </a:r>
            <a:r>
              <a:rPr sz="2400" spc="-45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π</a:t>
            </a:r>
            <a:r>
              <a:rPr sz="2400" spc="0" baseline="1706" dirty="0" smtClean="0">
                <a:latin typeface="Calibri"/>
                <a:cs typeface="Calibri"/>
              </a:rPr>
              <a:t>ρο</a:t>
            </a:r>
            <a:r>
              <a:rPr sz="2400" spc="-4" baseline="1706" dirty="0" smtClean="0">
                <a:latin typeface="Calibri"/>
                <a:cs typeface="Calibri"/>
              </a:rPr>
              <a:t>β</a:t>
            </a:r>
            <a:r>
              <a:rPr sz="2400" spc="4" baseline="1706" dirty="0" smtClean="0">
                <a:latin typeface="Calibri"/>
                <a:cs typeface="Calibri"/>
              </a:rPr>
              <a:t>λ</a:t>
            </a:r>
            <a:r>
              <a:rPr sz="2400" spc="-4" baseline="1706" dirty="0" smtClean="0">
                <a:latin typeface="Calibri"/>
                <a:cs typeface="Calibri"/>
              </a:rPr>
              <a:t>ή</a:t>
            </a:r>
            <a:r>
              <a:rPr sz="2400" spc="-14" baseline="1706" dirty="0" smtClean="0">
                <a:latin typeface="Calibri"/>
                <a:cs typeface="Calibri"/>
              </a:rPr>
              <a:t>μ</a:t>
            </a:r>
            <a:r>
              <a:rPr sz="2400" spc="-4" baseline="1706" dirty="0" smtClean="0">
                <a:latin typeface="Calibri"/>
                <a:cs typeface="Calibri"/>
              </a:rPr>
              <a:t>ατ</a:t>
            </a:r>
            <a:r>
              <a:rPr sz="2400" spc="0" baseline="1706" dirty="0" smtClean="0">
                <a:latin typeface="Calibri"/>
                <a:cs typeface="Calibri"/>
              </a:rPr>
              <a:t>α</a:t>
            </a:r>
            <a:endParaRPr sz="1600">
              <a:latin typeface="Calibri"/>
              <a:cs typeface="Calibri"/>
            </a:endParaRPr>
          </a:p>
          <a:p>
            <a:pPr marL="378713">
              <a:lnSpc>
                <a:spcPts val="1920"/>
              </a:lnSpc>
            </a:pPr>
            <a:r>
              <a:rPr sz="2400" spc="-4" baseline="1706" dirty="0" smtClean="0">
                <a:latin typeface="Calibri"/>
                <a:cs typeface="Calibri"/>
              </a:rPr>
              <a:t>λ</a:t>
            </a:r>
            <a:r>
              <a:rPr sz="2400" spc="0" baseline="1706" dirty="0" smtClean="0">
                <a:latin typeface="Calibri"/>
                <a:cs typeface="Calibri"/>
              </a:rPr>
              <a:t>ό</a:t>
            </a:r>
            <a:r>
              <a:rPr sz="2400" spc="-4" baseline="1706" dirty="0" smtClean="0">
                <a:latin typeface="Calibri"/>
                <a:cs typeface="Calibri"/>
              </a:rPr>
              <a:t>γ</a:t>
            </a:r>
            <a:r>
              <a:rPr sz="2400" spc="0" baseline="1706" dirty="0" smtClean="0">
                <a:latin typeface="Calibri"/>
                <a:cs typeface="Calibri"/>
              </a:rPr>
              <a:t>ω</a:t>
            </a:r>
            <a:r>
              <a:rPr sz="2400" spc="-34" baseline="1706" dirty="0" smtClean="0">
                <a:latin typeface="Calibri"/>
                <a:cs typeface="Calibri"/>
              </a:rPr>
              <a:t> 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14" baseline="1706" dirty="0" smtClean="0">
                <a:latin typeface="Calibri"/>
                <a:cs typeface="Calibri"/>
              </a:rPr>
              <a:t>λ</a:t>
            </a:r>
            <a:r>
              <a:rPr sz="2400" spc="-19" baseline="1706" dirty="0" smtClean="0">
                <a:latin typeface="Calibri"/>
                <a:cs typeface="Calibri"/>
              </a:rPr>
              <a:t>λ</a:t>
            </a:r>
            <a:r>
              <a:rPr sz="2400" spc="-4" baseline="1706" dirty="0" smtClean="0">
                <a:latin typeface="Calibri"/>
                <a:cs typeface="Calibri"/>
              </a:rPr>
              <a:t>α</a:t>
            </a:r>
            <a:r>
              <a:rPr sz="2400" spc="0" baseline="1706" dirty="0" smtClean="0">
                <a:latin typeface="Calibri"/>
                <a:cs typeface="Calibri"/>
              </a:rPr>
              <a:t>γ</a:t>
            </a:r>
            <a:r>
              <a:rPr sz="2400" spc="-9" baseline="1706" dirty="0" smtClean="0">
                <a:latin typeface="Calibri"/>
                <a:cs typeface="Calibri"/>
              </a:rPr>
              <a:t>ώ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-48" baseline="1706" dirty="0" smtClean="0">
                <a:latin typeface="Calibri"/>
                <a:cs typeface="Calibri"/>
              </a:rPr>
              <a:t> </a:t>
            </a:r>
            <a:r>
              <a:rPr sz="2400" spc="14" baseline="1706" dirty="0" smtClean="0">
                <a:latin typeface="Calibri"/>
                <a:cs typeface="Calibri"/>
              </a:rPr>
              <a:t>σ</a:t>
            </a: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-39" baseline="1706" dirty="0" smtClean="0">
                <a:latin typeface="Calibri"/>
                <a:cs typeface="Calibri"/>
              </a:rPr>
              <a:t>η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-20" baseline="1706" dirty="0" smtClean="0">
                <a:latin typeface="Calibri"/>
                <a:cs typeface="Calibri"/>
              </a:rPr>
              <a:t> </a:t>
            </a:r>
            <a:r>
              <a:rPr sz="2400" spc="4" baseline="1706" dirty="0" smtClean="0">
                <a:latin typeface="Calibri"/>
                <a:cs typeface="Calibri"/>
              </a:rPr>
              <a:t>τ</a:t>
            </a:r>
            <a:r>
              <a:rPr sz="2400" spc="0" baseline="1706" dirty="0" smtClean="0">
                <a:latin typeface="Calibri"/>
                <a:cs typeface="Calibri"/>
              </a:rPr>
              <a:t>ε</a:t>
            </a:r>
            <a:r>
              <a:rPr sz="2400" spc="4" baseline="1706" dirty="0" smtClean="0">
                <a:latin typeface="Calibri"/>
                <a:cs typeface="Calibri"/>
              </a:rPr>
              <a:t>χ</a:t>
            </a:r>
            <a:r>
              <a:rPr sz="2400" spc="0" baseline="1706" dirty="0" smtClean="0">
                <a:latin typeface="Calibri"/>
                <a:cs typeface="Calibri"/>
              </a:rPr>
              <a:t>ν</a:t>
            </a:r>
            <a:r>
              <a:rPr sz="2400" spc="-9" baseline="1706" dirty="0" smtClean="0">
                <a:latin typeface="Calibri"/>
                <a:cs typeface="Calibri"/>
              </a:rPr>
              <a:t>ο</a:t>
            </a:r>
            <a:r>
              <a:rPr sz="2400" spc="-4" baseline="1706" dirty="0" smtClean="0">
                <a:latin typeface="Calibri"/>
                <a:cs typeface="Calibri"/>
              </a:rPr>
              <a:t>λ</a:t>
            </a:r>
            <a:r>
              <a:rPr sz="2400" spc="0" baseline="1706" dirty="0" smtClean="0">
                <a:latin typeface="Calibri"/>
                <a:cs typeface="Calibri"/>
              </a:rPr>
              <a:t>ο</a:t>
            </a:r>
            <a:r>
              <a:rPr sz="2400" spc="-4" baseline="1706" dirty="0" smtClean="0">
                <a:latin typeface="Calibri"/>
                <a:cs typeface="Calibri"/>
              </a:rPr>
              <a:t>γ</a:t>
            </a:r>
            <a:r>
              <a:rPr sz="2400" spc="4" baseline="1706" dirty="0" smtClean="0">
                <a:latin typeface="Calibri"/>
                <a:cs typeface="Calibri"/>
              </a:rPr>
              <a:t>ί</a:t>
            </a:r>
            <a:r>
              <a:rPr sz="2400" spc="0" baseline="1706" dirty="0" smtClean="0">
                <a:latin typeface="Calibri"/>
                <a:cs typeface="Calibri"/>
              </a:rPr>
              <a:t>α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8680" y="1825752"/>
            <a:ext cx="10454640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28600" y="798957"/>
            <a:ext cx="11811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0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ΕΡΜΗΝΕΙΑ ΤΟΥ ΠΙΝΑΚΑ S.W.O.T. - ΚΑΘΟΔΗΓΗΣΗ ΤΩΝ ΠΡΟΤΑΣΕΩΝ</a:t>
            </a:r>
            <a:endParaRPr lang="el-GR" sz="40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1" y="5762244"/>
            <a:ext cx="11833860" cy="740664"/>
          </a:xfrm>
          <a:custGeom>
            <a:avLst/>
            <a:gdLst/>
            <a:ahLst/>
            <a:cxnLst/>
            <a:rect l="l" t="t" r="r" b="b"/>
            <a:pathLst>
              <a:path w="11833860" h="740664">
                <a:moveTo>
                  <a:pt x="11833860" y="0"/>
                </a:moveTo>
                <a:lnTo>
                  <a:pt x="1" y="0"/>
                </a:lnTo>
                <a:lnTo>
                  <a:pt x="1" y="740663"/>
                </a:lnTo>
                <a:lnTo>
                  <a:pt x="11833860" y="740663"/>
                </a:lnTo>
                <a:lnTo>
                  <a:pt x="118338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4" y="339851"/>
            <a:ext cx="6458712" cy="618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896" y="355091"/>
            <a:ext cx="6184392" cy="5914644"/>
          </a:xfrm>
          <a:custGeom>
            <a:avLst/>
            <a:gdLst/>
            <a:ahLst/>
            <a:cxnLst/>
            <a:rect l="l" t="t" r="r" b="b"/>
            <a:pathLst>
              <a:path w="6184392" h="5914644">
                <a:moveTo>
                  <a:pt x="0" y="5914644"/>
                </a:moveTo>
                <a:lnTo>
                  <a:pt x="6184392" y="5914644"/>
                </a:lnTo>
                <a:lnTo>
                  <a:pt x="6184392" y="0"/>
                </a:lnTo>
                <a:lnTo>
                  <a:pt x="0" y="0"/>
                </a:lnTo>
                <a:lnTo>
                  <a:pt x="0" y="5914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072" y="650722"/>
            <a:ext cx="5411724" cy="5118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7100" y="1958339"/>
            <a:ext cx="4023359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59" y="0"/>
                </a:lnTo>
              </a:path>
            </a:pathLst>
          </a:custGeom>
          <a:ln w="2870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71020" y="5760720"/>
            <a:ext cx="153924" cy="740664"/>
          </a:xfrm>
          <a:custGeom>
            <a:avLst/>
            <a:gdLst/>
            <a:ahLst/>
            <a:cxnLst/>
            <a:rect l="l" t="t" r="r" b="b"/>
            <a:pathLst>
              <a:path w="153924" h="740663">
                <a:moveTo>
                  <a:pt x="0" y="740663"/>
                </a:moveTo>
                <a:lnTo>
                  <a:pt x="153924" y="740663"/>
                </a:lnTo>
                <a:lnTo>
                  <a:pt x="153924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6905" y="2159635"/>
            <a:ext cx="5243748" cy="18133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spcBef>
                <a:spcPts val="117"/>
              </a:spcBef>
            </a:pPr>
            <a:r>
              <a:rPr sz="3300" b="1" spc="0" baseline="2482" dirty="0" smtClean="0">
                <a:latin typeface="Calibri"/>
                <a:cs typeface="Calibri"/>
              </a:rPr>
              <a:t>Ως</a:t>
            </a:r>
            <a:r>
              <a:rPr sz="3300" b="1" spc="-13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απ</a:t>
            </a:r>
            <a:r>
              <a:rPr sz="3300" b="1" spc="4" baseline="2482" dirty="0" smtClean="0">
                <a:latin typeface="Calibri"/>
                <a:cs typeface="Calibri"/>
              </a:rPr>
              <a:t>ο</a:t>
            </a:r>
            <a:r>
              <a:rPr sz="3300" b="1" spc="0" baseline="2482" dirty="0" smtClean="0">
                <a:latin typeface="Calibri"/>
                <a:cs typeface="Calibri"/>
              </a:rPr>
              <a:t>τέλ</a:t>
            </a:r>
            <a:r>
              <a:rPr sz="3300" b="1" spc="-29" baseline="2482" dirty="0" smtClean="0">
                <a:latin typeface="Calibri"/>
                <a:cs typeface="Calibri"/>
              </a:rPr>
              <a:t>ε</a:t>
            </a:r>
            <a:r>
              <a:rPr sz="3300" b="1" spc="0" baseline="2482" dirty="0" smtClean="0">
                <a:latin typeface="Calibri"/>
                <a:cs typeface="Calibri"/>
              </a:rPr>
              <a:t>σ</a:t>
            </a:r>
            <a:r>
              <a:rPr sz="3300" b="1" spc="-9" baseline="2482" dirty="0" smtClean="0">
                <a:latin typeface="Calibri"/>
                <a:cs typeface="Calibri"/>
              </a:rPr>
              <a:t>μ</a:t>
            </a:r>
            <a:r>
              <a:rPr sz="3300" b="1" spc="0" baseline="2482" dirty="0" smtClean="0">
                <a:latin typeface="Calibri"/>
                <a:cs typeface="Calibri"/>
              </a:rPr>
              <a:t>α,</a:t>
            </a:r>
            <a:r>
              <a:rPr sz="3300" b="1" spc="-82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εμφανί</a:t>
            </a:r>
            <a:r>
              <a:rPr sz="3300" b="1" spc="-25" baseline="2482" dirty="0" smtClean="0">
                <a:latin typeface="Calibri"/>
                <a:cs typeface="Calibri"/>
              </a:rPr>
              <a:t>ζ</a:t>
            </a:r>
            <a:r>
              <a:rPr sz="3300" b="1" spc="0" baseline="2482" dirty="0" smtClean="0">
                <a:latin typeface="Calibri"/>
                <a:cs typeface="Calibri"/>
              </a:rPr>
              <a:t>ε</a:t>
            </a:r>
            <a:r>
              <a:rPr sz="3300" b="1" spc="-14" baseline="2482" dirty="0" smtClean="0">
                <a:latin typeface="Calibri"/>
                <a:cs typeface="Calibri"/>
              </a:rPr>
              <a:t>τ</a:t>
            </a:r>
            <a:r>
              <a:rPr sz="3300" b="1" spc="0" baseline="2482" dirty="0" smtClean="0">
                <a:latin typeface="Calibri"/>
                <a:cs typeface="Calibri"/>
              </a:rPr>
              <a:t>αι</a:t>
            </a:r>
            <a:r>
              <a:rPr sz="3300" b="1" spc="-89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μια</a:t>
            </a:r>
            <a:r>
              <a:rPr sz="3300" b="1" spc="-20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ε</a:t>
            </a:r>
            <a:r>
              <a:rPr sz="3300" b="1" spc="-4" baseline="2482" dirty="0" smtClean="0">
                <a:latin typeface="Calibri"/>
                <a:cs typeface="Calibri"/>
              </a:rPr>
              <a:t>ι</a:t>
            </a:r>
            <a:r>
              <a:rPr sz="3300" b="1" spc="-75" baseline="2482" dirty="0" smtClean="0">
                <a:latin typeface="Calibri"/>
                <a:cs typeface="Calibri"/>
              </a:rPr>
              <a:t>κ</a:t>
            </a:r>
            <a:r>
              <a:rPr sz="3300" b="1" spc="4" baseline="2482" dirty="0" smtClean="0">
                <a:latin typeface="Calibri"/>
                <a:cs typeface="Calibri"/>
              </a:rPr>
              <a:t>ό</a:t>
            </a:r>
            <a:r>
              <a:rPr sz="3300" b="1" spc="0" baseline="2482" dirty="0" smtClean="0">
                <a:latin typeface="Calibri"/>
                <a:cs typeface="Calibri"/>
              </a:rPr>
              <a:t>να</a:t>
            </a:r>
            <a:r>
              <a:rPr sz="3300" b="1" spc="-34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της</a:t>
            </a:r>
            <a:endParaRPr sz="2200" b="1" dirty="0">
              <a:latin typeface="Calibri"/>
              <a:cs typeface="Calibri"/>
            </a:endParaRPr>
          </a:p>
          <a:p>
            <a:pPr marL="12700" marR="41833">
              <a:spcBef>
                <a:spcPts val="1"/>
              </a:spcBef>
            </a:pPr>
            <a:r>
              <a:rPr sz="3300" b="1" spc="4" baseline="2482" dirty="0" smtClean="0">
                <a:latin typeface="Calibri"/>
                <a:cs typeface="Calibri"/>
              </a:rPr>
              <a:t>σ</a:t>
            </a:r>
            <a:r>
              <a:rPr sz="3300" b="1" spc="-25" baseline="2482" dirty="0" smtClean="0">
                <a:latin typeface="Calibri"/>
                <a:cs typeface="Calibri"/>
              </a:rPr>
              <a:t>χ</a:t>
            </a:r>
            <a:r>
              <a:rPr sz="3300" b="1" spc="-29" baseline="2482" dirty="0" smtClean="0">
                <a:latin typeface="Calibri"/>
                <a:cs typeface="Calibri"/>
              </a:rPr>
              <a:t>έ</a:t>
            </a:r>
            <a:r>
              <a:rPr sz="3300" b="1" spc="0" baseline="2482" dirty="0" smtClean="0">
                <a:latin typeface="Calibri"/>
                <a:cs typeface="Calibri"/>
              </a:rPr>
              <a:t>σ</a:t>
            </a:r>
            <a:r>
              <a:rPr sz="3300" b="1" spc="-4" baseline="2482" dirty="0" smtClean="0">
                <a:latin typeface="Calibri"/>
                <a:cs typeface="Calibri"/>
              </a:rPr>
              <a:t>η</a:t>
            </a:r>
            <a:r>
              <a:rPr sz="3300" b="1" spc="0" baseline="2482" dirty="0" smtClean="0">
                <a:latin typeface="Calibri"/>
                <a:cs typeface="Calibri"/>
              </a:rPr>
              <a:t>ς</a:t>
            </a:r>
            <a:r>
              <a:rPr sz="3300" b="1" spc="7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με</a:t>
            </a:r>
            <a:r>
              <a:rPr sz="3300" b="1" spc="-9" baseline="2482" dirty="0" smtClean="0">
                <a:latin typeface="Calibri"/>
                <a:cs typeface="Calibri"/>
              </a:rPr>
              <a:t>τ</a:t>
            </a:r>
            <a:r>
              <a:rPr sz="3300" b="1" spc="0" baseline="2482" dirty="0" smtClean="0">
                <a:latin typeface="Calibri"/>
                <a:cs typeface="Calibri"/>
              </a:rPr>
              <a:t>α</a:t>
            </a:r>
            <a:r>
              <a:rPr sz="3300" b="1" spc="-19" baseline="2482" dirty="0" smtClean="0">
                <a:latin typeface="Calibri"/>
                <a:cs typeface="Calibri"/>
              </a:rPr>
              <a:t>ξ</a:t>
            </a:r>
            <a:r>
              <a:rPr sz="3300" b="1" spc="0" baseline="2482" dirty="0" smtClean="0">
                <a:latin typeface="Calibri"/>
                <a:cs typeface="Calibri"/>
              </a:rPr>
              <a:t>ύ</a:t>
            </a:r>
            <a:r>
              <a:rPr sz="3300" b="1" spc="-51" baseline="2482" dirty="0" smtClean="0">
                <a:latin typeface="Calibri"/>
                <a:cs typeface="Calibri"/>
              </a:rPr>
              <a:t> </a:t>
            </a:r>
            <a:r>
              <a:rPr sz="3300" b="1" spc="-14" baseline="2482" dirty="0" smtClean="0">
                <a:latin typeface="Calibri"/>
                <a:cs typeface="Calibri"/>
              </a:rPr>
              <a:t>τω</a:t>
            </a:r>
            <a:r>
              <a:rPr sz="3300" b="1" spc="0" baseline="2482" dirty="0" smtClean="0">
                <a:latin typeface="Calibri"/>
                <a:cs typeface="Calibri"/>
              </a:rPr>
              <a:t>ν</a:t>
            </a:r>
            <a:r>
              <a:rPr sz="3300" b="1" spc="6" baseline="2482" dirty="0" smtClean="0">
                <a:latin typeface="Calibri"/>
                <a:cs typeface="Calibri"/>
              </a:rPr>
              <a:t> </a:t>
            </a:r>
            <a:r>
              <a:rPr sz="3300" b="1" i="1" spc="0" baseline="2482" dirty="0" smtClean="0">
                <a:latin typeface="Calibri"/>
                <a:cs typeface="Calibri"/>
              </a:rPr>
              <a:t>δυνα</a:t>
            </a:r>
            <a:r>
              <a:rPr sz="3300" b="1" i="1" spc="-9" baseline="2482" dirty="0" smtClean="0">
                <a:latin typeface="Calibri"/>
                <a:cs typeface="Calibri"/>
              </a:rPr>
              <a:t>τ</a:t>
            </a:r>
            <a:r>
              <a:rPr sz="3300" b="1" i="1" spc="4" baseline="2482" dirty="0" smtClean="0">
                <a:latin typeface="Calibri"/>
                <a:cs typeface="Calibri"/>
              </a:rPr>
              <a:t>ο</a:t>
            </a:r>
            <a:r>
              <a:rPr sz="3300" b="1" i="1" spc="0" baseline="2482" dirty="0" smtClean="0">
                <a:latin typeface="Calibri"/>
                <a:cs typeface="Calibri"/>
              </a:rPr>
              <a:t>τ</a:t>
            </a:r>
            <a:r>
              <a:rPr sz="3300" b="1" i="1" spc="-34" baseline="2482" dirty="0" smtClean="0">
                <a:latin typeface="Calibri"/>
                <a:cs typeface="Calibri"/>
              </a:rPr>
              <a:t>ή</a:t>
            </a:r>
            <a:r>
              <a:rPr sz="3300" b="1" i="1" spc="-9" baseline="2482" dirty="0" smtClean="0">
                <a:latin typeface="Calibri"/>
                <a:cs typeface="Calibri"/>
              </a:rPr>
              <a:t>τ</a:t>
            </a:r>
            <a:r>
              <a:rPr sz="3300" b="1" i="1" spc="-14" baseline="2482" dirty="0" smtClean="0">
                <a:latin typeface="Calibri"/>
                <a:cs typeface="Calibri"/>
              </a:rPr>
              <a:t>ω</a:t>
            </a:r>
            <a:r>
              <a:rPr sz="3300" b="1" i="1" spc="0" baseline="2482" dirty="0" smtClean="0">
                <a:latin typeface="Calibri"/>
                <a:cs typeface="Calibri"/>
              </a:rPr>
              <a:t>ν</a:t>
            </a:r>
            <a:r>
              <a:rPr sz="3300" b="1" i="1" spc="-79" baseline="2482" dirty="0" smtClean="0">
                <a:latin typeface="Calibri"/>
                <a:cs typeface="Calibri"/>
              </a:rPr>
              <a:t> </a:t>
            </a:r>
            <a:r>
              <a:rPr sz="3300" b="1" i="1" spc="-75" baseline="2482" dirty="0" smtClean="0">
                <a:latin typeface="Calibri"/>
                <a:cs typeface="Calibri"/>
              </a:rPr>
              <a:t>κ</a:t>
            </a:r>
            <a:r>
              <a:rPr sz="3300" b="1" i="1" spc="0" baseline="2482" dirty="0" smtClean="0">
                <a:latin typeface="Calibri"/>
                <a:cs typeface="Calibri"/>
              </a:rPr>
              <a:t>αι</a:t>
            </a:r>
            <a:r>
              <a:rPr sz="3300" b="1" i="1" spc="-13" baseline="2482" dirty="0" smtClean="0">
                <a:latin typeface="Calibri"/>
                <a:cs typeface="Calibri"/>
              </a:rPr>
              <a:t> </a:t>
            </a:r>
            <a:r>
              <a:rPr sz="3300" b="1" i="1" spc="-9" baseline="2482" dirty="0" smtClean="0">
                <a:latin typeface="Calibri"/>
                <a:cs typeface="Calibri"/>
              </a:rPr>
              <a:t>τ</a:t>
            </a:r>
            <a:r>
              <a:rPr sz="3300" b="1" i="1" spc="-14" baseline="2482" dirty="0" smtClean="0">
                <a:latin typeface="Calibri"/>
                <a:cs typeface="Calibri"/>
              </a:rPr>
              <a:t>ω</a:t>
            </a:r>
            <a:r>
              <a:rPr sz="3300" b="1" i="1" spc="0" baseline="2482" dirty="0" smtClean="0">
                <a:latin typeface="Calibri"/>
                <a:cs typeface="Calibri"/>
              </a:rPr>
              <a:t>ν</a:t>
            </a:r>
            <a:endParaRPr sz="2200" b="1" i="1" dirty="0">
              <a:latin typeface="Calibri"/>
              <a:cs typeface="Calibri"/>
            </a:endParaRPr>
          </a:p>
          <a:p>
            <a:pPr marL="12700"/>
            <a:r>
              <a:rPr sz="3300" b="1" i="1" spc="-19" baseline="2482" dirty="0" smtClean="0">
                <a:latin typeface="Calibri"/>
                <a:cs typeface="Calibri"/>
              </a:rPr>
              <a:t>α</a:t>
            </a:r>
            <a:r>
              <a:rPr sz="3300" b="1" i="1" spc="0" baseline="2482" dirty="0" smtClean="0">
                <a:latin typeface="Calibri"/>
                <a:cs typeface="Calibri"/>
              </a:rPr>
              <a:t>δυναμι</a:t>
            </a:r>
            <a:r>
              <a:rPr sz="3300" b="1" i="1" spc="-9" baseline="2482" dirty="0" smtClean="0">
                <a:latin typeface="Calibri"/>
                <a:cs typeface="Calibri"/>
              </a:rPr>
              <a:t>ώ</a:t>
            </a:r>
            <a:r>
              <a:rPr sz="3300" b="1" i="1" spc="0" baseline="2482" dirty="0" smtClean="0">
                <a:latin typeface="Calibri"/>
                <a:cs typeface="Calibri"/>
              </a:rPr>
              <a:t>ν,</a:t>
            </a:r>
            <a:r>
              <a:rPr sz="3300" b="1" i="1" spc="-76" baseline="2482" dirty="0" smtClean="0">
                <a:latin typeface="Calibri"/>
                <a:cs typeface="Calibri"/>
              </a:rPr>
              <a:t> </a:t>
            </a:r>
            <a:r>
              <a:rPr sz="3300" b="1" i="1" spc="-9" baseline="2482" dirty="0" smtClean="0">
                <a:latin typeface="Calibri"/>
                <a:cs typeface="Calibri"/>
              </a:rPr>
              <a:t>τ</a:t>
            </a:r>
            <a:r>
              <a:rPr sz="3300" b="1" i="1" spc="-14" baseline="2482" dirty="0" smtClean="0">
                <a:latin typeface="Calibri"/>
                <a:cs typeface="Calibri"/>
              </a:rPr>
              <a:t>ω</a:t>
            </a:r>
            <a:r>
              <a:rPr sz="3300" b="1" i="1" spc="0" baseline="2482" dirty="0" smtClean="0">
                <a:latin typeface="Calibri"/>
                <a:cs typeface="Calibri"/>
              </a:rPr>
              <a:t>ν</a:t>
            </a:r>
            <a:r>
              <a:rPr sz="3300" b="1" i="1" spc="6" baseline="2482" dirty="0" smtClean="0">
                <a:latin typeface="Calibri"/>
                <a:cs typeface="Calibri"/>
              </a:rPr>
              <a:t> </a:t>
            </a:r>
            <a:r>
              <a:rPr sz="3300" b="1" i="1" spc="0" baseline="2482" dirty="0" smtClean="0">
                <a:latin typeface="Calibri"/>
                <a:cs typeface="Calibri"/>
              </a:rPr>
              <a:t>ε</a:t>
            </a:r>
            <a:r>
              <a:rPr sz="3300" b="1" i="1" spc="-4" baseline="2482" dirty="0" smtClean="0">
                <a:latin typeface="Calibri"/>
                <a:cs typeface="Calibri"/>
              </a:rPr>
              <a:t>υ</a:t>
            </a:r>
            <a:r>
              <a:rPr sz="3300" b="1" i="1" spc="-75" baseline="2482" dirty="0" smtClean="0">
                <a:latin typeface="Calibri"/>
                <a:cs typeface="Calibri"/>
              </a:rPr>
              <a:t>κ</a:t>
            </a:r>
            <a:r>
              <a:rPr sz="3300" b="1" i="1" spc="0" baseline="2482" dirty="0" smtClean="0">
                <a:latin typeface="Calibri"/>
                <a:cs typeface="Calibri"/>
              </a:rPr>
              <a:t>αιρι</a:t>
            </a:r>
            <a:r>
              <a:rPr sz="3300" b="1" i="1" spc="-19" baseline="2482" dirty="0" smtClean="0">
                <a:latin typeface="Calibri"/>
                <a:cs typeface="Calibri"/>
              </a:rPr>
              <a:t>ώ</a:t>
            </a:r>
            <a:r>
              <a:rPr sz="3300" b="1" i="1" spc="0" baseline="2482" dirty="0" smtClean="0">
                <a:latin typeface="Calibri"/>
                <a:cs typeface="Calibri"/>
              </a:rPr>
              <a:t>ν</a:t>
            </a:r>
            <a:r>
              <a:rPr sz="3300" b="1" i="1" spc="-11" baseline="2482" dirty="0" smtClean="0">
                <a:latin typeface="Calibri"/>
                <a:cs typeface="Calibri"/>
              </a:rPr>
              <a:t> </a:t>
            </a:r>
            <a:r>
              <a:rPr sz="3300" b="1" i="1" spc="-75" baseline="2482" dirty="0" smtClean="0">
                <a:latin typeface="Calibri"/>
                <a:cs typeface="Calibri"/>
              </a:rPr>
              <a:t>κ</a:t>
            </a:r>
            <a:r>
              <a:rPr sz="3300" b="1" i="1" spc="0" baseline="2482" dirty="0" smtClean="0">
                <a:latin typeface="Calibri"/>
                <a:cs typeface="Calibri"/>
              </a:rPr>
              <a:t>αι</a:t>
            </a:r>
            <a:r>
              <a:rPr sz="3300" b="1" i="1" spc="-13" baseline="2482" dirty="0" smtClean="0">
                <a:latin typeface="Calibri"/>
                <a:cs typeface="Calibri"/>
              </a:rPr>
              <a:t> </a:t>
            </a:r>
            <a:r>
              <a:rPr sz="3300" b="1" i="1" spc="-9" baseline="2482" dirty="0" smtClean="0">
                <a:latin typeface="Calibri"/>
                <a:cs typeface="Calibri"/>
              </a:rPr>
              <a:t>τ</a:t>
            </a:r>
            <a:r>
              <a:rPr sz="3300" b="1" i="1" spc="-14" baseline="2482" dirty="0" smtClean="0">
                <a:latin typeface="Calibri"/>
                <a:cs typeface="Calibri"/>
              </a:rPr>
              <a:t>ω</a:t>
            </a:r>
            <a:r>
              <a:rPr sz="3300" b="1" i="1" spc="0" baseline="2482" dirty="0" smtClean="0">
                <a:latin typeface="Calibri"/>
                <a:cs typeface="Calibri"/>
              </a:rPr>
              <a:t>ν</a:t>
            </a:r>
            <a:r>
              <a:rPr sz="3300" b="1" i="1" spc="6" baseline="2482" dirty="0" smtClean="0">
                <a:latin typeface="Calibri"/>
                <a:cs typeface="Calibri"/>
              </a:rPr>
              <a:t> </a:t>
            </a:r>
            <a:r>
              <a:rPr sz="3300" b="1" i="1" spc="-25" baseline="2482" dirty="0" smtClean="0">
                <a:latin typeface="Calibri"/>
                <a:cs typeface="Calibri"/>
              </a:rPr>
              <a:t>κ</a:t>
            </a:r>
            <a:r>
              <a:rPr sz="3300" b="1" i="1" spc="-34" baseline="2482" dirty="0" smtClean="0">
                <a:latin typeface="Calibri"/>
                <a:cs typeface="Calibri"/>
              </a:rPr>
              <a:t>ι</a:t>
            </a:r>
            <a:r>
              <a:rPr sz="3300" b="1" i="1" spc="0" baseline="2482" dirty="0" smtClean="0">
                <a:latin typeface="Calibri"/>
                <a:cs typeface="Calibri"/>
              </a:rPr>
              <a:t>νδύ</a:t>
            </a:r>
            <a:r>
              <a:rPr sz="3300" b="1" i="1" spc="-14" baseline="2482" dirty="0" smtClean="0">
                <a:latin typeface="Calibri"/>
                <a:cs typeface="Calibri"/>
              </a:rPr>
              <a:t>νω</a:t>
            </a:r>
            <a:r>
              <a:rPr sz="3300" b="1" i="1" spc="0" baseline="2482" dirty="0" smtClean="0">
                <a:latin typeface="Calibri"/>
                <a:cs typeface="Calibri"/>
              </a:rPr>
              <a:t>ν,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η</a:t>
            </a:r>
            <a:r>
              <a:rPr sz="3300" b="1" spc="-1" baseline="2482" dirty="0" smtClean="0">
                <a:latin typeface="Calibri"/>
                <a:cs typeface="Calibri"/>
              </a:rPr>
              <a:t> </a:t>
            </a:r>
            <a:r>
              <a:rPr sz="3300" b="1" spc="4" baseline="2482" dirty="0" smtClean="0">
                <a:latin typeface="Calibri"/>
                <a:cs typeface="Calibri"/>
              </a:rPr>
              <a:t>ο</a:t>
            </a:r>
            <a:r>
              <a:rPr sz="3300" b="1" spc="0" baseline="2482" dirty="0" smtClean="0">
                <a:latin typeface="Calibri"/>
                <a:cs typeface="Calibri"/>
              </a:rPr>
              <a:t>ποία</a:t>
            </a:r>
            <a:r>
              <a:rPr sz="3300" b="1" spc="-53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υπο</a:t>
            </a:r>
            <a:r>
              <a:rPr sz="3300" b="1" spc="4" baseline="2482" dirty="0" smtClean="0">
                <a:latin typeface="Calibri"/>
                <a:cs typeface="Calibri"/>
              </a:rPr>
              <a:t>δ</a:t>
            </a:r>
            <a:r>
              <a:rPr sz="3300" b="1" spc="0" baseline="2482" dirty="0" smtClean="0">
                <a:latin typeface="Calibri"/>
                <a:cs typeface="Calibri"/>
              </a:rPr>
              <a:t>η</a:t>
            </a:r>
            <a:r>
              <a:rPr sz="3300" b="1" spc="-34" baseline="2482" dirty="0" smtClean="0">
                <a:latin typeface="Calibri"/>
                <a:cs typeface="Calibri"/>
              </a:rPr>
              <a:t>λ</a:t>
            </a:r>
            <a:r>
              <a:rPr sz="3300" b="1" spc="-14" baseline="2482" dirty="0" smtClean="0">
                <a:latin typeface="Calibri"/>
                <a:cs typeface="Calibri"/>
              </a:rPr>
              <a:t>ώ</a:t>
            </a:r>
            <a:r>
              <a:rPr sz="3300" b="1" spc="0" baseline="2482" dirty="0" smtClean="0">
                <a:latin typeface="Calibri"/>
                <a:cs typeface="Calibri"/>
              </a:rPr>
              <a:t>ν</a:t>
            </a:r>
            <a:r>
              <a:rPr sz="3300" b="1" spc="-4" baseline="2482" dirty="0" smtClean="0">
                <a:latin typeface="Calibri"/>
                <a:cs typeface="Calibri"/>
              </a:rPr>
              <a:t>ε</a:t>
            </a:r>
            <a:r>
              <a:rPr sz="3300" b="1" spc="0" baseline="2482" dirty="0" smtClean="0">
                <a:latin typeface="Calibri"/>
                <a:cs typeface="Calibri"/>
              </a:rPr>
              <a:t>ι</a:t>
            </a:r>
            <a:r>
              <a:rPr sz="3300" b="1" spc="-60" baseline="2482" dirty="0" smtClean="0">
                <a:latin typeface="Calibri"/>
                <a:cs typeface="Calibri"/>
              </a:rPr>
              <a:t> </a:t>
            </a:r>
            <a:r>
              <a:rPr sz="3300" b="1" spc="-25" baseline="2482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ώς</a:t>
            </a:r>
            <a:r>
              <a:rPr sz="3300" b="1" spc="-26" baseline="2482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3300" b="1" spc="-17" baseline="2482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3300" b="1" spc="14" baseline="2482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3300" b="1" spc="-19" baseline="2482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3300" b="1" spc="-19" baseline="2482" dirty="0" smtClean="0">
                <a:solidFill>
                  <a:srgbClr val="FF0000"/>
                </a:solidFill>
                <a:latin typeface="Calibri"/>
                <a:cs typeface="Calibri"/>
              </a:rPr>
              <a:t>ξ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ετε</a:t>
            </a:r>
            <a:r>
              <a:rPr sz="3300" b="1" spc="-81" baseline="2482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300" b="1" spc="-54" baseline="2482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lang="en-US"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75" baseline="2482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3300" b="1" spc="-4" baseline="2482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300" b="1" spc="-19" baseline="2482" dirty="0" smtClean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3300" b="1" spc="19" baseline="2482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3300" b="1" spc="-9" baseline="2482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300" b="1" spc="-19" baseline="2482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3300" b="1" spc="0" baseline="2482" dirty="0" smtClean="0">
                <a:solidFill>
                  <a:srgbClr val="FF0000"/>
                </a:solidFill>
                <a:latin typeface="Calibri"/>
                <a:cs typeface="Calibri"/>
              </a:rPr>
              <a:t>ση</a:t>
            </a:r>
            <a:r>
              <a:rPr sz="3300" b="1" spc="-33" baseline="2482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προ</a:t>
            </a:r>
            <a:r>
              <a:rPr sz="3300" b="1" spc="-34" baseline="2482" dirty="0" smtClean="0">
                <a:latin typeface="Calibri"/>
                <a:cs typeface="Calibri"/>
              </a:rPr>
              <a:t>κ</a:t>
            </a:r>
            <a:r>
              <a:rPr sz="3300" b="1" spc="0" baseline="2482" dirty="0" smtClean="0">
                <a:latin typeface="Calibri"/>
                <a:cs typeface="Calibri"/>
              </a:rPr>
              <a:t>ε</a:t>
            </a:r>
            <a:r>
              <a:rPr sz="3300" b="1" spc="-4" baseline="2482" dirty="0" smtClean="0">
                <a:latin typeface="Calibri"/>
                <a:cs typeface="Calibri"/>
              </a:rPr>
              <a:t>ι</a:t>
            </a:r>
            <a:r>
              <a:rPr sz="3300" b="1" spc="0" baseline="2482" dirty="0" smtClean="0">
                <a:latin typeface="Calibri"/>
                <a:cs typeface="Calibri"/>
              </a:rPr>
              <a:t>μένου</a:t>
            </a:r>
            <a:r>
              <a:rPr sz="3300" b="1" spc="-86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να</a:t>
            </a:r>
            <a:r>
              <a:rPr sz="3300" b="1" spc="-17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ε</a:t>
            </a:r>
            <a:r>
              <a:rPr sz="3300" b="1" spc="-9" baseline="2482" dirty="0" smtClean="0">
                <a:latin typeface="Calibri"/>
                <a:cs typeface="Calibri"/>
              </a:rPr>
              <a:t>π</a:t>
            </a:r>
            <a:r>
              <a:rPr sz="3300" b="1" spc="-34" baseline="2482" dirty="0" smtClean="0">
                <a:latin typeface="Calibri"/>
                <a:cs typeface="Calibri"/>
              </a:rPr>
              <a:t>ι</a:t>
            </a:r>
            <a:r>
              <a:rPr sz="3300" b="1" spc="0" baseline="2482" dirty="0" smtClean="0">
                <a:latin typeface="Calibri"/>
                <a:cs typeface="Calibri"/>
              </a:rPr>
              <a:t>τύ</a:t>
            </a:r>
            <a:r>
              <a:rPr sz="3300" b="1" spc="-25" baseline="2482" dirty="0" smtClean="0">
                <a:latin typeface="Calibri"/>
                <a:cs typeface="Calibri"/>
              </a:rPr>
              <a:t>χ</a:t>
            </a:r>
            <a:r>
              <a:rPr sz="3300" b="1" spc="0" baseline="2482" dirty="0" smtClean="0">
                <a:latin typeface="Calibri"/>
                <a:cs typeface="Calibri"/>
              </a:rPr>
              <a:t>ετε</a:t>
            </a:r>
            <a:r>
              <a:rPr sz="3300" b="1" spc="-54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τ</a:t>
            </a:r>
            <a:r>
              <a:rPr sz="3300" b="1" spc="-50" baseline="2482" dirty="0" smtClean="0">
                <a:latin typeface="Calibri"/>
                <a:cs typeface="Calibri"/>
              </a:rPr>
              <a:t>η</a:t>
            </a:r>
            <a:r>
              <a:rPr sz="3300" b="1" spc="0" baseline="2482" dirty="0" smtClean="0">
                <a:latin typeface="Calibri"/>
                <a:cs typeface="Calibri"/>
              </a:rPr>
              <a:t>ν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ανάπτυξη.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71020" y="5760720"/>
            <a:ext cx="153924" cy="740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371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76478" y="4328922"/>
            <a:ext cx="11071656" cy="1318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Η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αν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μή </a:t>
            </a:r>
            <a:r>
              <a:rPr sz="3600" spc="-25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</a:t>
            </a:r>
            <a:r>
              <a:rPr sz="3600" spc="-1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ό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σε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ά 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τε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ημ</a:t>
            </a:r>
            <a:r>
              <a:rPr sz="3600" spc="0" baseline="3413" dirty="0" smtClean="0">
                <a:latin typeface="Calibri"/>
                <a:cs typeface="Calibri"/>
              </a:rPr>
              <a:t>όρια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δεν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3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ναι </a:t>
            </a:r>
            <a:r>
              <a:rPr sz="3600" spc="-19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</a:t>
            </a:r>
            <a:r>
              <a:rPr sz="3600" spc="-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ύ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-2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λη. Π</a:t>
            </a:r>
            <a:r>
              <a:rPr sz="3600" spc="-29" baseline="3413" dirty="0" smtClean="0">
                <a:latin typeface="Calibri"/>
                <a:cs typeface="Calibri"/>
              </a:rPr>
              <a:t>ο</a:t>
            </a:r>
            <a:r>
              <a:rPr sz="3600" spc="14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λές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2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φ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ρές 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υμ</a:t>
            </a:r>
            <a:r>
              <a:rPr sz="3600" spc="-4" baseline="3413" dirty="0" smtClean="0">
                <a:latin typeface="Calibri"/>
                <a:cs typeface="Calibri"/>
              </a:rPr>
              <a:t>β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39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νει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ι </a:t>
            </a:r>
            <a:r>
              <a:rPr sz="3600" i="1" spc="0" baseline="3413" dirty="0" smtClean="0">
                <a:latin typeface="Calibri"/>
                <a:cs typeface="Calibri"/>
              </a:rPr>
              <a:t>ο </a:t>
            </a:r>
            <a:r>
              <a:rPr sz="3600" i="1" spc="-14" baseline="3413" dirty="0" smtClean="0">
                <a:latin typeface="Calibri"/>
                <a:cs typeface="Calibri"/>
              </a:rPr>
              <a:t>ί</a:t>
            </a:r>
            <a:r>
              <a:rPr sz="3600" i="1" spc="0" baseline="3413" dirty="0" smtClean="0">
                <a:latin typeface="Calibri"/>
                <a:cs typeface="Calibri"/>
              </a:rPr>
              <a:t>διος</a:t>
            </a:r>
            <a:r>
              <a:rPr sz="3600" i="1" spc="4" baseline="3413" dirty="0" smtClean="0">
                <a:latin typeface="Calibri"/>
                <a:cs typeface="Calibri"/>
              </a:rPr>
              <a:t> </a:t>
            </a:r>
            <a:r>
              <a:rPr sz="3600" i="1" spc="-19" baseline="3413" dirty="0" smtClean="0">
                <a:latin typeface="Calibri"/>
                <a:cs typeface="Calibri"/>
              </a:rPr>
              <a:t>π</a:t>
            </a:r>
            <a:r>
              <a:rPr sz="3600" i="1" spc="0" baseline="3413" dirty="0" smtClean="0">
                <a:latin typeface="Calibri"/>
                <a:cs typeface="Calibri"/>
              </a:rPr>
              <a:t>αρ</a:t>
            </a:r>
            <a:r>
              <a:rPr sz="3600" i="1" spc="-19" baseline="3413" dirty="0" smtClean="0">
                <a:latin typeface="Calibri"/>
                <a:cs typeface="Calibri"/>
              </a:rPr>
              <a:t>ά</a:t>
            </a:r>
            <a:r>
              <a:rPr sz="3600" i="1" spc="0" baseline="3413" dirty="0" smtClean="0">
                <a:latin typeface="Calibri"/>
                <a:cs typeface="Calibri"/>
              </a:rPr>
              <a:t>γ</a:t>
            </a:r>
            <a:r>
              <a:rPr sz="3600" i="1" spc="-4" baseline="3413" dirty="0" smtClean="0">
                <a:latin typeface="Calibri"/>
                <a:cs typeface="Calibri"/>
              </a:rPr>
              <a:t>ο</a:t>
            </a:r>
            <a:r>
              <a:rPr sz="3600" i="1" spc="9" baseline="3413" dirty="0" smtClean="0">
                <a:latin typeface="Calibri"/>
                <a:cs typeface="Calibri"/>
              </a:rPr>
              <a:t>ν</a:t>
            </a:r>
            <a:r>
              <a:rPr sz="3600" i="1" spc="-14" baseline="3413" dirty="0" smtClean="0">
                <a:latin typeface="Calibri"/>
                <a:cs typeface="Calibri"/>
              </a:rPr>
              <a:t>τ</a:t>
            </a:r>
            <a:r>
              <a:rPr sz="3600" i="1" spc="0" baseline="3413" dirty="0" smtClean="0">
                <a:latin typeface="Calibri"/>
                <a:cs typeface="Calibri"/>
              </a:rPr>
              <a:t>ας</a:t>
            </a:r>
            <a:r>
              <a:rPr sz="3600" i="1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 </a:t>
            </a:r>
            <a:r>
              <a:rPr sz="3600" spc="-64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αρακ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ηρί</a:t>
            </a:r>
            <a:r>
              <a:rPr sz="3600" spc="-19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ει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4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ρονα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πλεονεκ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ή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endParaRPr sz="2400" dirty="0">
              <a:latin typeface="Calibri"/>
              <a:cs typeface="Calibri"/>
            </a:endParaRPr>
          </a:p>
          <a:p>
            <a:pPr marL="12700" marR="45720"/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τις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-4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δυν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μίες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 α</a:t>
            </a:r>
            <a:r>
              <a:rPr sz="3600" spc="-25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λ</a:t>
            </a:r>
            <a:r>
              <a:rPr sz="3600" spc="-3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r>
              <a:rPr sz="3600" spc="-9" baseline="3413" dirty="0" smtClean="0">
                <a:latin typeface="Calibri"/>
                <a:cs typeface="Calibri"/>
              </a:rPr>
              <a:t> ορ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νισ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ώς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επί</a:t>
            </a:r>
            <a:r>
              <a:rPr sz="3600" spc="-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ης</a:t>
            </a:r>
            <a:r>
              <a:rPr sz="3600" spc="-9" baseline="3413" dirty="0" smtClean="0">
                <a:latin typeface="Calibri"/>
                <a:cs typeface="Calibri"/>
              </a:rPr>
              <a:t> σ</a:t>
            </a:r>
            <a:r>
              <a:rPr sz="3600" spc="0" baseline="3413" dirty="0" smtClean="0">
                <a:latin typeface="Calibri"/>
                <a:cs typeface="Calibri"/>
              </a:rPr>
              <a:t>ε </a:t>
            </a:r>
            <a:r>
              <a:rPr sz="3600" spc="-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ια </a:t>
            </a:r>
            <a:r>
              <a:rPr sz="3600" spc="-64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ση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spcBef>
                <a:spcPts val="0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οι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-19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ει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νέκτ</a:t>
            </a:r>
            <a:r>
              <a:rPr sz="3600" spc="-9" baseline="3413" dirty="0" smtClean="0">
                <a:latin typeface="Calibri"/>
                <a:cs typeface="Calibri"/>
              </a:rPr>
              <a:t>ημ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λη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 μ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ιονέκ</a:t>
            </a:r>
            <a:r>
              <a:rPr sz="3600" spc="-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9164" y="339851"/>
            <a:ext cx="6764664" cy="6188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algn="r">
              <a:lnSpc>
                <a:spcPct val="101725"/>
              </a:lnSpc>
              <a:spcBef>
                <a:spcPts val="4206"/>
              </a:spcBef>
            </a:pPr>
            <a:r>
              <a:rPr sz="40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</a:p>
        </p:txBody>
      </p:sp>
      <p:sp>
        <p:nvSpPr>
          <p:cNvPr id="7" name="object 7"/>
          <p:cNvSpPr/>
          <p:nvPr/>
        </p:nvSpPr>
        <p:spPr>
          <a:xfrm>
            <a:off x="-1" y="5762244"/>
            <a:ext cx="11833860" cy="740664"/>
          </a:xfrm>
          <a:custGeom>
            <a:avLst/>
            <a:gdLst/>
            <a:ahLst/>
            <a:cxnLst/>
            <a:rect l="l" t="t" r="r" b="b"/>
            <a:pathLst>
              <a:path w="11833860" h="740664">
                <a:moveTo>
                  <a:pt x="11833860" y="0"/>
                </a:moveTo>
                <a:lnTo>
                  <a:pt x="1" y="0"/>
                </a:lnTo>
                <a:lnTo>
                  <a:pt x="1" y="740663"/>
                </a:lnTo>
                <a:lnTo>
                  <a:pt x="11833860" y="740663"/>
                </a:lnTo>
                <a:lnTo>
                  <a:pt x="118338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4" y="339851"/>
            <a:ext cx="6458712" cy="618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6" y="355091"/>
            <a:ext cx="6184392" cy="5914644"/>
          </a:xfrm>
          <a:custGeom>
            <a:avLst/>
            <a:gdLst/>
            <a:ahLst/>
            <a:cxnLst/>
            <a:rect l="l" t="t" r="r" b="b"/>
            <a:pathLst>
              <a:path w="6184392" h="5914644">
                <a:moveTo>
                  <a:pt x="0" y="5914644"/>
                </a:moveTo>
                <a:lnTo>
                  <a:pt x="6184392" y="5914644"/>
                </a:lnTo>
                <a:lnTo>
                  <a:pt x="6184392" y="0"/>
                </a:lnTo>
                <a:lnTo>
                  <a:pt x="0" y="0"/>
                </a:lnTo>
                <a:lnTo>
                  <a:pt x="0" y="5914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072" y="650748"/>
            <a:ext cx="5628132" cy="532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77100" y="1958339"/>
            <a:ext cx="4023359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59" y="0"/>
                </a:lnTo>
              </a:path>
            </a:pathLst>
          </a:custGeom>
          <a:ln w="28702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71020" y="5760720"/>
            <a:ext cx="153924" cy="740664"/>
          </a:xfrm>
          <a:custGeom>
            <a:avLst/>
            <a:gdLst/>
            <a:ahLst/>
            <a:cxnLst/>
            <a:rect l="l" t="t" r="r" b="b"/>
            <a:pathLst>
              <a:path w="153924" h="740663">
                <a:moveTo>
                  <a:pt x="0" y="740663"/>
                </a:moveTo>
                <a:lnTo>
                  <a:pt x="153924" y="740663"/>
                </a:lnTo>
                <a:lnTo>
                  <a:pt x="153924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0" y="1017208"/>
            <a:ext cx="255403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1725"/>
              </a:lnSpc>
              <a:spcBef>
                <a:spcPts val="4206"/>
              </a:spcBef>
            </a:pPr>
            <a:r>
              <a:rPr sz="40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αράδειγμα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4917" y="2052193"/>
            <a:ext cx="5375636" cy="3113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1482">
              <a:lnSpc>
                <a:spcPts val="2685"/>
              </a:lnSpc>
              <a:spcBef>
                <a:spcPts val="100"/>
              </a:spcBef>
            </a:pPr>
            <a:r>
              <a:rPr sz="2200" spc="0" dirty="0" smtClean="0">
                <a:latin typeface="Calibri"/>
                <a:cs typeface="Calibri"/>
              </a:rPr>
              <a:t>Ένα</a:t>
            </a:r>
            <a:r>
              <a:rPr sz="2200" spc="-1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γυμ</a:t>
            </a:r>
            <a:r>
              <a:rPr sz="2200" spc="-4" dirty="0" smtClean="0">
                <a:latin typeface="Calibri"/>
                <a:cs typeface="Calibri"/>
              </a:rPr>
              <a:t>ν</a:t>
            </a:r>
            <a:r>
              <a:rPr sz="2200" spc="-19" dirty="0" smtClean="0">
                <a:latin typeface="Calibri"/>
                <a:cs typeface="Calibri"/>
              </a:rPr>
              <a:t>α</a:t>
            </a:r>
            <a:r>
              <a:rPr sz="2200" spc="19" dirty="0" smtClean="0">
                <a:latin typeface="Calibri"/>
                <a:cs typeface="Calibri"/>
              </a:rPr>
              <a:t>σ</a:t>
            </a:r>
            <a:r>
              <a:rPr sz="2200" spc="0" dirty="0" smtClean="0">
                <a:latin typeface="Calibri"/>
                <a:cs typeface="Calibri"/>
              </a:rPr>
              <a:t>τήριο</a:t>
            </a:r>
            <a:r>
              <a:rPr sz="2200" spc="-6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που</a:t>
            </a: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πο</a:t>
            </a:r>
            <a:r>
              <a:rPr sz="2200" spc="-59" dirty="0" smtClean="0">
                <a:latin typeface="Calibri"/>
                <a:cs typeface="Calibri"/>
              </a:rPr>
              <a:t>υ</a:t>
            </a:r>
            <a:r>
              <a:rPr sz="2200" spc="-19" dirty="0" smtClean="0">
                <a:latin typeface="Calibri"/>
                <a:cs typeface="Calibri"/>
              </a:rPr>
              <a:t>λ</a:t>
            </a:r>
            <a:r>
              <a:rPr sz="2200" spc="0" dirty="0" smtClean="0">
                <a:latin typeface="Calibri"/>
                <a:cs typeface="Calibri"/>
              </a:rPr>
              <a:t>ά</a:t>
            </a:r>
            <a:r>
              <a:rPr sz="2200" spc="-4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α</a:t>
            </a:r>
            <a:r>
              <a:rPr sz="2200" spc="-14" dirty="0" smtClean="0">
                <a:latin typeface="Calibri"/>
                <a:cs typeface="Calibri"/>
              </a:rPr>
              <a:t>κ</a:t>
            </a:r>
            <a:r>
              <a:rPr sz="2200" spc="0" dirty="0" smtClean="0">
                <a:latin typeface="Calibri"/>
                <a:cs typeface="Calibri"/>
              </a:rPr>
              <a:t>ριβ</a:t>
            </a:r>
            <a:r>
              <a:rPr sz="2200" spc="-9" dirty="0" smtClean="0">
                <a:latin typeface="Calibri"/>
                <a:cs typeface="Calibri"/>
              </a:rPr>
              <a:t>έ</a:t>
            </a:r>
            <a:r>
              <a:rPr sz="2200" spc="0" dirty="0" smtClean="0">
                <a:latin typeface="Calibri"/>
                <a:cs typeface="Calibri"/>
              </a:rPr>
              <a:t>ς </a:t>
            </a:r>
            <a:endParaRPr sz="2200">
              <a:latin typeface="Calibri"/>
              <a:cs typeface="Calibri"/>
            </a:endParaRPr>
          </a:p>
          <a:p>
            <a:pPr marL="12700" marR="301482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υπ</a:t>
            </a:r>
            <a:r>
              <a:rPr sz="2200" spc="-9" dirty="0" smtClean="0">
                <a:latin typeface="Calibri"/>
                <a:cs typeface="Calibri"/>
              </a:rPr>
              <a:t>η</a:t>
            </a:r>
            <a:r>
              <a:rPr sz="2200" spc="0" dirty="0" smtClean="0">
                <a:latin typeface="Calibri"/>
                <a:cs typeface="Calibri"/>
              </a:rPr>
              <a:t>ρ</a:t>
            </a:r>
            <a:r>
              <a:rPr sz="2200" spc="-29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σί</a:t>
            </a:r>
            <a:r>
              <a:rPr sz="2200" spc="-9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ς,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η</a:t>
            </a:r>
            <a:r>
              <a:rPr sz="2200" spc="-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αύξηση</a:t>
            </a:r>
            <a:r>
              <a:rPr sz="2200" spc="-47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υ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ισοδή</a:t>
            </a:r>
            <a:r>
              <a:rPr sz="2200" spc="-4" dirty="0" smtClean="0">
                <a:latin typeface="Calibri"/>
                <a:cs typeface="Calibri"/>
              </a:rPr>
              <a:t>μ</a:t>
            </a:r>
            <a:r>
              <a:rPr sz="2200" spc="0" dirty="0" smtClean="0">
                <a:latin typeface="Calibri"/>
                <a:cs typeface="Calibri"/>
              </a:rPr>
              <a:t>α</a:t>
            </a:r>
            <a:r>
              <a:rPr sz="2200" spc="-4" dirty="0" smtClean="0">
                <a:latin typeface="Calibri"/>
                <a:cs typeface="Calibri"/>
              </a:rPr>
              <a:t>τ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ς</a:t>
            </a:r>
            <a:r>
              <a:rPr sz="2200" spc="-82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-14" dirty="0" smtClean="0">
                <a:latin typeface="Calibri"/>
                <a:cs typeface="Calibri"/>
              </a:rPr>
              <a:t>ω</a:t>
            </a:r>
            <a:r>
              <a:rPr sz="2200" spc="0" dirty="0" smtClean="0">
                <a:latin typeface="Calibri"/>
                <a:cs typeface="Calibri"/>
              </a:rPr>
              <a:t>ν </a:t>
            </a:r>
            <a:endParaRPr sz="2200">
              <a:latin typeface="Calibri"/>
              <a:cs typeface="Calibri"/>
            </a:endParaRPr>
          </a:p>
          <a:p>
            <a:pPr marL="12700" marR="301482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νοι</a:t>
            </a:r>
            <a:r>
              <a:rPr sz="2200" spc="-69" dirty="0" smtClean="0">
                <a:latin typeface="Calibri"/>
                <a:cs typeface="Calibri"/>
              </a:rPr>
              <a:t>κ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-50" dirty="0" smtClean="0">
                <a:latin typeface="Calibri"/>
                <a:cs typeface="Calibri"/>
              </a:rPr>
              <a:t>κ</a:t>
            </a:r>
            <a:r>
              <a:rPr sz="2200" spc="0" dirty="0" smtClean="0">
                <a:latin typeface="Calibri"/>
                <a:cs typeface="Calibri"/>
              </a:rPr>
              <a:t>υρι</a:t>
            </a:r>
            <a:r>
              <a:rPr sz="2200" spc="-19" dirty="0" smtClean="0">
                <a:latin typeface="Calibri"/>
                <a:cs typeface="Calibri"/>
              </a:rPr>
              <a:t>ώ</a:t>
            </a:r>
            <a:r>
              <a:rPr sz="2200" spc="0" dirty="0" smtClean="0">
                <a:latin typeface="Calibri"/>
                <a:cs typeface="Calibri"/>
              </a:rPr>
              <a:t>ν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μπ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ρ</a:t>
            </a:r>
            <a:r>
              <a:rPr sz="2200" spc="-4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ί</a:t>
            </a:r>
            <a:r>
              <a:rPr sz="2200" spc="-2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να</a:t>
            </a:r>
            <a:r>
              <a:rPr sz="2200" spc="-1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ε</a:t>
            </a:r>
            <a:r>
              <a:rPr sz="2200" spc="-44" dirty="0" smtClean="0">
                <a:latin typeface="Calibri"/>
                <a:cs typeface="Calibri"/>
              </a:rPr>
              <a:t>ί</a:t>
            </a:r>
            <a:r>
              <a:rPr sz="2200" spc="0" dirty="0" smtClean="0">
                <a:latin typeface="Calibri"/>
                <a:cs typeface="Calibri"/>
              </a:rPr>
              <a:t>ναι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μια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ευ</a:t>
            </a:r>
            <a:r>
              <a:rPr sz="2200" spc="-79" dirty="0" smtClean="0">
                <a:latin typeface="Calibri"/>
                <a:cs typeface="Calibri"/>
              </a:rPr>
              <a:t>κ</a:t>
            </a:r>
            <a:r>
              <a:rPr sz="2200" spc="0" dirty="0" smtClean="0">
                <a:latin typeface="Calibri"/>
                <a:cs typeface="Calibri"/>
              </a:rPr>
              <a:t>αιρία, </a:t>
            </a:r>
            <a:endParaRPr sz="2200">
              <a:latin typeface="Calibri"/>
              <a:cs typeface="Calibri"/>
            </a:endParaRPr>
          </a:p>
          <a:p>
            <a:pPr marL="12700" marR="301482">
              <a:lnSpc>
                <a:spcPts val="2685"/>
              </a:lnSpc>
            </a:pPr>
            <a:r>
              <a:rPr sz="2200" spc="-75" dirty="0" smtClean="0">
                <a:latin typeface="Calibri"/>
                <a:cs typeface="Calibri"/>
              </a:rPr>
              <a:t>κ</a:t>
            </a:r>
            <a:r>
              <a:rPr sz="2200" spc="0" dirty="0" smtClean="0">
                <a:latin typeface="Calibri"/>
                <a:cs typeface="Calibri"/>
              </a:rPr>
              <a:t>αθώς</a:t>
            </a:r>
            <a:r>
              <a:rPr sz="2200" spc="-2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θα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δ</a:t>
            </a:r>
            <a:r>
              <a:rPr sz="2200" spc="-34" dirty="0" smtClean="0">
                <a:latin typeface="Calibri"/>
                <a:cs typeface="Calibri"/>
              </a:rPr>
              <a:t>η</a:t>
            </a:r>
            <a:r>
              <a:rPr sz="2200" spc="0" dirty="0" smtClean="0">
                <a:latin typeface="Calibri"/>
                <a:cs typeface="Calibri"/>
              </a:rPr>
              <a:t>γήσ</a:t>
            </a:r>
            <a:r>
              <a:rPr sz="2200" spc="-9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ι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σε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αύξηση</a:t>
            </a:r>
            <a:r>
              <a:rPr sz="2200" spc="-47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υ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αρ</a:t>
            </a:r>
            <a:r>
              <a:rPr sz="2200" spc="-19" dirty="0" smtClean="0">
                <a:latin typeface="Calibri"/>
                <a:cs typeface="Calibri"/>
              </a:rPr>
              <a:t>ι</a:t>
            </a:r>
            <a:r>
              <a:rPr sz="2200" spc="0" dirty="0" smtClean="0">
                <a:latin typeface="Calibri"/>
                <a:cs typeface="Calibri"/>
              </a:rPr>
              <a:t>θ</a:t>
            </a:r>
            <a:r>
              <a:rPr sz="2200" spc="-9" dirty="0" smtClean="0">
                <a:latin typeface="Calibri"/>
                <a:cs typeface="Calibri"/>
              </a:rPr>
              <a:t>μ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ύ </a:t>
            </a:r>
            <a:endParaRPr sz="2200">
              <a:latin typeface="Calibri"/>
              <a:cs typeface="Calibri"/>
            </a:endParaRPr>
          </a:p>
          <a:p>
            <a:pPr marL="12700" marR="301482">
              <a:lnSpc>
                <a:spcPts val="2685"/>
              </a:lnSpc>
            </a:pP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-14" dirty="0" smtClean="0">
                <a:latin typeface="Calibri"/>
                <a:cs typeface="Calibri"/>
              </a:rPr>
              <a:t>ω</a:t>
            </a:r>
            <a:r>
              <a:rPr sz="2200" spc="0" dirty="0" smtClean="0">
                <a:latin typeface="Calibri"/>
                <a:cs typeface="Calibri"/>
              </a:rPr>
              <a:t>ν</a:t>
            </a:r>
            <a:r>
              <a:rPr sz="2200" spc="-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π</a:t>
            </a:r>
            <a:r>
              <a:rPr sz="2200" spc="-9" dirty="0" smtClean="0">
                <a:latin typeface="Calibri"/>
                <a:cs typeface="Calibri"/>
              </a:rPr>
              <a:t>ε</a:t>
            </a:r>
            <a:r>
              <a:rPr sz="2200" spc="-19" dirty="0" smtClean="0">
                <a:latin typeface="Calibri"/>
                <a:cs typeface="Calibri"/>
              </a:rPr>
              <a:t>λ</a:t>
            </a:r>
            <a:r>
              <a:rPr sz="2200" spc="0" dirty="0" smtClean="0">
                <a:latin typeface="Calibri"/>
                <a:cs typeface="Calibri"/>
              </a:rPr>
              <a:t>α</a:t>
            </a:r>
            <a:r>
              <a:rPr sz="2200" spc="-4" dirty="0" smtClean="0">
                <a:latin typeface="Calibri"/>
                <a:cs typeface="Calibri"/>
              </a:rPr>
              <a:t>τ</a:t>
            </a:r>
            <a:r>
              <a:rPr sz="2200" spc="-14" dirty="0" smtClean="0">
                <a:latin typeface="Calibri"/>
                <a:cs typeface="Calibri"/>
              </a:rPr>
              <a:t>ώ</a:t>
            </a:r>
            <a:r>
              <a:rPr sz="2200" spc="0" dirty="0" smtClean="0">
                <a:latin typeface="Calibri"/>
                <a:cs typeface="Calibri"/>
              </a:rPr>
              <a:t>ν.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  <a:spcBef>
                <a:spcPts val="425"/>
              </a:spcBef>
            </a:pPr>
            <a:r>
              <a:rPr sz="2200" spc="0" dirty="0" smtClean="0">
                <a:latin typeface="Calibri"/>
                <a:cs typeface="Calibri"/>
              </a:rPr>
              <a:t>Ταυ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4" dirty="0" smtClean="0">
                <a:latin typeface="Calibri"/>
                <a:cs typeface="Calibri"/>
              </a:rPr>
              <a:t>ό</a:t>
            </a:r>
            <a:r>
              <a:rPr sz="2200" spc="0" dirty="0" smtClean="0">
                <a:latin typeface="Calibri"/>
                <a:cs typeface="Calibri"/>
              </a:rPr>
              <a:t>χρονα,</a:t>
            </a:r>
            <a:r>
              <a:rPr sz="2200" spc="-9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ο</a:t>
            </a:r>
            <a:r>
              <a:rPr sz="2200" spc="-11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ί</a:t>
            </a:r>
            <a:r>
              <a:rPr sz="2200" spc="0" dirty="0" smtClean="0">
                <a:latin typeface="Calibri"/>
                <a:cs typeface="Calibri"/>
              </a:rPr>
              <a:t>δι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ς</a:t>
            </a: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π</a:t>
            </a:r>
            <a:r>
              <a:rPr sz="2200" spc="0" dirty="0" smtClean="0">
                <a:latin typeface="Calibri"/>
                <a:cs typeface="Calibri"/>
              </a:rPr>
              <a:t>αρ</a:t>
            </a:r>
            <a:r>
              <a:rPr sz="2200" spc="-9" dirty="0" smtClean="0">
                <a:latin typeface="Calibri"/>
                <a:cs typeface="Calibri"/>
              </a:rPr>
              <a:t>ά</a:t>
            </a:r>
            <a:r>
              <a:rPr sz="2200" spc="0" dirty="0" smtClean="0">
                <a:latin typeface="Calibri"/>
                <a:cs typeface="Calibri"/>
              </a:rPr>
              <a:t>γ</a:t>
            </a:r>
            <a:r>
              <a:rPr sz="2200" spc="9" dirty="0" smtClean="0">
                <a:latin typeface="Calibri"/>
                <a:cs typeface="Calibri"/>
              </a:rPr>
              <a:t>ον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0" dirty="0" smtClean="0">
                <a:latin typeface="Calibri"/>
                <a:cs typeface="Calibri"/>
              </a:rPr>
              <a:t>ας</a:t>
            </a:r>
            <a:r>
              <a:rPr sz="2200" spc="-6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μπ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ρ</a:t>
            </a:r>
            <a:r>
              <a:rPr sz="2200" spc="-4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ί</a:t>
            </a:r>
            <a:r>
              <a:rPr sz="2200" spc="-4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να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απ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τελ</a:t>
            </a:r>
            <a:r>
              <a:rPr sz="2200" spc="-29" dirty="0" smtClean="0">
                <a:latin typeface="Calibri"/>
                <a:cs typeface="Calibri"/>
              </a:rPr>
              <a:t>έ</a:t>
            </a:r>
            <a:r>
              <a:rPr sz="2200" spc="0" dirty="0" smtClean="0">
                <a:latin typeface="Calibri"/>
                <a:cs typeface="Calibri"/>
              </a:rPr>
              <a:t>σ</a:t>
            </a:r>
            <a:r>
              <a:rPr sz="2200" spc="-9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ι</a:t>
            </a:r>
            <a:r>
              <a:rPr sz="2200" spc="-80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α</a:t>
            </a:r>
            <a:r>
              <a:rPr sz="2200" spc="0" dirty="0" smtClean="0">
                <a:latin typeface="Calibri"/>
                <a:cs typeface="Calibri"/>
              </a:rPr>
              <a:t>π</a:t>
            </a:r>
            <a:r>
              <a:rPr sz="2200" spc="-9" dirty="0" smtClean="0">
                <a:latin typeface="Calibri"/>
                <a:cs typeface="Calibri"/>
              </a:rPr>
              <a:t>ε</a:t>
            </a:r>
            <a:r>
              <a:rPr sz="2200" spc="9" dirty="0" smtClean="0">
                <a:latin typeface="Calibri"/>
                <a:cs typeface="Calibri"/>
              </a:rPr>
              <a:t>ι</a:t>
            </a:r>
            <a:r>
              <a:rPr sz="2200" spc="0" dirty="0" smtClean="0">
                <a:latin typeface="Calibri"/>
                <a:cs typeface="Calibri"/>
              </a:rPr>
              <a:t>λή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για</a:t>
            </a:r>
            <a:r>
              <a:rPr sz="2200" spc="-18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0" dirty="0" smtClean="0">
                <a:latin typeface="Calibri"/>
                <a:cs typeface="Calibri"/>
              </a:rPr>
              <a:t>ο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γυ</a:t>
            </a:r>
            <a:r>
              <a:rPr sz="2200" spc="-9" dirty="0" smtClean="0">
                <a:latin typeface="Calibri"/>
                <a:cs typeface="Calibri"/>
              </a:rPr>
              <a:t>μ</a:t>
            </a:r>
            <a:r>
              <a:rPr sz="2200" spc="0" dirty="0" smtClean="0">
                <a:latin typeface="Calibri"/>
                <a:cs typeface="Calibri"/>
              </a:rPr>
              <a:t>ν</a:t>
            </a:r>
            <a:r>
              <a:rPr sz="2200" spc="-25" dirty="0" smtClean="0">
                <a:latin typeface="Calibri"/>
                <a:cs typeface="Calibri"/>
              </a:rPr>
              <a:t>α</a:t>
            </a:r>
            <a:r>
              <a:rPr sz="2200" spc="19" dirty="0" smtClean="0">
                <a:latin typeface="Calibri"/>
                <a:cs typeface="Calibri"/>
              </a:rPr>
              <a:t>σ</a:t>
            </a:r>
            <a:r>
              <a:rPr sz="2200" spc="0" dirty="0" smtClean="0">
                <a:latin typeface="Calibri"/>
                <a:cs typeface="Calibri"/>
              </a:rPr>
              <a:t>τήρι</a:t>
            </a:r>
            <a:r>
              <a:rPr sz="2200" spc="-3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60" dirty="0" smtClean="0">
                <a:latin typeface="Calibri"/>
                <a:cs typeface="Calibri"/>
              </a:rPr>
              <a:t> </a:t>
            </a:r>
            <a:r>
              <a:rPr sz="2200" spc="-75" dirty="0" smtClean="0">
                <a:latin typeface="Calibri"/>
                <a:cs typeface="Calibri"/>
              </a:rPr>
              <a:t>κ</a:t>
            </a:r>
            <a:r>
              <a:rPr sz="2200" spc="0" dirty="0" smtClean="0">
                <a:latin typeface="Calibri"/>
                <a:cs typeface="Calibri"/>
              </a:rPr>
              <a:t>αθώς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ι</a:t>
            </a:r>
            <a:r>
              <a:rPr sz="2200" spc="-1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πε</a:t>
            </a:r>
            <a:r>
              <a:rPr sz="2200" spc="-19" dirty="0" smtClean="0">
                <a:latin typeface="Calibri"/>
                <a:cs typeface="Calibri"/>
              </a:rPr>
              <a:t>λ</a:t>
            </a:r>
            <a:r>
              <a:rPr sz="2200" spc="0" dirty="0" smtClean="0">
                <a:latin typeface="Calibri"/>
                <a:cs typeface="Calibri"/>
              </a:rPr>
              <a:t>άτες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υ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με υ</a:t>
            </a:r>
            <a:r>
              <a:rPr sz="2200" spc="-9" dirty="0" smtClean="0">
                <a:latin typeface="Calibri"/>
                <a:cs typeface="Calibri"/>
              </a:rPr>
              <a:t>ψ</a:t>
            </a:r>
            <a:r>
              <a:rPr sz="2200" spc="0" dirty="0" smtClean="0">
                <a:latin typeface="Calibri"/>
                <a:cs typeface="Calibri"/>
              </a:rPr>
              <a:t>η</a:t>
            </a:r>
            <a:r>
              <a:rPr sz="2200" spc="-25" dirty="0" smtClean="0">
                <a:latin typeface="Calibri"/>
                <a:cs typeface="Calibri"/>
              </a:rPr>
              <a:t>λ</a:t>
            </a:r>
            <a:r>
              <a:rPr sz="2200" spc="4" dirty="0" smtClean="0">
                <a:latin typeface="Calibri"/>
                <a:cs typeface="Calibri"/>
              </a:rPr>
              <a:t>ό</a:t>
            </a:r>
            <a:r>
              <a:rPr sz="2200" spc="0" dirty="0" smtClean="0">
                <a:latin typeface="Calibri"/>
                <a:cs typeface="Calibri"/>
              </a:rPr>
              <a:t>τερους</a:t>
            </a:r>
            <a:r>
              <a:rPr sz="2200" spc="-9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μισθούς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μπ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ρούν</a:t>
            </a:r>
            <a:r>
              <a:rPr sz="2200" spc="-7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να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με</a:t>
            </a:r>
            <a:r>
              <a:rPr sz="2200" spc="-9" dirty="0" smtClean="0">
                <a:latin typeface="Calibri"/>
                <a:cs typeface="Calibri"/>
              </a:rPr>
              <a:t>τ</a:t>
            </a:r>
            <a:r>
              <a:rPr sz="2200" spc="0" dirty="0" smtClean="0">
                <a:latin typeface="Calibri"/>
                <a:cs typeface="Calibri"/>
              </a:rPr>
              <a:t>α</a:t>
            </a:r>
            <a:r>
              <a:rPr sz="2200" spc="-25" dirty="0" smtClean="0">
                <a:latin typeface="Calibri"/>
                <a:cs typeface="Calibri"/>
              </a:rPr>
              <a:t>κ</a:t>
            </a:r>
            <a:r>
              <a:rPr sz="2200" spc="-34" dirty="0" smtClean="0">
                <a:latin typeface="Calibri"/>
                <a:cs typeface="Calibri"/>
              </a:rPr>
              <a:t>ι</a:t>
            </a:r>
            <a:r>
              <a:rPr sz="2200" spc="0" dirty="0" smtClean="0">
                <a:latin typeface="Calibri"/>
                <a:cs typeface="Calibri"/>
              </a:rPr>
              <a:t>νη</a:t>
            </a:r>
            <a:r>
              <a:rPr sz="2200" spc="-9" dirty="0" smtClean="0">
                <a:latin typeface="Calibri"/>
                <a:cs typeface="Calibri"/>
              </a:rPr>
              <a:t>θ</a:t>
            </a:r>
            <a:r>
              <a:rPr sz="2200" spc="4" dirty="0" smtClean="0">
                <a:latin typeface="Calibri"/>
                <a:cs typeface="Calibri"/>
              </a:rPr>
              <a:t>ο</a:t>
            </a:r>
            <a:r>
              <a:rPr sz="2200" spc="0" dirty="0" smtClean="0">
                <a:latin typeface="Calibri"/>
                <a:cs typeface="Calibri"/>
              </a:rPr>
              <a:t>ύν</a:t>
            </a:r>
            <a:r>
              <a:rPr sz="2200" spc="-6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σε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α</a:t>
            </a:r>
            <a:r>
              <a:rPr sz="2200" spc="9" dirty="0" smtClean="0">
                <a:latin typeface="Calibri"/>
                <a:cs typeface="Calibri"/>
              </a:rPr>
              <a:t>ν</a:t>
            </a:r>
            <a:r>
              <a:rPr sz="2200" spc="-9" dirty="0" smtClean="0">
                <a:latin typeface="Calibri"/>
                <a:cs typeface="Calibri"/>
              </a:rPr>
              <a:t>τα</a:t>
            </a:r>
            <a:r>
              <a:rPr sz="2200" spc="0" dirty="0" smtClean="0">
                <a:latin typeface="Calibri"/>
                <a:cs typeface="Calibri"/>
              </a:rPr>
              <a:t>γ</a:t>
            </a:r>
            <a:r>
              <a:rPr sz="2200" spc="-9" dirty="0" smtClean="0">
                <a:latin typeface="Calibri"/>
                <a:cs typeface="Calibri"/>
              </a:rPr>
              <a:t>ω</a:t>
            </a:r>
            <a:r>
              <a:rPr sz="2200" spc="0" dirty="0" smtClean="0">
                <a:latin typeface="Calibri"/>
                <a:cs typeface="Calibri"/>
              </a:rPr>
              <a:t>νι</a:t>
            </a:r>
            <a:r>
              <a:rPr sz="2200" spc="14" dirty="0" smtClean="0">
                <a:latin typeface="Calibri"/>
                <a:cs typeface="Calibri"/>
              </a:rPr>
              <a:t>σ</a:t>
            </a:r>
            <a:r>
              <a:rPr sz="2200" spc="0" dirty="0" smtClean="0">
                <a:latin typeface="Calibri"/>
                <a:cs typeface="Calibri"/>
              </a:rPr>
              <a:t>τές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που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προσφ</a:t>
            </a:r>
            <a:r>
              <a:rPr sz="2200" spc="-9" dirty="0" smtClean="0">
                <a:latin typeface="Calibri"/>
                <a:cs typeface="Calibri"/>
              </a:rPr>
              <a:t>έ</a:t>
            </a:r>
            <a:r>
              <a:rPr sz="2200" spc="0" dirty="0" smtClean="0">
                <a:latin typeface="Calibri"/>
                <a:cs typeface="Calibri"/>
              </a:rPr>
              <a:t>ρουν</a:t>
            </a:r>
            <a:r>
              <a:rPr sz="2200" spc="-7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υ</a:t>
            </a:r>
            <a:r>
              <a:rPr sz="2200" spc="-9" dirty="0" smtClean="0">
                <a:latin typeface="Calibri"/>
                <a:cs typeface="Calibri"/>
              </a:rPr>
              <a:t>ψ</a:t>
            </a:r>
            <a:r>
              <a:rPr sz="2200" spc="0" dirty="0" smtClean="0">
                <a:latin typeface="Calibri"/>
                <a:cs typeface="Calibri"/>
              </a:rPr>
              <a:t>η</a:t>
            </a:r>
            <a:r>
              <a:rPr sz="2200" spc="-25" dirty="0" smtClean="0">
                <a:latin typeface="Calibri"/>
                <a:cs typeface="Calibri"/>
              </a:rPr>
              <a:t>λ</a:t>
            </a:r>
            <a:r>
              <a:rPr sz="2200" spc="4" dirty="0" smtClean="0">
                <a:latin typeface="Calibri"/>
                <a:cs typeface="Calibri"/>
              </a:rPr>
              <a:t>ό</a:t>
            </a:r>
            <a:r>
              <a:rPr sz="2200" spc="0" dirty="0" smtClean="0">
                <a:latin typeface="Calibri"/>
                <a:cs typeface="Calibri"/>
              </a:rPr>
              <a:t>τερο</a:t>
            </a:r>
            <a:r>
              <a:rPr sz="2200" spc="-7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ε</a:t>
            </a:r>
            <a:r>
              <a:rPr sz="2200" spc="-9" dirty="0" smtClean="0">
                <a:latin typeface="Calibri"/>
                <a:cs typeface="Calibri"/>
              </a:rPr>
              <a:t>π</a:t>
            </a:r>
            <a:r>
              <a:rPr sz="2200" spc="0" dirty="0" smtClean="0">
                <a:latin typeface="Calibri"/>
                <a:cs typeface="Calibri"/>
              </a:rPr>
              <a:t>ίπ</a:t>
            </a:r>
            <a:r>
              <a:rPr sz="2200" spc="-44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δο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υ</a:t>
            </a:r>
            <a:r>
              <a:rPr sz="2200" spc="-4" dirty="0" smtClean="0">
                <a:latin typeface="Calibri"/>
                <a:cs typeface="Calibri"/>
              </a:rPr>
              <a:t>π</a:t>
            </a:r>
            <a:r>
              <a:rPr sz="2200" spc="0" dirty="0" smtClean="0">
                <a:latin typeface="Calibri"/>
                <a:cs typeface="Calibri"/>
              </a:rPr>
              <a:t>η</a:t>
            </a:r>
            <a:r>
              <a:rPr sz="2200" spc="-4" dirty="0" smtClean="0">
                <a:latin typeface="Calibri"/>
                <a:cs typeface="Calibri"/>
              </a:rPr>
              <a:t>ρ</a:t>
            </a:r>
            <a:r>
              <a:rPr sz="2200" spc="-29" dirty="0" smtClean="0">
                <a:latin typeface="Calibri"/>
                <a:cs typeface="Calibri"/>
              </a:rPr>
              <a:t>ε</a:t>
            </a:r>
            <a:r>
              <a:rPr sz="2200" spc="0" dirty="0" smtClean="0">
                <a:latin typeface="Calibri"/>
                <a:cs typeface="Calibri"/>
              </a:rPr>
              <a:t>σ</a:t>
            </a:r>
            <a:r>
              <a:rPr sz="2200" spc="-9" dirty="0" smtClean="0">
                <a:latin typeface="Calibri"/>
                <a:cs typeface="Calibri"/>
              </a:rPr>
              <a:t>ι</a:t>
            </a:r>
            <a:r>
              <a:rPr sz="2200" spc="-19" dirty="0" smtClean="0">
                <a:latin typeface="Calibri"/>
                <a:cs typeface="Calibri"/>
              </a:rPr>
              <a:t>ώ</a:t>
            </a:r>
            <a:r>
              <a:rPr sz="2200" spc="0" dirty="0" smtClean="0">
                <a:latin typeface="Calibri"/>
                <a:cs typeface="Calibri"/>
              </a:rPr>
              <a:t>ν.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71020" y="5760720"/>
            <a:ext cx="153924" cy="740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348" y="598932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" y="614172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2375" y="1284884"/>
            <a:ext cx="2312543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5604" y="1285860"/>
            <a:ext cx="197709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4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S.W.O.T.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3899" y="3701288"/>
            <a:ext cx="54938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Ο </a:t>
            </a:r>
            <a:r>
              <a:rPr sz="3600" spc="-1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διος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</a:t>
            </a:r>
            <a:r>
              <a:rPr sz="3600" spc="-19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ας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μπορεί να 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οπο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ετ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θ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ί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5480" y="3701288"/>
            <a:ext cx="41990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σε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-25" baseline="3413" dirty="0" smtClean="0">
                <a:latin typeface="Calibri"/>
                <a:cs typeface="Calibri"/>
              </a:rPr>
              <a:t>ο</a:t>
            </a:r>
            <a:r>
              <a:rPr sz="3600" spc="14" baseline="3413" dirty="0" smtClean="0">
                <a:latin typeface="Calibri"/>
                <a:cs typeface="Calibri"/>
              </a:rPr>
              <a:t>λ</a:t>
            </a:r>
            <a:r>
              <a:rPr sz="3600" spc="-2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ά 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ημ</a:t>
            </a:r>
            <a:r>
              <a:rPr sz="3600" spc="0" baseline="3413" dirty="0" smtClean="0">
                <a:latin typeface="Calibri"/>
                <a:cs typeface="Calibri"/>
              </a:rPr>
              <a:t>όρια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άν ε</a:t>
            </a:r>
            <a:r>
              <a:rPr sz="3600" spc="-39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8" y="4030472"/>
            <a:ext cx="10615703" cy="1446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δύσ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-29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 προ</a:t>
            </a:r>
            <a:r>
              <a:rPr sz="3600" spc="-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διορ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τεί σαφ</a:t>
            </a:r>
            <a:r>
              <a:rPr sz="3600" spc="-9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θ</a:t>
            </a:r>
            <a:r>
              <a:rPr sz="3600" spc="-4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ση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43"/>
              </a:spcBef>
            </a:pPr>
            <a:r>
              <a:rPr sz="2400" b="1" i="1" spc="0" dirty="0" smtClean="0">
                <a:latin typeface="Calibri"/>
                <a:cs typeface="Calibri"/>
              </a:rPr>
              <a:t>Η ο</a:t>
            </a:r>
            <a:r>
              <a:rPr sz="2400" b="1" i="1" spc="-9" dirty="0" smtClean="0">
                <a:latin typeface="Calibri"/>
                <a:cs typeface="Calibri"/>
              </a:rPr>
              <a:t>υ</a:t>
            </a:r>
            <a:r>
              <a:rPr sz="2400" b="1" i="1" spc="0" dirty="0" smtClean="0">
                <a:latin typeface="Calibri"/>
                <a:cs typeface="Calibri"/>
              </a:rPr>
              <a:t>σία τ</a:t>
            </a:r>
            <a:r>
              <a:rPr sz="2400" b="1" i="1" spc="-9" dirty="0" smtClean="0">
                <a:latin typeface="Calibri"/>
                <a:cs typeface="Calibri"/>
              </a:rPr>
              <a:t>η</a:t>
            </a:r>
            <a:r>
              <a:rPr sz="2400" b="1" i="1" spc="0" dirty="0" smtClean="0">
                <a:latin typeface="Calibri"/>
                <a:cs typeface="Calibri"/>
              </a:rPr>
              <a:t>ς μ</a:t>
            </a:r>
            <a:r>
              <a:rPr sz="2400" b="1" i="1" spc="-25" dirty="0" smtClean="0">
                <a:latin typeface="Calibri"/>
                <a:cs typeface="Calibri"/>
              </a:rPr>
              <a:t>ε</a:t>
            </a:r>
            <a:r>
              <a:rPr sz="2400" b="1" i="1" spc="0" dirty="0" smtClean="0">
                <a:latin typeface="Calibri"/>
                <a:cs typeface="Calibri"/>
              </a:rPr>
              <a:t>θ</a:t>
            </a:r>
            <a:r>
              <a:rPr sz="2400" b="1" i="1" spc="-9" dirty="0" smtClean="0">
                <a:latin typeface="Calibri"/>
                <a:cs typeface="Calibri"/>
              </a:rPr>
              <a:t>ό</a:t>
            </a:r>
            <a:r>
              <a:rPr sz="2400" b="1" i="1" spc="0" dirty="0" smtClean="0">
                <a:latin typeface="Calibri"/>
                <a:cs typeface="Calibri"/>
              </a:rPr>
              <a:t>δου</a:t>
            </a:r>
            <a:r>
              <a:rPr sz="2400" b="1" i="1" spc="-9" dirty="0" smtClean="0">
                <a:latin typeface="Calibri"/>
                <a:cs typeface="Calibri"/>
              </a:rPr>
              <a:t> </a:t>
            </a:r>
            <a:r>
              <a:rPr sz="2400" b="1" i="1" spc="0" dirty="0" smtClean="0">
                <a:latin typeface="Calibri"/>
                <a:cs typeface="Calibri"/>
              </a:rPr>
              <a:t>ε</a:t>
            </a:r>
            <a:r>
              <a:rPr sz="2400" b="1" i="1" spc="-39" dirty="0" smtClean="0">
                <a:latin typeface="Calibri"/>
                <a:cs typeface="Calibri"/>
              </a:rPr>
              <a:t>ί</a:t>
            </a:r>
            <a:r>
              <a:rPr sz="2400" b="1" i="1" spc="0" dirty="0" smtClean="0">
                <a:latin typeface="Calibri"/>
                <a:cs typeface="Calibri"/>
              </a:rPr>
              <a:t>ναι 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2400" b="1" i="1" spc="-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εν</a:t>
            </a:r>
            <a:r>
              <a:rPr sz="24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οπισ</a:t>
            </a:r>
            <a:r>
              <a:rPr sz="2400" b="1" i="1" spc="-19" dirty="0" smtClean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ός </a:t>
            </a:r>
            <a:r>
              <a:rPr sz="24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τω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ν </a:t>
            </a:r>
            <a:r>
              <a:rPr sz="2400" b="1" i="1" spc="-19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αρ</a:t>
            </a:r>
            <a:r>
              <a:rPr sz="24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400" b="1" i="1" spc="-9" dirty="0" smtClean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400" b="1" i="1" spc="9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4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τω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400" b="1" i="1" spc="0" dirty="0" smtClean="0">
                <a:latin typeface="Calibri"/>
                <a:cs typeface="Calibri"/>
              </a:rPr>
              <a:t>,</a:t>
            </a:r>
            <a:r>
              <a:rPr sz="2400" b="1" i="1" spc="19" dirty="0" smtClean="0">
                <a:latin typeface="Calibri"/>
                <a:cs typeface="Calibri"/>
              </a:rPr>
              <a:t> </a:t>
            </a:r>
            <a:r>
              <a:rPr sz="2400" b="1" i="1" spc="0" dirty="0" smtClean="0">
                <a:latin typeface="Calibri"/>
                <a:cs typeface="Calibri"/>
              </a:rPr>
              <a:t>η</a:t>
            </a:r>
            <a:r>
              <a:rPr sz="2400" b="1" i="1" spc="-9" dirty="0" smtClean="0">
                <a:latin typeface="Calibri"/>
                <a:cs typeface="Calibri"/>
              </a:rPr>
              <a:t> </a:t>
            </a:r>
            <a:r>
              <a:rPr sz="2400" b="1" i="1" spc="-29" dirty="0" smtClean="0">
                <a:latin typeface="Calibri"/>
                <a:cs typeface="Calibri"/>
              </a:rPr>
              <a:t>τ</a:t>
            </a:r>
            <a:r>
              <a:rPr sz="2400" b="1" i="1" spc="0" dirty="0" smtClean="0">
                <a:latin typeface="Calibri"/>
                <a:cs typeface="Calibri"/>
              </a:rPr>
              <a:t>οπ</a:t>
            </a:r>
            <a:r>
              <a:rPr sz="2400" b="1" i="1" spc="-9" dirty="0" smtClean="0">
                <a:latin typeface="Calibri"/>
                <a:cs typeface="Calibri"/>
              </a:rPr>
              <a:t>ο</a:t>
            </a:r>
            <a:r>
              <a:rPr sz="2400" b="1" i="1" spc="0" dirty="0" smtClean="0">
                <a:latin typeface="Calibri"/>
                <a:cs typeface="Calibri"/>
              </a:rPr>
              <a:t>θ</a:t>
            </a:r>
            <a:r>
              <a:rPr sz="2400" b="1" i="1" spc="-9" dirty="0" smtClean="0">
                <a:latin typeface="Calibri"/>
                <a:cs typeface="Calibri"/>
              </a:rPr>
              <a:t>έ</a:t>
            </a:r>
            <a:r>
              <a:rPr sz="2400" b="1" i="1" spc="0" dirty="0" smtClean="0">
                <a:latin typeface="Calibri"/>
                <a:cs typeface="Calibri"/>
              </a:rPr>
              <a:t>τ</a:t>
            </a:r>
            <a:r>
              <a:rPr sz="2400" b="1" i="1" spc="-9" dirty="0" smtClean="0">
                <a:latin typeface="Calibri"/>
                <a:cs typeface="Calibri"/>
              </a:rPr>
              <a:t>η</a:t>
            </a:r>
            <a:r>
              <a:rPr sz="2400" b="1" i="1" spc="0" dirty="0" smtClean="0">
                <a:latin typeface="Calibri"/>
                <a:cs typeface="Calibri"/>
              </a:rPr>
              <a:t>σή </a:t>
            </a:r>
            <a:r>
              <a:rPr sz="2400" b="1" i="1" spc="-29" dirty="0" smtClean="0">
                <a:latin typeface="Calibri"/>
                <a:cs typeface="Calibri"/>
              </a:rPr>
              <a:t>τ</a:t>
            </a:r>
            <a:r>
              <a:rPr sz="2400" b="1" i="1" spc="0" dirty="0" smtClean="0">
                <a:latin typeface="Calibri"/>
                <a:cs typeface="Calibri"/>
              </a:rPr>
              <a:t>ο</a:t>
            </a:r>
            <a:r>
              <a:rPr sz="2400" b="1" i="1" spc="-9" dirty="0" smtClean="0">
                <a:latin typeface="Calibri"/>
                <a:cs typeface="Calibri"/>
              </a:rPr>
              <a:t>υ</a:t>
            </a:r>
            <a:r>
              <a:rPr sz="2400" b="1" i="1" spc="0" dirty="0" smtClean="0">
                <a:latin typeface="Calibri"/>
                <a:cs typeface="Calibri"/>
              </a:rPr>
              <a:t>ς</a:t>
            </a:r>
            <a:endParaRPr sz="2400" b="1" i="1">
              <a:latin typeface="Calibri"/>
              <a:cs typeface="Calibri"/>
            </a:endParaRPr>
          </a:p>
          <a:p>
            <a:pPr marL="12700" marR="55810">
              <a:lnSpc>
                <a:spcPts val="2595"/>
              </a:lnSpc>
              <a:spcBef>
                <a:spcPts val="129"/>
              </a:spcBef>
            </a:pPr>
            <a:r>
              <a:rPr sz="3600" b="1" i="1" spc="0" baseline="3413" dirty="0" smtClean="0">
                <a:latin typeface="Calibri"/>
                <a:cs typeface="Calibri"/>
              </a:rPr>
              <a:t>με </a:t>
            </a:r>
            <a:r>
              <a:rPr sz="3600" b="1" i="1" spc="-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έ</a:t>
            </a:r>
            <a:r>
              <a:rPr sz="3600" b="1" i="1" spc="-2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οιο</a:t>
            </a:r>
            <a:r>
              <a:rPr sz="3600" b="1" i="1" spc="-4" baseline="3413" dirty="0" smtClean="0">
                <a:latin typeface="Calibri"/>
                <a:cs typeface="Calibri"/>
              </a:rPr>
              <a:t> </a:t>
            </a:r>
            <a:r>
              <a:rPr sz="3600" b="1" i="1" spc="-1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ρόπο </a:t>
            </a:r>
            <a:r>
              <a:rPr sz="3600" b="1" i="1" spc="-4" baseline="3413" dirty="0" smtClean="0">
                <a:latin typeface="Calibri"/>
                <a:cs typeface="Calibri"/>
              </a:rPr>
              <a:t>ώ</a:t>
            </a:r>
            <a:r>
              <a:rPr sz="3600" b="1" i="1" spc="14" baseline="3413" dirty="0" smtClean="0">
                <a:latin typeface="Calibri"/>
                <a:cs typeface="Calibri"/>
              </a:rPr>
              <a:t>σ</a:t>
            </a:r>
            <a:r>
              <a:rPr sz="3600" b="1" i="1" spc="0" baseline="3413" dirty="0" smtClean="0">
                <a:latin typeface="Calibri"/>
                <a:cs typeface="Calibri"/>
              </a:rPr>
              <a:t>τε η </a:t>
            </a:r>
            <a:r>
              <a:rPr sz="3600" b="1" i="1" spc="-9" baseline="3413" dirty="0" smtClean="0">
                <a:latin typeface="Calibri"/>
                <a:cs typeface="Calibri"/>
              </a:rPr>
              <a:t>σ</a:t>
            </a:r>
            <a:r>
              <a:rPr sz="3600" b="1" i="1" spc="-14" baseline="3413" dirty="0" smtClean="0">
                <a:latin typeface="Calibri"/>
                <a:cs typeface="Calibri"/>
              </a:rPr>
              <a:t>υ</a:t>
            </a:r>
            <a:r>
              <a:rPr sz="3600" b="1" i="1" spc="0" baseline="3413" dirty="0" smtClean="0">
                <a:latin typeface="Calibri"/>
                <a:cs typeface="Calibri"/>
              </a:rPr>
              <a:t>γ</a:t>
            </a:r>
            <a:r>
              <a:rPr sz="3600" b="1" i="1" spc="-39" baseline="3413" dirty="0" smtClean="0"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latin typeface="Calibri"/>
                <a:cs typeface="Calibri"/>
              </a:rPr>
              <a:t>έ</a:t>
            </a:r>
            <a:r>
              <a:rPr sz="3600" b="1" i="1" spc="9" baseline="3413" dirty="0" smtClean="0">
                <a:latin typeface="Calibri"/>
                <a:cs typeface="Calibri"/>
              </a:rPr>
              <a:t>ν</a:t>
            </a:r>
            <a:r>
              <a:rPr sz="3600" b="1" i="1" spc="-14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ρωσή</a:t>
            </a:r>
            <a:r>
              <a:rPr sz="3600" b="1" i="1" spc="9" baseline="3413" dirty="0" smtClean="0">
                <a:latin typeface="Calibri"/>
                <a:cs typeface="Calibri"/>
              </a:rPr>
              <a:t> </a:t>
            </a:r>
            <a:r>
              <a:rPr sz="3600" b="1" i="1" spc="-2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ο</a:t>
            </a:r>
            <a:r>
              <a:rPr sz="3600" b="1" i="1" spc="-9" baseline="3413" dirty="0" smtClean="0">
                <a:latin typeface="Calibri"/>
                <a:cs typeface="Calibri"/>
              </a:rPr>
              <a:t>υ</a:t>
            </a:r>
            <a:r>
              <a:rPr sz="3600" b="1" i="1" spc="0" baseline="3413" dirty="0" smtClean="0">
                <a:latin typeface="Calibri"/>
                <a:cs typeface="Calibri"/>
              </a:rPr>
              <a:t>ς </a:t>
            </a:r>
            <a:r>
              <a:rPr sz="3600" b="1" i="1" spc="4" baseline="3413" dirty="0" smtClean="0">
                <a:latin typeface="Calibri"/>
                <a:cs typeface="Calibri"/>
              </a:rPr>
              <a:t>ν</a:t>
            </a:r>
            <a:r>
              <a:rPr sz="3600" b="1" i="1" spc="0" baseline="3413" dirty="0" smtClean="0">
                <a:latin typeface="Calibri"/>
                <a:cs typeface="Calibri"/>
              </a:rPr>
              <a:t>α 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προ</a:t>
            </a:r>
            <a:r>
              <a:rPr sz="3600" b="1" i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3600" b="1" i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νει</a:t>
            </a:r>
            <a:r>
              <a:rPr sz="3600" b="1" i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ρόπο</a:t>
            </a:r>
            <a:r>
              <a:rPr sz="3600" b="1" i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ς ε</a:t>
            </a:r>
            <a:r>
              <a:rPr sz="3600" b="1" i="1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3600" b="1" i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3600" b="1" i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3600" b="1" i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ης</a:t>
            </a:r>
            <a:endParaRPr sz="2400" b="1" i="1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5810">
              <a:lnSpc>
                <a:spcPts val="2590"/>
              </a:lnSpc>
            </a:pPr>
            <a:r>
              <a:rPr sz="3600" b="1" i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ου π</a:t>
            </a:r>
            <a:r>
              <a:rPr sz="3600" b="1" i="1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3600" b="1" i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λή</a:t>
            </a:r>
            <a:r>
              <a:rPr sz="3600" b="1" i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3600" b="1" i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3600" b="1" i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ς</a:t>
            </a:r>
            <a:r>
              <a:rPr sz="3600" b="1" i="1" spc="0" baseline="3413" dirty="0" smtClean="0">
                <a:latin typeface="Calibri"/>
                <a:cs typeface="Calibri"/>
              </a:rPr>
              <a:t>,</a:t>
            </a:r>
            <a:r>
              <a:rPr sz="3600" b="1" i="1" spc="19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έ</a:t>
            </a:r>
            <a:r>
              <a:rPr sz="3600" b="1" i="1" spc="-2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σι </a:t>
            </a:r>
            <a:r>
              <a:rPr sz="3600" b="1" i="1" spc="-4" baseline="3413" dirty="0" smtClean="0">
                <a:latin typeface="Calibri"/>
                <a:cs typeface="Calibri"/>
              </a:rPr>
              <a:t>ώ</a:t>
            </a:r>
            <a:r>
              <a:rPr sz="3600" b="1" i="1" spc="14" baseline="3413" dirty="0" smtClean="0">
                <a:latin typeface="Calibri"/>
                <a:cs typeface="Calibri"/>
              </a:rPr>
              <a:t>σ</a:t>
            </a:r>
            <a:r>
              <a:rPr sz="3600" b="1" i="1" spc="0" baseline="3413" dirty="0" smtClean="0">
                <a:latin typeface="Calibri"/>
                <a:cs typeface="Calibri"/>
              </a:rPr>
              <a:t>τε</a:t>
            </a:r>
            <a:r>
              <a:rPr sz="3600" b="1" i="1" spc="-9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να </a:t>
            </a:r>
            <a:r>
              <a:rPr sz="3600" b="1" i="1" spc="-4" baseline="3413" dirty="0" smtClean="0">
                <a:latin typeface="Calibri"/>
                <a:cs typeface="Calibri"/>
              </a:rPr>
              <a:t>γ</a:t>
            </a:r>
            <a:r>
              <a:rPr sz="3600" b="1" i="1" spc="-34" baseline="3413" dirty="0" smtClean="0">
                <a:latin typeface="Calibri"/>
                <a:cs typeface="Calibri"/>
              </a:rPr>
              <a:t>ί</a:t>
            </a:r>
            <a:r>
              <a:rPr sz="3600" b="1" i="1" spc="0" baseline="3413" dirty="0" smtClean="0">
                <a:latin typeface="Calibri"/>
                <a:cs typeface="Calibri"/>
              </a:rPr>
              <a:t>νο</a:t>
            </a:r>
            <a:r>
              <a:rPr sz="3600" b="1" i="1" spc="9" baseline="3413" dirty="0" smtClean="0">
                <a:latin typeface="Calibri"/>
                <a:cs typeface="Calibri"/>
              </a:rPr>
              <a:t>ν</a:t>
            </a:r>
            <a:r>
              <a:rPr sz="3600" b="1" i="1" spc="-14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αι δια</a:t>
            </a:r>
            <a:r>
              <a:rPr sz="3600" b="1" i="1" spc="-25" baseline="3413" dirty="0" smtClean="0">
                <a:latin typeface="Calibri"/>
                <a:cs typeface="Calibri"/>
              </a:rPr>
              <a:t>χ</a:t>
            </a:r>
            <a:r>
              <a:rPr sz="3600" b="1" i="1" spc="0" baseline="3413" dirty="0" smtClean="0">
                <a:latin typeface="Calibri"/>
                <a:cs typeface="Calibri"/>
              </a:rPr>
              <a:t>ειρίσι</a:t>
            </a:r>
            <a:r>
              <a:rPr sz="3600" b="1" i="1" spc="-9" baseline="3413" dirty="0" smtClean="0"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latin typeface="Calibri"/>
                <a:cs typeface="Calibri"/>
              </a:rPr>
              <a:t>οι.</a:t>
            </a:r>
            <a:endParaRPr sz="2400" b="1" i="1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348" y="598932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" y="614172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2375" y="1284884"/>
            <a:ext cx="2312543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7042" y="1285860"/>
            <a:ext cx="197709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S.W.O.T</a:t>
            </a:r>
            <a:r>
              <a:rPr sz="7200" spc="0" baseline="3413" smtClean="0">
                <a:latin typeface="Calibri Light"/>
                <a:cs typeface="Calibri Light"/>
              </a:rPr>
              <a:t>.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899" y="3865879"/>
            <a:ext cx="47245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Σε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τε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ημ</a:t>
            </a:r>
            <a:r>
              <a:rPr sz="3600" spc="0" baseline="3413" dirty="0" smtClean="0">
                <a:latin typeface="Calibri"/>
                <a:cs typeface="Calibri"/>
              </a:rPr>
              <a:t>όρι</a:t>
            </a:r>
            <a:r>
              <a:rPr sz="3600" spc="-5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οι </a:t>
            </a:r>
            <a:r>
              <a:rPr sz="3600" spc="-25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</a:t>
            </a:r>
            <a:r>
              <a:rPr sz="3600" spc="-19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τες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7384" y="3865879"/>
            <a:ext cx="49256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δεν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χρειά</a:t>
            </a:r>
            <a:r>
              <a:rPr sz="3600" spc="-25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 να </a:t>
            </a:r>
            <a:r>
              <a:rPr sz="3600" spc="9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μί</a:t>
            </a:r>
            <a:r>
              <a:rPr sz="3600" spc="4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29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ίσ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υ,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9" y="4195064"/>
            <a:ext cx="8712333" cy="1116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9" baseline="3413" dirty="0" smtClean="0">
                <a:latin typeface="Calibri"/>
                <a:cs typeface="Calibri"/>
              </a:rPr>
              <a:t>λ</a:t>
            </a:r>
            <a:r>
              <a:rPr sz="3600" spc="-2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ά 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ρέπει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 </a:t>
            </a:r>
            <a:r>
              <a:rPr sz="3600" spc="-25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σι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ζο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14" baseline="3413" dirty="0" smtClean="0">
                <a:latin typeface="Calibri"/>
                <a:cs typeface="Calibri"/>
              </a:rPr>
              <a:t> 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 σύν</a:t>
            </a:r>
            <a:r>
              <a:rPr sz="3600" spc="-29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887"/>
              </a:spcBef>
            </a:pPr>
            <a:r>
              <a:rPr sz="2400" b="1" spc="0" dirty="0" smtClean="0">
                <a:latin typeface="Calibri"/>
                <a:cs typeface="Calibri"/>
              </a:rPr>
              <a:t>Ο </a:t>
            </a:r>
            <a:r>
              <a:rPr sz="2400" b="1" spc="-34" dirty="0" smtClean="0">
                <a:latin typeface="Calibri"/>
                <a:cs typeface="Calibri"/>
              </a:rPr>
              <a:t>ο</a:t>
            </a:r>
            <a:r>
              <a:rPr sz="2400" b="1" spc="-19" dirty="0" smtClean="0">
                <a:latin typeface="Calibri"/>
                <a:cs typeface="Calibri"/>
              </a:rPr>
              <a:t>λ</a:t>
            </a:r>
            <a:r>
              <a:rPr sz="2400" b="1" spc="0" dirty="0" smtClean="0">
                <a:latin typeface="Calibri"/>
                <a:cs typeface="Calibri"/>
              </a:rPr>
              <a:t>οκληρωμέν</a:t>
            </a:r>
            <a:r>
              <a:rPr sz="2400" b="1" spc="-9" dirty="0" smtClean="0">
                <a:latin typeface="Calibri"/>
                <a:cs typeface="Calibri"/>
              </a:rPr>
              <a:t>ο</a:t>
            </a:r>
            <a:r>
              <a:rPr sz="2400" b="1" spc="0" dirty="0" smtClean="0">
                <a:latin typeface="Calibri"/>
                <a:cs typeface="Calibri"/>
              </a:rPr>
              <a:t>ς </a:t>
            </a:r>
            <a:r>
              <a:rPr sz="2400" b="1" spc="9" dirty="0" smtClean="0">
                <a:latin typeface="Calibri"/>
                <a:cs typeface="Calibri"/>
              </a:rPr>
              <a:t>π</a:t>
            </a:r>
            <a:r>
              <a:rPr sz="2400" b="1" spc="-34" dirty="0" smtClean="0">
                <a:latin typeface="Calibri"/>
                <a:cs typeface="Calibri"/>
              </a:rPr>
              <a:t>ί</a:t>
            </a:r>
            <a:r>
              <a:rPr sz="2400" b="1" spc="0" dirty="0" smtClean="0">
                <a:latin typeface="Calibri"/>
                <a:cs typeface="Calibri"/>
              </a:rPr>
              <a:t>να</a:t>
            </a:r>
            <a:r>
              <a:rPr sz="2400" b="1" spc="-75" dirty="0" smtClean="0">
                <a:latin typeface="Calibri"/>
                <a:cs typeface="Calibri"/>
              </a:rPr>
              <a:t>κ</a:t>
            </a:r>
            <a:r>
              <a:rPr sz="2400" b="1" spc="0" dirty="0" smtClean="0">
                <a:latin typeface="Calibri"/>
                <a:cs typeface="Calibri"/>
              </a:rPr>
              <a:t>ας</a:t>
            </a:r>
            <a:r>
              <a:rPr sz="2400" b="1" spc="-19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δε</a:t>
            </a:r>
            <a:r>
              <a:rPr sz="2400" b="1" spc="-19" dirty="0" smtClean="0">
                <a:latin typeface="Calibri"/>
                <a:cs typeface="Calibri"/>
              </a:rPr>
              <a:t>ί</a:t>
            </a:r>
            <a:r>
              <a:rPr sz="2400" b="1" spc="0" dirty="0" smtClean="0">
                <a:latin typeface="Calibri"/>
                <a:cs typeface="Calibri"/>
              </a:rPr>
              <a:t>χνει τ</a:t>
            </a:r>
            <a:r>
              <a:rPr sz="2400" b="1" spc="-59" dirty="0" smtClean="0">
                <a:latin typeface="Calibri"/>
                <a:cs typeface="Calibri"/>
              </a:rPr>
              <a:t>η</a:t>
            </a:r>
            <a:r>
              <a:rPr sz="2400" b="1" spc="0" dirty="0" smtClean="0">
                <a:latin typeface="Calibri"/>
                <a:cs typeface="Calibri"/>
              </a:rPr>
              <a:t>ν π</a:t>
            </a:r>
            <a:r>
              <a:rPr sz="2400" b="1" spc="4" dirty="0" smtClean="0">
                <a:latin typeface="Calibri"/>
                <a:cs typeface="Calibri"/>
              </a:rPr>
              <a:t>ρ</a:t>
            </a:r>
            <a:r>
              <a:rPr sz="2400" b="1" spc="-14" dirty="0" smtClean="0">
                <a:latin typeface="Calibri"/>
                <a:cs typeface="Calibri"/>
              </a:rPr>
              <a:t>α</a:t>
            </a:r>
            <a:r>
              <a:rPr sz="2400" b="1" spc="0" dirty="0" smtClean="0">
                <a:latin typeface="Calibri"/>
                <a:cs typeface="Calibri"/>
              </a:rPr>
              <a:t>γ</a:t>
            </a:r>
            <a:r>
              <a:rPr sz="2400" b="1" spc="-14" dirty="0" smtClean="0">
                <a:latin typeface="Calibri"/>
                <a:cs typeface="Calibri"/>
              </a:rPr>
              <a:t>μ</a:t>
            </a:r>
            <a:r>
              <a:rPr sz="2400" b="1" spc="0" dirty="0" smtClean="0">
                <a:latin typeface="Calibri"/>
                <a:cs typeface="Calibri"/>
              </a:rPr>
              <a:t>α</a:t>
            </a:r>
            <a:r>
              <a:rPr sz="2400" b="1" spc="-9" dirty="0" smtClean="0">
                <a:latin typeface="Calibri"/>
                <a:cs typeface="Calibri"/>
              </a:rPr>
              <a:t>τ</a:t>
            </a:r>
            <a:r>
              <a:rPr sz="2400" b="1" spc="0" dirty="0" smtClean="0">
                <a:latin typeface="Calibri"/>
                <a:cs typeface="Calibri"/>
              </a:rPr>
              <a:t>ική</a:t>
            </a:r>
            <a:r>
              <a:rPr sz="2400" b="1" spc="14" dirty="0" smtClean="0">
                <a:latin typeface="Calibri"/>
                <a:cs typeface="Calibri"/>
              </a:rPr>
              <a:t> </a:t>
            </a:r>
            <a:r>
              <a:rPr sz="2400" b="1" spc="-69" dirty="0" smtClean="0">
                <a:latin typeface="Calibri"/>
                <a:cs typeface="Calibri"/>
              </a:rPr>
              <a:t>κ</a:t>
            </a:r>
            <a:r>
              <a:rPr sz="2400" b="1" spc="0" dirty="0" smtClean="0">
                <a:latin typeface="Calibri"/>
                <a:cs typeface="Calibri"/>
              </a:rPr>
              <a:t>α</a:t>
            </a:r>
            <a:r>
              <a:rPr sz="2400" b="1" spc="-19" dirty="0" smtClean="0">
                <a:latin typeface="Calibri"/>
                <a:cs typeface="Calibri"/>
              </a:rPr>
              <a:t>τ</a:t>
            </a:r>
            <a:r>
              <a:rPr sz="2400" b="1" spc="-29" dirty="0" smtClean="0">
                <a:latin typeface="Calibri"/>
                <a:cs typeface="Calibri"/>
              </a:rPr>
              <a:t>ά</a:t>
            </a:r>
            <a:r>
              <a:rPr sz="2400" b="1" spc="14" dirty="0" smtClean="0">
                <a:latin typeface="Calibri"/>
                <a:cs typeface="Calibri"/>
              </a:rPr>
              <a:t>σ</a:t>
            </a:r>
            <a:r>
              <a:rPr sz="2400" b="1" spc="-14" dirty="0" smtClean="0">
                <a:latin typeface="Calibri"/>
                <a:cs typeface="Calibri"/>
              </a:rPr>
              <a:t>τ</a:t>
            </a:r>
            <a:r>
              <a:rPr sz="2400" b="1" spc="-29" dirty="0" smtClean="0">
                <a:latin typeface="Calibri"/>
                <a:cs typeface="Calibri"/>
              </a:rPr>
              <a:t>α</a:t>
            </a:r>
            <a:r>
              <a:rPr sz="2400" b="1" spc="0" dirty="0" smtClean="0">
                <a:latin typeface="Calibri"/>
                <a:cs typeface="Calibri"/>
              </a:rPr>
              <a:t>ση</a:t>
            </a:r>
            <a:r>
              <a:rPr sz="2400" b="1" spc="9" dirty="0" smtClean="0">
                <a:latin typeface="Calibri"/>
                <a:cs typeface="Calibri"/>
              </a:rPr>
              <a:t> </a:t>
            </a:r>
            <a:r>
              <a:rPr sz="2400" b="1" spc="-69" dirty="0" smtClean="0">
                <a:latin typeface="Calibri"/>
                <a:cs typeface="Calibri"/>
              </a:rPr>
              <a:t>κ</a:t>
            </a:r>
            <a:r>
              <a:rPr sz="2400" b="1" spc="0" dirty="0" smtClean="0">
                <a:latin typeface="Calibri"/>
                <a:cs typeface="Calibri"/>
              </a:rPr>
              <a:t>αι </a:t>
            </a:r>
            <a:r>
              <a:rPr sz="2400" b="1" spc="-9" dirty="0" smtClean="0">
                <a:latin typeface="Calibri"/>
                <a:cs typeface="Calibri"/>
              </a:rPr>
              <a:t>τ</a:t>
            </a:r>
            <a:r>
              <a:rPr sz="2400" b="1" spc="-54" dirty="0" smtClean="0">
                <a:latin typeface="Calibri"/>
                <a:cs typeface="Calibri"/>
              </a:rPr>
              <a:t>η</a:t>
            </a:r>
            <a:r>
              <a:rPr sz="2400" b="1" spc="0" dirty="0" smtClean="0">
                <a:latin typeface="Calibri"/>
                <a:cs typeface="Calibri"/>
              </a:rPr>
              <a:t>ν </a:t>
            </a:r>
            <a:r>
              <a:rPr sz="2400" b="1" spc="-69" dirty="0" smtClean="0">
                <a:latin typeface="Calibri"/>
                <a:cs typeface="Calibri"/>
              </a:rPr>
              <a:t>κ</a:t>
            </a:r>
            <a:r>
              <a:rPr sz="2400" b="1" spc="0" dirty="0" smtClean="0">
                <a:latin typeface="Calibri"/>
                <a:cs typeface="Calibri"/>
              </a:rPr>
              <a:t>α</a:t>
            </a:r>
            <a:r>
              <a:rPr sz="2400" b="1" spc="-19" dirty="0" smtClean="0">
                <a:latin typeface="Calibri"/>
                <a:cs typeface="Calibri"/>
              </a:rPr>
              <a:t>τ</a:t>
            </a:r>
            <a:r>
              <a:rPr sz="2400" b="1" spc="-29" dirty="0" smtClean="0">
                <a:latin typeface="Calibri"/>
                <a:cs typeface="Calibri"/>
              </a:rPr>
              <a:t>ά</a:t>
            </a:r>
            <a:r>
              <a:rPr sz="2400" b="1" spc="14" dirty="0" smtClean="0">
                <a:latin typeface="Calibri"/>
                <a:cs typeface="Calibri"/>
              </a:rPr>
              <a:t>σ</a:t>
            </a:r>
            <a:r>
              <a:rPr sz="2400" b="1" spc="-14" dirty="0" smtClean="0">
                <a:latin typeface="Calibri"/>
                <a:cs typeface="Calibri"/>
              </a:rPr>
              <a:t>τ</a:t>
            </a:r>
            <a:r>
              <a:rPr sz="2400" b="1" spc="-29" dirty="0" smtClean="0">
                <a:latin typeface="Calibri"/>
                <a:cs typeface="Calibri"/>
              </a:rPr>
              <a:t>α</a:t>
            </a:r>
            <a:r>
              <a:rPr sz="2400" b="1" spc="0" dirty="0" smtClean="0">
                <a:latin typeface="Calibri"/>
                <a:cs typeface="Calibri"/>
              </a:rPr>
              <a:t>ση</a:t>
            </a:r>
            <a:r>
              <a:rPr sz="2400" b="1" spc="9" dirty="0" smtClean="0">
                <a:latin typeface="Calibri"/>
                <a:cs typeface="Calibri"/>
              </a:rPr>
              <a:t> </a:t>
            </a:r>
            <a:r>
              <a:rPr sz="2400" b="1" spc="-29" dirty="0" smtClean="0">
                <a:latin typeface="Calibri"/>
                <a:cs typeface="Calibri"/>
              </a:rPr>
              <a:t>τ</a:t>
            </a:r>
            <a:r>
              <a:rPr sz="2400" b="1" spc="0" dirty="0" smtClean="0">
                <a:latin typeface="Calibri"/>
                <a:cs typeface="Calibri"/>
              </a:rPr>
              <a:t>ου π</a:t>
            </a:r>
            <a:r>
              <a:rPr sz="2400" b="1" spc="4" dirty="0" smtClean="0">
                <a:latin typeface="Calibri"/>
                <a:cs typeface="Calibri"/>
              </a:rPr>
              <a:t>ρ</a:t>
            </a:r>
            <a:r>
              <a:rPr sz="2400" b="1" spc="0" dirty="0" smtClean="0">
                <a:latin typeface="Calibri"/>
                <a:cs typeface="Calibri"/>
              </a:rPr>
              <a:t>ο</a:t>
            </a:r>
            <a:r>
              <a:rPr sz="2400" b="1" spc="-19" dirty="0" smtClean="0">
                <a:latin typeface="Calibri"/>
                <a:cs typeface="Calibri"/>
              </a:rPr>
              <a:t>β</a:t>
            </a:r>
            <a:r>
              <a:rPr sz="2400" b="1" spc="0" dirty="0" smtClean="0">
                <a:latin typeface="Calibri"/>
                <a:cs typeface="Calibri"/>
              </a:rPr>
              <a:t>λή</a:t>
            </a:r>
            <a:r>
              <a:rPr sz="2400" b="1" spc="-9" dirty="0" smtClean="0">
                <a:latin typeface="Calibri"/>
                <a:cs typeface="Calibri"/>
              </a:rPr>
              <a:t>μ</a:t>
            </a:r>
            <a:r>
              <a:rPr sz="2400" b="1" spc="0" dirty="0" smtClean="0">
                <a:latin typeface="Calibri"/>
                <a:cs typeface="Calibri"/>
              </a:rPr>
              <a:t>α</a:t>
            </a:r>
            <a:r>
              <a:rPr sz="2400" b="1" spc="-34" dirty="0" smtClean="0">
                <a:latin typeface="Calibri"/>
                <a:cs typeface="Calibri"/>
              </a:rPr>
              <a:t>τ</a:t>
            </a:r>
            <a:r>
              <a:rPr sz="2400" b="1" spc="0" dirty="0" smtClean="0">
                <a:latin typeface="Calibri"/>
                <a:cs typeface="Calibri"/>
              </a:rPr>
              <a:t>ο</a:t>
            </a:r>
            <a:r>
              <a:rPr sz="2400" b="1" spc="-4" dirty="0" smtClean="0">
                <a:latin typeface="Calibri"/>
                <a:cs typeface="Calibri"/>
              </a:rPr>
              <a:t>ς</a:t>
            </a:r>
            <a:r>
              <a:rPr sz="2400" b="1" spc="0" dirty="0" smtClean="0">
                <a:latin typeface="Calibri"/>
                <a:cs typeface="Calibri"/>
              </a:rPr>
              <a:t>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1542776" y="1997964"/>
            <a:ext cx="152400" cy="781812"/>
          </a:xfrm>
          <a:custGeom>
            <a:avLst/>
            <a:gdLst/>
            <a:ahLst/>
            <a:cxnLst/>
            <a:rect l="l" t="t" r="r" b="b"/>
            <a:pathLst>
              <a:path w="152400" h="781812">
                <a:moveTo>
                  <a:pt x="0" y="781812"/>
                </a:moveTo>
                <a:lnTo>
                  <a:pt x="152400" y="781812"/>
                </a:lnTo>
                <a:lnTo>
                  <a:pt x="152400" y="0"/>
                </a:lnTo>
                <a:lnTo>
                  <a:pt x="0" y="0"/>
                </a:lnTo>
                <a:lnTo>
                  <a:pt x="0" y="78181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" y="1999488"/>
            <a:ext cx="11454384" cy="781812"/>
          </a:xfrm>
          <a:custGeom>
            <a:avLst/>
            <a:gdLst/>
            <a:ahLst/>
            <a:cxnLst/>
            <a:rect l="l" t="t" r="r" b="b"/>
            <a:pathLst>
              <a:path w="11454384" h="781812">
                <a:moveTo>
                  <a:pt x="11454384" y="0"/>
                </a:moveTo>
                <a:lnTo>
                  <a:pt x="1" y="0"/>
                </a:lnTo>
                <a:lnTo>
                  <a:pt x="1" y="781812"/>
                </a:lnTo>
                <a:lnTo>
                  <a:pt x="11454384" y="781812"/>
                </a:lnTo>
                <a:lnTo>
                  <a:pt x="114543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40208" y="2188451"/>
            <a:ext cx="11655552" cy="442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203704"/>
            <a:ext cx="11382756" cy="4146804"/>
          </a:xfrm>
          <a:custGeom>
            <a:avLst/>
            <a:gdLst/>
            <a:ahLst/>
            <a:cxnLst/>
            <a:rect l="l" t="t" r="r" b="b"/>
            <a:pathLst>
              <a:path w="11382756" h="4146804">
                <a:moveTo>
                  <a:pt x="0" y="4146804"/>
                </a:moveTo>
                <a:lnTo>
                  <a:pt x="11382756" y="4146804"/>
                </a:lnTo>
                <a:lnTo>
                  <a:pt x="11382756" y="0"/>
                </a:lnTo>
                <a:lnTo>
                  <a:pt x="0" y="0"/>
                </a:lnTo>
                <a:lnTo>
                  <a:pt x="0" y="41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83198" y="787653"/>
            <a:ext cx="719098" cy="745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1ο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74" y="821715"/>
            <a:ext cx="442280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  </a:t>
            </a:r>
            <a:r>
              <a:rPr lang="en-US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S.W.O.T.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7438" y="821715"/>
            <a:ext cx="33836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8100" spc="0" baseline="3539" smtClean="0">
                <a:latin typeface="Calibri Light"/>
                <a:cs typeface="Calibri Light"/>
              </a:rPr>
              <a:t>-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3861" y="821715"/>
            <a:ext cx="160481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ΒΗΜΑ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439" y="3768090"/>
            <a:ext cx="4805578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Ο </a:t>
            </a:r>
            <a:r>
              <a:rPr sz="3600" spc="-34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οκληρωμέν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9" baseline="3413" dirty="0" smtClean="0">
                <a:latin typeface="Calibri"/>
                <a:cs typeface="Calibri"/>
              </a:rPr>
              <a:t>π</a:t>
            </a:r>
            <a:r>
              <a:rPr sz="3600" spc="-3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ας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δε</a:t>
            </a:r>
            <a:r>
              <a:rPr sz="3600" spc="-19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χνει τ</a:t>
            </a:r>
            <a:r>
              <a:rPr sz="3600" spc="-5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φ</a:t>
            </a:r>
            <a:r>
              <a:rPr sz="3600" spc="-4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ση 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5782" y="3768090"/>
            <a:ext cx="29761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-1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ική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0935" y="3768090"/>
            <a:ext cx="22675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 π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β</a:t>
            </a:r>
            <a:r>
              <a:rPr sz="3600" spc="0" baseline="3413" dirty="0" smtClean="0">
                <a:latin typeface="Calibri"/>
                <a:cs typeface="Calibri"/>
              </a:rPr>
              <a:t>λή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439" y="4554474"/>
            <a:ext cx="62296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Αυ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3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ναι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ώ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 βή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 σε μια ανά</a:t>
            </a:r>
            <a:r>
              <a:rPr sz="3600" spc="-25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 S</a:t>
            </a:r>
            <a:r>
              <a:rPr sz="3600" spc="-29" baseline="3413" dirty="0" smtClean="0">
                <a:latin typeface="Calibri"/>
                <a:cs typeface="Calibri"/>
              </a:rPr>
              <a:t>W</a:t>
            </a:r>
            <a:r>
              <a:rPr sz="3600" spc="-64" baseline="3413" dirty="0" smtClean="0">
                <a:latin typeface="Calibri"/>
                <a:cs typeface="Calibri"/>
              </a:rPr>
              <a:t>O</a:t>
            </a:r>
            <a:r>
              <a:rPr sz="3600" spc="-244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42776" y="1997964"/>
            <a:ext cx="152400" cy="7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542776" y="1997964"/>
            <a:ext cx="152400" cy="781812"/>
          </a:xfrm>
          <a:custGeom>
            <a:avLst/>
            <a:gdLst/>
            <a:ahLst/>
            <a:cxnLst/>
            <a:rect l="l" t="t" r="r" b="b"/>
            <a:pathLst>
              <a:path w="152400" h="781812">
                <a:moveTo>
                  <a:pt x="0" y="781812"/>
                </a:moveTo>
                <a:lnTo>
                  <a:pt x="152400" y="781812"/>
                </a:lnTo>
                <a:lnTo>
                  <a:pt x="152400" y="0"/>
                </a:lnTo>
                <a:lnTo>
                  <a:pt x="0" y="0"/>
                </a:lnTo>
                <a:lnTo>
                  <a:pt x="0" y="78181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" y="1999488"/>
            <a:ext cx="11454384" cy="781812"/>
          </a:xfrm>
          <a:custGeom>
            <a:avLst/>
            <a:gdLst/>
            <a:ahLst/>
            <a:cxnLst/>
            <a:rect l="l" t="t" r="r" b="b"/>
            <a:pathLst>
              <a:path w="11454384" h="781812">
                <a:moveTo>
                  <a:pt x="11454384" y="0"/>
                </a:moveTo>
                <a:lnTo>
                  <a:pt x="1" y="0"/>
                </a:lnTo>
                <a:lnTo>
                  <a:pt x="1" y="781812"/>
                </a:lnTo>
                <a:lnTo>
                  <a:pt x="11454384" y="781812"/>
                </a:lnTo>
                <a:lnTo>
                  <a:pt x="114543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40208" y="2188451"/>
            <a:ext cx="11655552" cy="442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203704"/>
            <a:ext cx="11382756" cy="4146804"/>
          </a:xfrm>
          <a:custGeom>
            <a:avLst/>
            <a:gdLst/>
            <a:ahLst/>
            <a:cxnLst/>
            <a:rect l="l" t="t" r="r" b="b"/>
            <a:pathLst>
              <a:path w="11382756" h="4146804">
                <a:moveTo>
                  <a:pt x="0" y="4146804"/>
                </a:moveTo>
                <a:lnTo>
                  <a:pt x="11382756" y="4146804"/>
                </a:lnTo>
                <a:lnTo>
                  <a:pt x="11382756" y="0"/>
                </a:lnTo>
                <a:lnTo>
                  <a:pt x="0" y="0"/>
                </a:lnTo>
                <a:lnTo>
                  <a:pt x="0" y="41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83198" y="787653"/>
            <a:ext cx="719098" cy="745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2ο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374" y="821715"/>
            <a:ext cx="406561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r>
              <a:rPr lang="en-US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S.W.O.T.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7438" y="821715"/>
            <a:ext cx="33836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 Light"/>
                <a:cs typeface="Calibri Light"/>
              </a:rPr>
              <a:t>-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861" y="821715"/>
            <a:ext cx="160481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ΒΗΜΑ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438" y="3273933"/>
            <a:ext cx="9938469" cy="98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545"/>
              </a:lnSpc>
              <a:spcBef>
                <a:spcPts val="127"/>
              </a:spcBef>
            </a:pPr>
            <a:r>
              <a:rPr sz="3600" spc="-20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 </a:t>
            </a:r>
            <a:r>
              <a:rPr sz="3600" spc="4" baseline="3413" dirty="0" smtClean="0">
                <a:latin typeface="Calibri"/>
                <a:cs typeface="Calibri"/>
              </a:rPr>
              <a:t>δ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4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τερο</a:t>
            </a:r>
            <a:r>
              <a:rPr sz="3600" spc="-2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β</a:t>
            </a:r>
            <a:r>
              <a:rPr sz="3600" spc="-4" baseline="3413" dirty="0" smtClean="0">
                <a:latin typeface="Calibri"/>
                <a:cs typeface="Calibri"/>
              </a:rPr>
              <a:t>ή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3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ναι να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π</a:t>
            </a:r>
            <a:r>
              <a:rPr sz="3600" spc="4" baseline="3413" smtClean="0">
                <a:latin typeface="Calibri"/>
                <a:cs typeface="Calibri"/>
              </a:rPr>
              <a:t>ρ</a:t>
            </a:r>
            <a:r>
              <a:rPr sz="3600" spc="-14" baseline="3413" smtClean="0">
                <a:latin typeface="Calibri"/>
                <a:cs typeface="Calibri"/>
              </a:rPr>
              <a:t>α</a:t>
            </a:r>
            <a:r>
              <a:rPr sz="3600" spc="0" baseline="3413" smtClean="0">
                <a:latin typeface="Calibri"/>
                <a:cs typeface="Calibri"/>
              </a:rPr>
              <a:t>γ</a:t>
            </a:r>
            <a:r>
              <a:rPr sz="3600" spc="-14" baseline="3413" smtClean="0">
                <a:latin typeface="Calibri"/>
                <a:cs typeface="Calibri"/>
              </a:rPr>
              <a:t>μ</a:t>
            </a:r>
            <a:r>
              <a:rPr sz="3600" spc="0" baseline="3413" smtClean="0">
                <a:latin typeface="Calibri"/>
                <a:cs typeface="Calibri"/>
              </a:rPr>
              <a:t>α</a:t>
            </a:r>
            <a:r>
              <a:rPr sz="3600" spc="-34" baseline="3413" smtClean="0">
                <a:latin typeface="Calibri"/>
                <a:cs typeface="Calibri"/>
              </a:rPr>
              <a:t>τ</a:t>
            </a:r>
            <a:r>
              <a:rPr sz="3600" spc="0" baseline="3413" smtClean="0">
                <a:latin typeface="Calibri"/>
                <a:cs typeface="Calibri"/>
              </a:rPr>
              <a:t>οποιή</a:t>
            </a:r>
            <a:r>
              <a:rPr sz="3600" spc="-9" baseline="3413" smtClean="0">
                <a:latin typeface="Calibri"/>
                <a:cs typeface="Calibri"/>
              </a:rPr>
              <a:t>σ</a:t>
            </a:r>
            <a:r>
              <a:rPr sz="3600" spc="0" baseline="3413" smtClean="0">
                <a:latin typeface="Calibri"/>
                <a:cs typeface="Calibri"/>
              </a:rPr>
              <a:t>ετε</a:t>
            </a:r>
            <a:r>
              <a:rPr sz="3600" spc="9" baseline="3413" smtClean="0">
                <a:latin typeface="Calibri"/>
                <a:cs typeface="Calibri"/>
              </a:rPr>
              <a:t> 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μια σ</a:t>
            </a:r>
            <a:r>
              <a:rPr sz="3600" b="1" i="1" spc="-19" baseline="3413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3600" b="1" i="1" spc="-14" baseline="3413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3600" b="1" i="1" spc="-29" baseline="3413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τική αν</a:t>
            </a:r>
            <a:r>
              <a:rPr sz="3600" b="1" i="1" spc="-4" baseline="3413" smtClean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3600" b="1" i="1" spc="-19" baseline="3413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3600" b="1" i="1" spc="-9" baseline="3413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endParaRPr sz="2400" b="1" i="1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7424" algn="just">
              <a:lnSpc>
                <a:spcPts val="2590"/>
              </a:lnSpc>
              <a:spcBef>
                <a:spcPts val="2"/>
              </a:spcBef>
            </a:pP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δυν</a:t>
            </a:r>
            <a:r>
              <a:rPr sz="3600" b="1" i="1" spc="-4" baseline="3413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3600" b="1" i="1" spc="-29" baseline="3413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3600" b="1" i="1" spc="-9" baseline="3413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b="1" i="1" spc="-44" baseline="3413" smtClean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3600" b="1" i="1" spc="-14" baseline="3413" smtClean="0">
                <a:solidFill>
                  <a:srgbClr val="FF0000"/>
                </a:solidFill>
                <a:latin typeface="Calibri"/>
                <a:cs typeface="Calibri"/>
              </a:rPr>
              <a:t>τω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3600" b="1" i="1" spc="19" baseline="3413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spc="-69" baseline="3413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αι</a:t>
            </a:r>
            <a:r>
              <a:rPr sz="3600" b="1" i="1" spc="-4" baseline="3413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spc="-14" baseline="3413" smtClean="0">
                <a:solidFill>
                  <a:srgbClr val="FF0000"/>
                </a:solidFill>
                <a:latin typeface="Calibri"/>
                <a:cs typeface="Calibri"/>
              </a:rPr>
              <a:t>τω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ν ε</a:t>
            </a:r>
            <a:r>
              <a:rPr sz="3600" b="1" i="1" spc="-9" baseline="3413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3600" b="1" i="1" spc="-69" baseline="3413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αιρι</a:t>
            </a:r>
            <a:r>
              <a:rPr sz="3600" b="1" i="1" spc="-14" baseline="3413" smtClean="0">
                <a:solidFill>
                  <a:srgbClr val="FF0000"/>
                </a:solidFill>
                <a:latin typeface="Calibri"/>
                <a:cs typeface="Calibri"/>
              </a:rPr>
              <a:t>ώ</a:t>
            </a:r>
            <a:r>
              <a:rPr sz="3600" b="1" i="1" spc="0" baseline="3413" smtClean="0">
                <a:solidFill>
                  <a:srgbClr val="FF0000"/>
                </a:solidFill>
                <a:latin typeface="Calibri"/>
                <a:cs typeface="Calibri"/>
              </a:rPr>
              <a:t>ν,</a:t>
            </a:r>
            <a:r>
              <a:rPr sz="3600" spc="9" baseline="3413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η</a:t>
            </a:r>
            <a:r>
              <a:rPr sz="3600" spc="-9" baseline="3413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οπ</a:t>
            </a:r>
            <a:r>
              <a:rPr sz="3600" spc="-9" baseline="3413" smtClean="0">
                <a:latin typeface="Calibri"/>
                <a:cs typeface="Calibri"/>
              </a:rPr>
              <a:t>ο</a:t>
            </a:r>
            <a:r>
              <a:rPr sz="3600" spc="0" baseline="3413" smtClean="0">
                <a:latin typeface="Calibri"/>
                <a:cs typeface="Calibri"/>
              </a:rPr>
              <a:t>ία</a:t>
            </a:r>
            <a:r>
              <a:rPr sz="3600" spc="-4" baseline="3413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θα πρέπει</a:t>
            </a:r>
            <a:r>
              <a:rPr sz="3600" spc="-25" baseline="3413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να</a:t>
            </a:r>
            <a:r>
              <a:rPr sz="3600" spc="-19" baseline="3413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δε</a:t>
            </a:r>
            <a:r>
              <a:rPr sz="3600" spc="-19" baseline="3413" smtClean="0">
                <a:latin typeface="Calibri"/>
                <a:cs typeface="Calibri"/>
              </a:rPr>
              <a:t>ί</a:t>
            </a:r>
            <a:r>
              <a:rPr sz="3600" spc="0" baseline="3413" smtClean="0">
                <a:latin typeface="Calibri"/>
                <a:cs typeface="Calibri"/>
              </a:rPr>
              <a:t>χνει </a:t>
            </a:r>
            <a:r>
              <a:rPr sz="3600" spc="-14" baseline="3413" smtClean="0">
                <a:latin typeface="Calibri"/>
                <a:cs typeface="Calibri"/>
              </a:rPr>
              <a:t>π</a:t>
            </a:r>
            <a:r>
              <a:rPr sz="3600" spc="0" baseline="3413" smtClean="0">
                <a:latin typeface="Calibri"/>
                <a:cs typeface="Calibri"/>
              </a:rPr>
              <a:t>ώς</a:t>
            </a:r>
            <a:r>
              <a:rPr sz="3600" spc="-4" baseline="3413" smtClean="0">
                <a:latin typeface="Calibri"/>
                <a:cs typeface="Calibri"/>
              </a:rPr>
              <a:t> </a:t>
            </a:r>
            <a:r>
              <a:rPr sz="3600" spc="0" baseline="3413" smtClean="0">
                <a:latin typeface="Calibri"/>
                <a:cs typeface="Calibri"/>
              </a:rPr>
              <a:t>να</a:t>
            </a:r>
            <a:endParaRPr sz="2400" smtClean="0">
              <a:latin typeface="Calibri"/>
              <a:cs typeface="Calibri"/>
            </a:endParaRPr>
          </a:p>
          <a:p>
            <a:pPr marL="12700" marR="45720" algn="just">
              <a:lnSpc>
                <a:spcPts val="2595"/>
              </a:lnSpc>
              <a:spcBef>
                <a:spcPts val="0"/>
              </a:spcBef>
            </a:pPr>
            <a:r>
              <a:rPr sz="3600" spc="0" baseline="3413" smtClean="0">
                <a:latin typeface="Calibri"/>
                <a:cs typeface="Calibri"/>
              </a:rPr>
              <a:t>χρη</a:t>
            </a:r>
            <a:r>
              <a:rPr sz="3600" spc="-9" baseline="3413" smtClean="0">
                <a:latin typeface="Calibri"/>
                <a:cs typeface="Calibri"/>
              </a:rPr>
              <a:t>σ</a:t>
            </a:r>
            <a:r>
              <a:rPr sz="3600" spc="0" baseline="3413" smtClean="0">
                <a:latin typeface="Calibri"/>
                <a:cs typeface="Calibri"/>
              </a:rPr>
              <a:t>ι</a:t>
            </a:r>
            <a:r>
              <a:rPr sz="3600" spc="-9" baseline="3413" smtClean="0">
                <a:latin typeface="Calibri"/>
                <a:cs typeface="Calibri"/>
              </a:rPr>
              <a:t>μ</a:t>
            </a:r>
            <a:r>
              <a:rPr sz="3600" spc="0" baseline="3413" smtClean="0">
                <a:latin typeface="Calibri"/>
                <a:cs typeface="Calibri"/>
              </a:rPr>
              <a:t>οποιή</a:t>
            </a:r>
            <a:r>
              <a:rPr sz="3600" spc="-9" baseline="3413" smtClean="0">
                <a:latin typeface="Calibri"/>
                <a:cs typeface="Calibri"/>
              </a:rPr>
              <a:t>σ</a:t>
            </a:r>
            <a:r>
              <a:rPr sz="3600" spc="0" baseline="3413" smtClean="0">
                <a:latin typeface="Calibri"/>
                <a:cs typeface="Calibri"/>
              </a:rPr>
              <a:t>ετε 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δ</a:t>
            </a:r>
            <a:r>
              <a:rPr sz="3600" spc="-4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να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μεία.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10776" y="3286124"/>
            <a:ext cx="5347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smtClean="0">
                <a:latin typeface="Calibri"/>
                <a:cs typeface="Calibri"/>
              </a:rPr>
              <a:t>τ</a:t>
            </a:r>
            <a:r>
              <a:rPr sz="3600" spc="-14" baseline="3413" smtClean="0">
                <a:latin typeface="Calibri"/>
                <a:cs typeface="Calibri"/>
              </a:rPr>
              <a:t>ω</a:t>
            </a:r>
            <a:r>
              <a:rPr sz="3600" spc="0" baseline="3413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439" y="4389882"/>
            <a:ext cx="9929266" cy="988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4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ρονα,</a:t>
            </a:r>
            <a:r>
              <a:rPr sz="3600" spc="2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3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ναι 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αρα</a:t>
            </a:r>
            <a:r>
              <a:rPr sz="3600" spc="-39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44" baseline="3413" dirty="0" smtClean="0">
                <a:latin typeface="Calibri"/>
                <a:cs typeface="Calibri"/>
              </a:rPr>
              <a:t>η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2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αν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οι </a:t>
            </a:r>
            <a:r>
              <a:rPr sz="3600" spc="-4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δυναμίες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σε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19" baseline="3413" dirty="0" smtClean="0">
                <a:latin typeface="Calibri"/>
                <a:cs typeface="Calibri"/>
              </a:rPr>
              <a:t>χ</a:t>
            </a:r>
            <a:r>
              <a:rPr sz="3600" spc="-39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ση με 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4" baseline="3413" dirty="0" smtClean="0">
                <a:latin typeface="Calibri"/>
                <a:cs typeface="Calibri"/>
              </a:rPr>
              <a:t>φ</a:t>
            </a:r>
            <a:r>
              <a:rPr sz="3600" spc="0" baseline="3413" dirty="0" smtClean="0">
                <a:latin typeface="Calibri"/>
                <a:cs typeface="Calibri"/>
              </a:rPr>
              <a:t>ι</a:t>
            </a:r>
            <a:r>
              <a:rPr sz="3600" spc="19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άμεν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υς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κ</a:t>
            </a:r>
            <a:r>
              <a:rPr sz="3600" spc="-3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4" baseline="3413" dirty="0" smtClean="0">
                <a:latin typeface="Calibri"/>
                <a:cs typeface="Calibri"/>
              </a:rPr>
              <a:t>δ</a:t>
            </a:r>
            <a:r>
              <a:rPr sz="3600" spc="0" baseline="3413" dirty="0" smtClean="0">
                <a:latin typeface="Calibri"/>
                <a:cs typeface="Calibri"/>
              </a:rPr>
              <a:t>ύν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υς.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Μια τέ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οια αν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 θα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δεί</a:t>
            </a:r>
            <a:r>
              <a:rPr sz="3600" spc="-19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ει πό</a:t>
            </a:r>
            <a:r>
              <a:rPr sz="3600" spc="-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πι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ανή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39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ναι μια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-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ρίσ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42776" y="1997964"/>
            <a:ext cx="152400" cy="7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348" y="598932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533400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2375" y="1284884"/>
            <a:ext cx="611662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spc="0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r>
              <a:rPr lang="en-US" sz="5400" b="1" spc="0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S.W.O.T.</a:t>
            </a:r>
            <a:r>
              <a:rPr lang="el-GR" sz="5400" b="1" spc="0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l-GR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3899" y="3929024"/>
            <a:ext cx="22618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Η Ανά</a:t>
            </a:r>
            <a:r>
              <a:rPr sz="3600" spc="-25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9" baseline="3413" dirty="0" smtClean="0">
                <a:latin typeface="Calibri"/>
                <a:cs typeface="Calibri"/>
              </a:rPr>
              <a:t> S</a:t>
            </a:r>
            <a:r>
              <a:rPr sz="3600" spc="-25" baseline="3413" dirty="0" smtClean="0">
                <a:latin typeface="Calibri"/>
                <a:cs typeface="Calibri"/>
              </a:rPr>
              <a:t>W</a:t>
            </a:r>
            <a:r>
              <a:rPr sz="3600" spc="-6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2284" y="3929024"/>
            <a:ext cx="35270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απ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λεί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ένα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μ</a:t>
            </a:r>
            <a:r>
              <a:rPr sz="3600" b="1" spc="-29" baseline="3413" dirty="0" smtClean="0">
                <a:latin typeface="Calibri"/>
                <a:cs typeface="Calibri"/>
              </a:rPr>
              <a:t>ε</a:t>
            </a:r>
            <a:r>
              <a:rPr sz="3600" b="1" spc="0" baseline="3413" dirty="0" smtClean="0">
                <a:latin typeface="Calibri"/>
                <a:cs typeface="Calibri"/>
              </a:rPr>
              <a:t>θ</a:t>
            </a:r>
            <a:r>
              <a:rPr sz="3600" b="1" spc="-9" baseline="3413" dirty="0" smtClean="0"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latin typeface="Calibri"/>
                <a:cs typeface="Calibri"/>
              </a:rPr>
              <a:t>δ</a:t>
            </a:r>
            <a:r>
              <a:rPr sz="3600" b="1" spc="-25" baseline="3413" dirty="0" smtClean="0">
                <a:latin typeface="Calibri"/>
                <a:cs typeface="Calibri"/>
              </a:rPr>
              <a:t>ο</a:t>
            </a:r>
            <a:r>
              <a:rPr sz="3600" b="1" spc="-19" baseline="3413" dirty="0" smtClean="0">
                <a:latin typeface="Calibri"/>
                <a:cs typeface="Calibri"/>
              </a:rPr>
              <a:t>λ</a:t>
            </a:r>
            <a:r>
              <a:rPr sz="3600" b="1" spc="0" baseline="3413" dirty="0" smtClean="0">
                <a:latin typeface="Calibri"/>
                <a:cs typeface="Calibri"/>
              </a:rPr>
              <a:t>ο</a:t>
            </a:r>
            <a:r>
              <a:rPr sz="3600" b="1" spc="-9" baseline="3413" dirty="0" smtClean="0">
                <a:latin typeface="Calibri"/>
                <a:cs typeface="Calibri"/>
              </a:rPr>
              <a:t>γ</a:t>
            </a:r>
            <a:r>
              <a:rPr sz="3600" b="1" spc="0" baseline="3413" dirty="0" smtClean="0">
                <a:latin typeface="Calibri"/>
                <a:cs typeface="Calibri"/>
              </a:rPr>
              <a:t>ι</a:t>
            </a:r>
            <a:r>
              <a:rPr sz="3600" b="1" spc="-69" baseline="3413" dirty="0" smtClean="0"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latin typeface="Calibri"/>
                <a:cs typeface="Calibri"/>
              </a:rPr>
              <a:t>ό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0" y="3918965"/>
            <a:ext cx="369180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ε</a:t>
            </a:r>
            <a:r>
              <a:rPr sz="3600" b="1" spc="-14" baseline="3413" dirty="0" smtClean="0">
                <a:latin typeface="Calibri"/>
                <a:cs typeface="Calibri"/>
              </a:rPr>
              <a:t>ρ</a:t>
            </a:r>
            <a:r>
              <a:rPr sz="3600" b="1" spc="0" baseline="3413" dirty="0" smtClean="0">
                <a:latin typeface="Calibri"/>
                <a:cs typeface="Calibri"/>
              </a:rPr>
              <a:t>γ</a:t>
            </a:r>
            <a:r>
              <a:rPr sz="3600" b="1" spc="-9" baseline="3413" dirty="0" smtClean="0"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latin typeface="Calibri"/>
                <a:cs typeface="Calibri"/>
              </a:rPr>
              <a:t>λείο</a:t>
            </a:r>
            <a:r>
              <a:rPr sz="3600" spc="0" baseline="3413" dirty="0" smtClean="0">
                <a:latin typeface="Calibri"/>
                <a:cs typeface="Calibri"/>
              </a:rPr>
              <a:t> για τ</a:t>
            </a:r>
            <a:r>
              <a:rPr sz="3600" spc="-54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απ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ύ</a:t>
            </a:r>
            <a:r>
              <a:rPr sz="3600" spc="-19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ω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9" y="4258818"/>
            <a:ext cx="9786264" cy="988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 algn="just">
              <a:spcBef>
                <a:spcPts val="127"/>
              </a:spcBef>
            </a:pPr>
            <a:r>
              <a:rPr sz="3600" spc="-14" baseline="3413" dirty="0" smtClean="0">
                <a:latin typeface="Calibri"/>
                <a:cs typeface="Calibri"/>
              </a:rPr>
              <a:t>τω</a:t>
            </a:r>
            <a:r>
              <a:rPr sz="3600" spc="0" baseline="3413" dirty="0" smtClean="0">
                <a:latin typeface="Calibri"/>
                <a:cs typeface="Calibri"/>
              </a:rPr>
              <a:t>ν </a:t>
            </a:r>
            <a:r>
              <a:rPr sz="3600" spc="-3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τερι</a:t>
            </a:r>
            <a:r>
              <a:rPr sz="3600" spc="-50" baseline="3413" dirty="0" smtClean="0">
                <a:latin typeface="Calibri"/>
                <a:cs typeface="Calibri"/>
              </a:rPr>
              <a:t>κ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59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αρακ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ηρι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50" baseline="3413" dirty="0" smtClean="0">
                <a:latin typeface="Calibri"/>
                <a:cs typeface="Calibri"/>
              </a:rPr>
              <a:t>κ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 ε</a:t>
            </a:r>
            <a:r>
              <a:rPr sz="3600" spc="-29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ω</a:t>
            </a:r>
            <a:r>
              <a:rPr sz="3600" spc="-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ερι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περιβά</a:t>
            </a:r>
            <a:r>
              <a:rPr sz="3600" spc="9" baseline="3413" dirty="0" smtClean="0">
                <a:latin typeface="Calibri"/>
                <a:cs typeface="Calibri"/>
              </a:rPr>
              <a:t>λ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ος ενός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spcBef>
                <a:spcPts val="2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ήμ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ος</a:t>
            </a:r>
            <a:r>
              <a:rPr sz="3600" spc="25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α μπορ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ύ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ε να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-59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αρακ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ηρι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τεί ως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αν</a:t>
            </a:r>
            <a:r>
              <a:rPr sz="3600" b="1" i="1" spc="-4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πόσ</a:t>
            </a:r>
            <a:r>
              <a:rPr sz="3600" b="1" i="1" spc="-9" baseline="3413" dirty="0" smtClean="0">
                <a:latin typeface="Calibri"/>
                <a:cs typeface="Calibri"/>
              </a:rPr>
              <a:t>π</a:t>
            </a:r>
            <a:r>
              <a:rPr sz="3600" b="1" i="1" spc="-29" baseline="3413" dirty="0" smtClean="0">
                <a:latin typeface="Calibri"/>
                <a:cs typeface="Calibri"/>
              </a:rPr>
              <a:t>α</a:t>
            </a:r>
            <a:r>
              <a:rPr sz="3600" b="1" i="1" spc="14" baseline="3413" dirty="0" smtClean="0">
                <a:latin typeface="Calibri"/>
                <a:cs typeface="Calibri"/>
              </a:rPr>
              <a:t>σ</a:t>
            </a:r>
            <a:r>
              <a:rPr sz="3600" b="1" i="1" spc="-2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ο </a:t>
            </a:r>
            <a:r>
              <a:rPr sz="3600" b="1" i="1" spc="-64" baseline="3413" dirty="0" smtClean="0"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latin typeface="Calibri"/>
                <a:cs typeface="Calibri"/>
              </a:rPr>
              <a:t>ομ</a:t>
            </a:r>
            <a:r>
              <a:rPr sz="3600" b="1" i="1" spc="-14" baseline="3413" dirty="0" smtClean="0"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latin typeface="Calibri"/>
                <a:cs typeface="Calibri"/>
              </a:rPr>
              <a:t>ά</a:t>
            </a:r>
            <a:r>
              <a:rPr sz="3600" b="1" i="1" spc="-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ι</a:t>
            </a:r>
            <a:r>
              <a:rPr sz="3600" b="1" i="1" spc="9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τ</a:t>
            </a:r>
            <a:r>
              <a:rPr sz="3600" b="1" i="1" spc="-9" baseline="3413" dirty="0" smtClean="0">
                <a:latin typeface="Calibri"/>
                <a:cs typeface="Calibri"/>
              </a:rPr>
              <a:t>η</a:t>
            </a:r>
            <a:r>
              <a:rPr sz="3600" b="1" i="1" spc="0" baseline="3413" dirty="0" smtClean="0">
                <a:latin typeface="Calibri"/>
                <a:cs typeface="Calibri"/>
              </a:rPr>
              <a:t>ς</a:t>
            </a:r>
            <a:endParaRPr sz="2400" b="1" i="1" dirty="0">
              <a:latin typeface="Calibri"/>
              <a:cs typeface="Calibri"/>
            </a:endParaRPr>
          </a:p>
          <a:p>
            <a:pPr marL="12700" marR="45720" algn="just"/>
            <a:r>
              <a:rPr sz="3600" b="1" i="1" spc="0" baseline="3413" dirty="0" smtClean="0">
                <a:latin typeface="Calibri"/>
                <a:cs typeface="Calibri"/>
              </a:rPr>
              <a:t>δι</a:t>
            </a:r>
            <a:r>
              <a:rPr sz="3600" b="1" i="1" spc="-34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δι</a:t>
            </a:r>
            <a:r>
              <a:rPr sz="3600" b="1" i="1" spc="-64" baseline="3413" dirty="0" smtClean="0">
                <a:latin typeface="Calibri"/>
                <a:cs typeface="Calibri"/>
              </a:rPr>
              <a:t>κ</a:t>
            </a:r>
            <a:r>
              <a:rPr sz="3600" b="1" i="1" spc="-29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σί</a:t>
            </a:r>
            <a:r>
              <a:rPr sz="3600" b="1" i="1" spc="-4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ς</a:t>
            </a:r>
            <a:r>
              <a:rPr sz="3600" b="1" i="1" spc="34" baseline="3413" dirty="0" smtClean="0">
                <a:latin typeface="Calibri"/>
                <a:cs typeface="Calibri"/>
              </a:rPr>
              <a:t> </a:t>
            </a:r>
            <a:r>
              <a:rPr sz="3600" b="1" i="1" spc="14" baseline="3413" dirty="0" smtClean="0">
                <a:latin typeface="Calibri"/>
                <a:cs typeface="Calibri"/>
              </a:rPr>
              <a:t>σ</a:t>
            </a:r>
            <a:r>
              <a:rPr sz="3600" b="1" i="1" spc="-14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ρατ</a:t>
            </a:r>
            <a:r>
              <a:rPr sz="3600" b="1" i="1" spc="-50" baseline="3413" dirty="0" smtClean="0">
                <a:latin typeface="Calibri"/>
                <a:cs typeface="Calibri"/>
              </a:rPr>
              <a:t>η</a:t>
            </a:r>
            <a:r>
              <a:rPr sz="3600" b="1" i="1" spc="0" baseline="3413" dirty="0" smtClean="0">
                <a:latin typeface="Calibri"/>
                <a:cs typeface="Calibri"/>
              </a:rPr>
              <a:t>γι</a:t>
            </a:r>
            <a:r>
              <a:rPr sz="3600" b="1" i="1" spc="-69" baseline="3413" dirty="0" smtClean="0"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latin typeface="Calibri"/>
                <a:cs typeface="Calibri"/>
              </a:rPr>
              <a:t>ού σ</a:t>
            </a:r>
            <a:r>
              <a:rPr sz="3600" b="1" i="1" spc="-19" baseline="3413" dirty="0" smtClean="0">
                <a:latin typeface="Calibri"/>
                <a:cs typeface="Calibri"/>
              </a:rPr>
              <a:t>χ</a:t>
            </a:r>
            <a:r>
              <a:rPr sz="3600" b="1" i="1" spc="-39" baseline="3413" dirty="0" smtClean="0">
                <a:latin typeface="Calibri"/>
                <a:cs typeface="Calibri"/>
              </a:rPr>
              <a:t>ε</a:t>
            </a:r>
            <a:r>
              <a:rPr sz="3600" b="1" i="1" spc="0" baseline="3413" dirty="0" smtClean="0">
                <a:latin typeface="Calibri"/>
                <a:cs typeface="Calibri"/>
              </a:rPr>
              <a:t>δι</a:t>
            </a:r>
            <a:r>
              <a:rPr sz="3600" b="1" i="1" spc="-19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σ</a:t>
            </a:r>
            <a:r>
              <a:rPr sz="3600" b="1" i="1" spc="-14" baseline="3413" dirty="0" smtClean="0"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latin typeface="Calibri"/>
                <a:cs typeface="Calibri"/>
              </a:rPr>
              <a:t>ο</a:t>
            </a:r>
            <a:r>
              <a:rPr sz="3600" b="1" i="1" spc="-9" baseline="3413" dirty="0" smtClean="0">
                <a:latin typeface="Calibri"/>
                <a:cs typeface="Calibri"/>
              </a:rPr>
              <a:t>ύ</a:t>
            </a:r>
            <a:r>
              <a:rPr sz="3600" b="1" i="1" spc="0" baseline="3413" dirty="0" smtClean="0">
                <a:latin typeface="Calibri"/>
                <a:cs typeface="Calibri"/>
              </a:rPr>
              <a:t>.</a:t>
            </a:r>
            <a:endParaRPr sz="2400" b="1" i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348" y="598932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080" y="614172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5299" y="1284884"/>
            <a:ext cx="430937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 S.W.O.T.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5750" y="1284884"/>
            <a:ext cx="6072138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0" baseline="3413" smtClean="0">
                <a:latin typeface="Calibri Light"/>
                <a:cs typeface="Calibri Light"/>
              </a:rPr>
              <a:t>- </a:t>
            </a:r>
            <a:r>
              <a:rPr lang="el-GR" sz="4400" b="1" baseline="3413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ΕΠΙΛΥΣΗ ΠΡΟΒΛΗΜΑΤΩΝ</a:t>
            </a:r>
            <a:endParaRPr lang="el-GR" sz="4400" b="1" baseline="341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3899" y="3017012"/>
            <a:ext cx="40481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Η ανά</a:t>
            </a:r>
            <a:r>
              <a:rPr sz="3600" spc="-25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ης </a:t>
            </a:r>
            <a:r>
              <a:rPr sz="3600" spc="-9" baseline="3413" dirty="0" smtClean="0">
                <a:latin typeface="Calibri"/>
                <a:cs typeface="Calibri"/>
              </a:rPr>
              <a:t>S</a:t>
            </a:r>
            <a:r>
              <a:rPr sz="3600" spc="-25" baseline="3413" dirty="0" smtClean="0">
                <a:latin typeface="Calibri"/>
                <a:cs typeface="Calibri"/>
              </a:rPr>
              <a:t>W</a:t>
            </a:r>
            <a:r>
              <a:rPr sz="3600" spc="-6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θα β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ή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ει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0728" y="3017012"/>
            <a:ext cx="538962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5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ν επ</a:t>
            </a:r>
            <a:r>
              <a:rPr sz="3600" spc="14" baseline="3413" dirty="0" smtClean="0">
                <a:latin typeface="Calibri"/>
                <a:cs typeface="Calibri"/>
              </a:rPr>
              <a:t>ί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β</a:t>
            </a:r>
            <a:r>
              <a:rPr sz="3600" spc="0" baseline="3413" dirty="0" smtClean="0">
                <a:latin typeface="Calibri"/>
                <a:cs typeface="Calibri"/>
              </a:rPr>
              <a:t>λη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25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ως:</a:t>
            </a:r>
            <a:endParaRPr sz="2400">
              <a:latin typeface="Calibri"/>
              <a:cs typeface="Calibri"/>
            </a:endParaRPr>
          </a:p>
          <a:p>
            <a:pPr marL="22504">
              <a:lnSpc>
                <a:spcPct val="101725"/>
              </a:lnSpc>
              <a:spcBef>
                <a:spcPts val="543"/>
              </a:spcBef>
            </a:pPr>
            <a:r>
              <a:rPr sz="2400" spc="0" dirty="0" smtClean="0">
                <a:latin typeface="Calibri"/>
                <a:cs typeface="Calibri"/>
              </a:rPr>
              <a:t>της θ</a:t>
            </a:r>
            <a:r>
              <a:rPr sz="2400" spc="-44" dirty="0" smtClean="0">
                <a:latin typeface="Calibri"/>
                <a:cs typeface="Calibri"/>
              </a:rPr>
              <a:t>έ</a:t>
            </a:r>
            <a:r>
              <a:rPr sz="2400" spc="0" dirty="0" smtClean="0">
                <a:latin typeface="Calibri"/>
                <a:cs typeface="Calibri"/>
              </a:rPr>
              <a:t>σ</a:t>
            </a:r>
            <a:r>
              <a:rPr sz="2400" spc="-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-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ης επ</a:t>
            </a:r>
            <a:r>
              <a:rPr sz="2400" spc="-19" dirty="0" smtClean="0">
                <a:latin typeface="Calibri"/>
                <a:cs typeface="Calibri"/>
              </a:rPr>
              <a:t>ι</a:t>
            </a:r>
            <a:r>
              <a:rPr sz="2400" spc="-25" dirty="0" smtClean="0">
                <a:latin typeface="Calibri"/>
                <a:cs typeface="Calibri"/>
              </a:rPr>
              <a:t>χ</a:t>
            </a:r>
            <a:r>
              <a:rPr sz="2400" spc="0" dirty="0" smtClean="0">
                <a:latin typeface="Calibri"/>
                <a:cs typeface="Calibri"/>
              </a:rPr>
              <a:t>είρη</a:t>
            </a:r>
            <a:r>
              <a:rPr sz="2400" spc="-4" dirty="0" smtClean="0">
                <a:latin typeface="Calibri"/>
                <a:cs typeface="Calibri"/>
              </a:rPr>
              <a:t>σ</a:t>
            </a:r>
            <a:r>
              <a:rPr sz="2400" spc="0" dirty="0" smtClean="0">
                <a:latin typeface="Calibri"/>
                <a:cs typeface="Calibri"/>
              </a:rPr>
              <a:t>ης </a:t>
            </a:r>
            <a:r>
              <a:rPr sz="2400" spc="14" dirty="0" smtClean="0">
                <a:latin typeface="Calibri"/>
                <a:cs typeface="Calibri"/>
              </a:rPr>
              <a:t>σ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 </a:t>
            </a:r>
            <a:r>
              <a:rPr sz="2400" spc="4" dirty="0" smtClean="0">
                <a:latin typeface="Calibri"/>
                <a:cs typeface="Calibri"/>
              </a:rPr>
              <a:t>π</a:t>
            </a:r>
            <a:r>
              <a:rPr sz="2400" spc="0" dirty="0" smtClean="0">
                <a:latin typeface="Calibri"/>
                <a:cs typeface="Calibri"/>
              </a:rPr>
              <a:t>εριβά</a:t>
            </a:r>
            <a:r>
              <a:rPr sz="2400" spc="9" dirty="0" smtClean="0">
                <a:latin typeface="Calibri"/>
                <a:cs typeface="Calibri"/>
              </a:rPr>
              <a:t>λ</a:t>
            </a:r>
            <a:r>
              <a:rPr sz="2400" spc="-19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ον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899" y="3455828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2550" y="3474212"/>
            <a:ext cx="38302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διορ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ός 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9" baseline="3413" dirty="0" smtClean="0">
                <a:latin typeface="Calibri"/>
                <a:cs typeface="Calibri"/>
              </a:rPr>
              <a:t>δ</a:t>
            </a:r>
            <a:r>
              <a:rPr sz="3600" spc="0" baseline="3413" dirty="0" smtClean="0">
                <a:latin typeface="Calibri"/>
                <a:cs typeface="Calibri"/>
              </a:rPr>
              <a:t>υνα</a:t>
            </a:r>
            <a:r>
              <a:rPr sz="3600" spc="-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ικής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2550" y="3803396"/>
            <a:ext cx="9251524" cy="1900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-1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ράς,</a:t>
            </a:r>
            <a:r>
              <a:rPr sz="3600" spc="25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9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ύ 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τα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νι</a:t>
            </a:r>
            <a:r>
              <a:rPr sz="3600" spc="1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50" baseline="3413" dirty="0" smtClean="0">
                <a:latin typeface="Calibri"/>
                <a:cs typeface="Calibri"/>
              </a:rPr>
              <a:t>κ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αιρει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19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3110" algn="just">
              <a:lnSpc>
                <a:spcPct val="101725"/>
              </a:lnSpc>
              <a:spcBef>
                <a:spcPts val="531"/>
              </a:spcBef>
            </a:pPr>
            <a:r>
              <a:rPr sz="2400" i="1" spc="0" dirty="0" smtClean="0">
                <a:latin typeface="Calibri"/>
                <a:cs typeface="Calibri"/>
              </a:rPr>
              <a:t>δημι</a:t>
            </a:r>
            <a:r>
              <a:rPr sz="2400" i="1" spc="-4" dirty="0" smtClean="0">
                <a:latin typeface="Calibri"/>
                <a:cs typeface="Calibri"/>
              </a:rPr>
              <a:t>ο</a:t>
            </a:r>
            <a:r>
              <a:rPr sz="2400" i="1" spc="0" dirty="0" smtClean="0">
                <a:latin typeface="Calibri"/>
                <a:cs typeface="Calibri"/>
              </a:rPr>
              <a:t>υ</a:t>
            </a:r>
            <a:r>
              <a:rPr sz="2400" i="1" spc="-14" dirty="0" smtClean="0">
                <a:latin typeface="Calibri"/>
                <a:cs typeface="Calibri"/>
              </a:rPr>
              <a:t>ρ</a:t>
            </a:r>
            <a:r>
              <a:rPr sz="2400" i="1" spc="0" dirty="0" smtClean="0">
                <a:latin typeface="Calibri"/>
                <a:cs typeface="Calibri"/>
              </a:rPr>
              <a:t>γία</a:t>
            </a:r>
            <a:r>
              <a:rPr sz="2400" i="1" spc="25" dirty="0" smtClean="0">
                <a:latin typeface="Calibri"/>
                <a:cs typeface="Calibri"/>
              </a:rPr>
              <a:t> </a:t>
            </a:r>
            <a:r>
              <a:rPr sz="2400" i="1" spc="14" dirty="0" smtClean="0">
                <a:latin typeface="Calibri"/>
                <a:cs typeface="Calibri"/>
              </a:rPr>
              <a:t>σ</a:t>
            </a:r>
            <a:r>
              <a:rPr sz="2400" i="1" spc="-14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ρα</a:t>
            </a:r>
            <a:r>
              <a:rPr sz="2400" i="1" spc="-9" dirty="0" smtClean="0">
                <a:latin typeface="Calibri"/>
                <a:cs typeface="Calibri"/>
              </a:rPr>
              <a:t>τ</a:t>
            </a:r>
            <a:r>
              <a:rPr sz="2400" i="1" spc="-44" dirty="0" smtClean="0">
                <a:latin typeface="Calibri"/>
                <a:cs typeface="Calibri"/>
              </a:rPr>
              <a:t>η</a:t>
            </a:r>
            <a:r>
              <a:rPr sz="2400" i="1" spc="0" dirty="0" smtClean="0">
                <a:latin typeface="Calibri"/>
                <a:cs typeface="Calibri"/>
              </a:rPr>
              <a:t>γι</a:t>
            </a:r>
            <a:r>
              <a:rPr sz="2400" i="1" spc="-50" dirty="0" smtClean="0">
                <a:latin typeface="Calibri"/>
                <a:cs typeface="Calibri"/>
              </a:rPr>
              <a:t>κ</a:t>
            </a:r>
            <a:r>
              <a:rPr sz="2400" i="1" spc="-14" dirty="0" smtClean="0">
                <a:latin typeface="Calibri"/>
                <a:cs typeface="Calibri"/>
              </a:rPr>
              <a:t>ώ</a:t>
            </a:r>
            <a:r>
              <a:rPr sz="2400" i="1" spc="0" dirty="0" smtClean="0">
                <a:latin typeface="Calibri"/>
                <a:cs typeface="Calibri"/>
              </a:rPr>
              <a:t>ν</a:t>
            </a:r>
            <a:r>
              <a:rPr sz="2400" i="1" spc="9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19" dirty="0" smtClean="0">
                <a:latin typeface="Calibri"/>
                <a:cs typeface="Calibri"/>
              </a:rPr>
              <a:t>χ</a:t>
            </a:r>
            <a:r>
              <a:rPr sz="2400" i="1" spc="-39" dirty="0" smtClean="0">
                <a:latin typeface="Calibri"/>
                <a:cs typeface="Calibri"/>
              </a:rPr>
              <a:t>ε</a:t>
            </a:r>
            <a:r>
              <a:rPr sz="2400" i="1" spc="0" dirty="0" smtClean="0">
                <a:latin typeface="Calibri"/>
                <a:cs typeface="Calibri"/>
              </a:rPr>
              <a:t>δί</a:t>
            </a:r>
            <a:r>
              <a:rPr sz="2400" i="1" spc="-9" dirty="0" smtClean="0">
                <a:latin typeface="Calibri"/>
                <a:cs typeface="Calibri"/>
              </a:rPr>
              <a:t>ω</a:t>
            </a:r>
            <a:r>
              <a:rPr sz="2400" i="1" spc="0" dirty="0" smtClean="0">
                <a:latin typeface="Calibri"/>
                <a:cs typeface="Calibri"/>
              </a:rPr>
              <a:t>ν</a:t>
            </a:r>
            <a:r>
              <a:rPr sz="2400" i="1" spc="19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9" dirty="0" smtClean="0">
                <a:latin typeface="Calibri"/>
                <a:cs typeface="Calibri"/>
              </a:rPr>
              <a:t>ύ</a:t>
            </a:r>
            <a:r>
              <a:rPr sz="2400" i="1" spc="0" dirty="0" smtClean="0">
                <a:latin typeface="Calibri"/>
                <a:cs typeface="Calibri"/>
              </a:rPr>
              <a:t>μφ</a:t>
            </a:r>
            <a:r>
              <a:rPr sz="2400" i="1" spc="-19" dirty="0" smtClean="0">
                <a:latin typeface="Calibri"/>
                <a:cs typeface="Calibri"/>
              </a:rPr>
              <a:t>ω</a:t>
            </a:r>
            <a:r>
              <a:rPr sz="2400" i="1" spc="0" dirty="0" smtClean="0">
                <a:latin typeface="Calibri"/>
                <a:cs typeface="Calibri"/>
              </a:rPr>
              <a:t>να με </a:t>
            </a:r>
            <a:r>
              <a:rPr sz="2400" i="1" spc="-19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α απο</a:t>
            </a:r>
            <a:r>
              <a:rPr sz="2400" i="1" spc="-9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ελ</a:t>
            </a:r>
            <a:r>
              <a:rPr sz="2400" i="1" spc="-39" dirty="0" smtClean="0">
                <a:latin typeface="Calibri"/>
                <a:cs typeface="Calibri"/>
              </a:rPr>
              <a:t>έ</a:t>
            </a: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19" dirty="0" smtClean="0">
                <a:latin typeface="Calibri"/>
                <a:cs typeface="Calibri"/>
              </a:rPr>
              <a:t>μ</a:t>
            </a:r>
            <a:r>
              <a:rPr sz="2400" i="1" spc="0" dirty="0" smtClean="0">
                <a:latin typeface="Calibri"/>
                <a:cs typeface="Calibri"/>
              </a:rPr>
              <a:t>α</a:t>
            </a:r>
            <a:r>
              <a:rPr sz="2400" i="1" spc="-25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α τ</a:t>
            </a:r>
            <a:r>
              <a:rPr sz="2400" i="1" spc="-9" dirty="0" smtClean="0">
                <a:latin typeface="Calibri"/>
                <a:cs typeface="Calibri"/>
              </a:rPr>
              <a:t>η</a:t>
            </a:r>
            <a:r>
              <a:rPr sz="2400" i="1" spc="0" dirty="0" smtClean="0">
                <a:latin typeface="Calibri"/>
                <a:cs typeface="Calibri"/>
              </a:rPr>
              <a:t>ς</a:t>
            </a:r>
            <a:endParaRPr sz="2400" i="1">
              <a:latin typeface="Calibri"/>
              <a:cs typeface="Calibri"/>
            </a:endParaRPr>
          </a:p>
          <a:p>
            <a:pPr marL="12700" marR="43110" algn="just">
              <a:lnSpc>
                <a:spcPts val="2595"/>
              </a:lnSpc>
              <a:spcBef>
                <a:spcPts val="129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αν</a:t>
            </a:r>
            <a:r>
              <a:rPr sz="3600" i="1" spc="-4" baseline="3413" dirty="0" smtClean="0">
                <a:latin typeface="Calibri"/>
                <a:cs typeface="Calibri"/>
              </a:rPr>
              <a:t>ά</a:t>
            </a:r>
            <a:r>
              <a:rPr sz="3600" i="1" spc="-19" baseline="3413" dirty="0" smtClean="0">
                <a:latin typeface="Calibri"/>
                <a:cs typeface="Calibri"/>
              </a:rPr>
              <a:t>λ</a:t>
            </a:r>
            <a:r>
              <a:rPr sz="3600" i="1" spc="0" baseline="3413" dirty="0" smtClean="0">
                <a:latin typeface="Calibri"/>
                <a:cs typeface="Calibri"/>
              </a:rPr>
              <a:t>υ</a:t>
            </a:r>
            <a:r>
              <a:rPr sz="3600" i="1" spc="-9" baseline="3413" dirty="0" smtClean="0">
                <a:latin typeface="Calibri"/>
                <a:cs typeface="Calibri"/>
              </a:rPr>
              <a:t>σ</a:t>
            </a:r>
            <a:r>
              <a:rPr sz="3600" i="1" spc="0" baseline="3413" dirty="0" smtClean="0">
                <a:latin typeface="Calibri"/>
                <a:cs typeface="Calibri"/>
              </a:rPr>
              <a:t>η</a:t>
            </a:r>
            <a:r>
              <a:rPr sz="3600" i="1" spc="-4" baseline="3413" dirty="0" smtClean="0">
                <a:latin typeface="Calibri"/>
                <a:cs typeface="Calibri"/>
              </a:rPr>
              <a:t>ς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 i="1">
              <a:latin typeface="Calibri"/>
              <a:cs typeface="Calibri"/>
            </a:endParaRPr>
          </a:p>
          <a:p>
            <a:pPr marL="12700" algn="just">
              <a:lnSpc>
                <a:spcPts val="2590"/>
              </a:lnSpc>
              <a:spcBef>
                <a:spcPts val="871"/>
              </a:spcBef>
            </a:pPr>
            <a:r>
              <a:rPr sz="2400" i="1" spc="0" dirty="0" smtClean="0">
                <a:latin typeface="Calibri"/>
                <a:cs typeface="Calibri"/>
              </a:rPr>
              <a:t>δημιο</a:t>
            </a:r>
            <a:r>
              <a:rPr sz="2400" i="1" spc="-4" dirty="0" smtClean="0">
                <a:latin typeface="Calibri"/>
                <a:cs typeface="Calibri"/>
              </a:rPr>
              <a:t>υ</a:t>
            </a:r>
            <a:r>
              <a:rPr sz="2400" i="1" spc="-9" dirty="0" smtClean="0">
                <a:latin typeface="Calibri"/>
                <a:cs typeface="Calibri"/>
              </a:rPr>
              <a:t>ρ</a:t>
            </a:r>
            <a:r>
              <a:rPr sz="2400" i="1" spc="0" dirty="0" smtClean="0">
                <a:latin typeface="Calibri"/>
                <a:cs typeface="Calibri"/>
              </a:rPr>
              <a:t>γία</a:t>
            </a:r>
            <a:r>
              <a:rPr sz="2400" i="1" spc="25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π</a:t>
            </a:r>
            <a:r>
              <a:rPr sz="2400" i="1" spc="-25" dirty="0" smtClean="0">
                <a:latin typeface="Calibri"/>
                <a:cs typeface="Calibri"/>
              </a:rPr>
              <a:t>ο</a:t>
            </a:r>
            <a:r>
              <a:rPr sz="2400" i="1" spc="14" dirty="0" smtClean="0">
                <a:latin typeface="Calibri"/>
                <a:cs typeface="Calibri"/>
              </a:rPr>
              <a:t>λ</a:t>
            </a:r>
            <a:r>
              <a:rPr sz="2400" i="1" spc="-29" dirty="0" smtClean="0">
                <a:latin typeface="Calibri"/>
                <a:cs typeface="Calibri"/>
              </a:rPr>
              <a:t>λ</a:t>
            </a:r>
            <a:r>
              <a:rPr sz="2400" i="1" spc="-14" dirty="0" smtClean="0">
                <a:latin typeface="Calibri"/>
                <a:cs typeface="Calibri"/>
              </a:rPr>
              <a:t>ώ</a:t>
            </a:r>
            <a:r>
              <a:rPr sz="2400" i="1" spc="0" dirty="0" smtClean="0">
                <a:latin typeface="Calibri"/>
                <a:cs typeface="Calibri"/>
              </a:rPr>
              <a:t>ν</a:t>
            </a:r>
            <a:r>
              <a:rPr sz="2400" i="1" spc="-9" dirty="0" smtClean="0">
                <a:latin typeface="Calibri"/>
                <a:cs typeface="Calibri"/>
              </a:rPr>
              <a:t> </a:t>
            </a:r>
            <a:r>
              <a:rPr sz="2400" i="1" spc="14" dirty="0" smtClean="0">
                <a:latin typeface="Calibri"/>
                <a:cs typeface="Calibri"/>
              </a:rPr>
              <a:t>σ</a:t>
            </a:r>
            <a:r>
              <a:rPr sz="2400" i="1" spc="-14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ρατ</a:t>
            </a:r>
            <a:r>
              <a:rPr sz="2400" i="1" spc="-50" dirty="0" smtClean="0">
                <a:latin typeface="Calibri"/>
                <a:cs typeface="Calibri"/>
              </a:rPr>
              <a:t>η</a:t>
            </a:r>
            <a:r>
              <a:rPr sz="2400" i="1" spc="0" dirty="0" smtClean="0">
                <a:latin typeface="Calibri"/>
                <a:cs typeface="Calibri"/>
              </a:rPr>
              <a:t>γι</a:t>
            </a:r>
            <a:r>
              <a:rPr sz="2400" i="1" spc="-50" dirty="0" smtClean="0">
                <a:latin typeface="Calibri"/>
                <a:cs typeface="Calibri"/>
              </a:rPr>
              <a:t>κ</a:t>
            </a:r>
            <a:r>
              <a:rPr sz="2400" i="1" spc="-14" dirty="0" smtClean="0">
                <a:latin typeface="Calibri"/>
                <a:cs typeface="Calibri"/>
              </a:rPr>
              <a:t>ώ</a:t>
            </a:r>
            <a:r>
              <a:rPr sz="2400" i="1" spc="0" dirty="0" smtClean="0">
                <a:latin typeface="Calibri"/>
                <a:cs typeface="Calibri"/>
              </a:rPr>
              <a:t>ν</a:t>
            </a:r>
            <a:r>
              <a:rPr sz="2400" i="1" spc="19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9" dirty="0" smtClean="0">
                <a:latin typeface="Calibri"/>
                <a:cs typeface="Calibri"/>
              </a:rPr>
              <a:t>υ</a:t>
            </a:r>
            <a:r>
              <a:rPr sz="2400" i="1" spc="0" dirty="0" smtClean="0">
                <a:latin typeface="Calibri"/>
                <a:cs typeface="Calibri"/>
              </a:rPr>
              <a:t>μπερ</a:t>
            </a:r>
            <a:r>
              <a:rPr sz="2400" i="1" spc="4" dirty="0" smtClean="0">
                <a:latin typeface="Calibri"/>
                <a:cs typeface="Calibri"/>
              </a:rPr>
              <a:t>ι</a:t>
            </a:r>
            <a:r>
              <a:rPr sz="2400" i="1" spc="0" dirty="0" smtClean="0">
                <a:latin typeface="Calibri"/>
                <a:cs typeface="Calibri"/>
              </a:rPr>
              <a:t>φ</a:t>
            </a:r>
            <a:r>
              <a:rPr sz="2400" i="1" spc="-4" dirty="0" smtClean="0">
                <a:latin typeface="Calibri"/>
                <a:cs typeface="Calibri"/>
              </a:rPr>
              <a:t>ο</a:t>
            </a:r>
            <a:r>
              <a:rPr sz="2400" i="1" spc="0" dirty="0" smtClean="0">
                <a:latin typeface="Calibri"/>
                <a:cs typeface="Calibri"/>
              </a:rPr>
              <a:t>ράς </a:t>
            </a:r>
            <a:r>
              <a:rPr sz="2400" i="1" spc="19" dirty="0" smtClean="0">
                <a:latin typeface="Calibri"/>
                <a:cs typeface="Calibri"/>
              </a:rPr>
              <a:t>σ</a:t>
            </a:r>
            <a:r>
              <a:rPr sz="2400" i="1" spc="0" dirty="0" smtClean="0">
                <a:latin typeface="Calibri"/>
                <a:cs typeface="Calibri"/>
              </a:rPr>
              <a:t>τ</a:t>
            </a:r>
            <a:r>
              <a:rPr sz="2400" i="1" spc="-59" dirty="0" smtClean="0">
                <a:latin typeface="Calibri"/>
                <a:cs typeface="Calibri"/>
              </a:rPr>
              <a:t>η</a:t>
            </a:r>
            <a:r>
              <a:rPr sz="2400" i="1" spc="0" dirty="0" smtClean="0">
                <a:latin typeface="Calibri"/>
                <a:cs typeface="Calibri"/>
              </a:rPr>
              <a:t>ν </a:t>
            </a:r>
            <a:r>
              <a:rPr sz="2400" i="1" spc="-14" dirty="0" smtClean="0">
                <a:latin typeface="Calibri"/>
                <a:cs typeface="Calibri"/>
              </a:rPr>
              <a:t>α</a:t>
            </a:r>
            <a:r>
              <a:rPr sz="2400" i="1" spc="0" dirty="0" smtClean="0">
                <a:latin typeface="Calibri"/>
                <a:cs typeface="Calibri"/>
              </a:rPr>
              <a:t>γ</a:t>
            </a:r>
            <a:r>
              <a:rPr sz="2400" i="1" spc="-4" dirty="0" smtClean="0">
                <a:latin typeface="Calibri"/>
                <a:cs typeface="Calibri"/>
              </a:rPr>
              <a:t>ο</a:t>
            </a:r>
            <a:r>
              <a:rPr sz="2400" i="1" spc="0" dirty="0" smtClean="0">
                <a:latin typeface="Calibri"/>
                <a:cs typeface="Calibri"/>
              </a:rPr>
              <a:t>ρά</a:t>
            </a:r>
            <a:r>
              <a:rPr sz="2400" i="1" spc="14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(ανά</a:t>
            </a:r>
            <a:r>
              <a:rPr sz="2400" i="1" spc="-19" dirty="0" smtClean="0">
                <a:latin typeface="Calibri"/>
                <a:cs typeface="Calibri"/>
              </a:rPr>
              <a:t>λ</a:t>
            </a:r>
            <a:r>
              <a:rPr sz="2400" i="1" spc="0" dirty="0" smtClean="0">
                <a:latin typeface="Calibri"/>
                <a:cs typeface="Calibri"/>
              </a:rPr>
              <a:t>ο</a:t>
            </a:r>
            <a:r>
              <a:rPr sz="2400" i="1" spc="-4" dirty="0" smtClean="0">
                <a:latin typeface="Calibri"/>
                <a:cs typeface="Calibri"/>
              </a:rPr>
              <a:t>γ</a:t>
            </a:r>
            <a:r>
              <a:rPr sz="2400" i="1" spc="0" dirty="0" smtClean="0">
                <a:latin typeface="Calibri"/>
                <a:cs typeface="Calibri"/>
              </a:rPr>
              <a:t>α</a:t>
            </a:r>
            <a:r>
              <a:rPr sz="2400" i="1" spc="14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με </a:t>
            </a:r>
            <a:r>
              <a:rPr sz="2400" i="1" spc="-14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α π</a:t>
            </a:r>
            <a:r>
              <a:rPr sz="2400" i="1" spc="-9" dirty="0" smtClean="0">
                <a:latin typeface="Calibri"/>
                <a:cs typeface="Calibri"/>
              </a:rPr>
              <a:t>ι</a:t>
            </a:r>
            <a:r>
              <a:rPr sz="2400" i="1" spc="0" dirty="0" smtClean="0">
                <a:latin typeface="Calibri"/>
                <a:cs typeface="Calibri"/>
              </a:rPr>
              <a:t>θ</a:t>
            </a:r>
            <a:r>
              <a:rPr sz="2400" i="1" spc="-9" dirty="0" smtClean="0">
                <a:latin typeface="Calibri"/>
                <a:cs typeface="Calibri"/>
              </a:rPr>
              <a:t>α</a:t>
            </a:r>
            <a:r>
              <a:rPr sz="2400" i="1" spc="0" dirty="0" smtClean="0">
                <a:latin typeface="Calibri"/>
                <a:cs typeface="Calibri"/>
              </a:rPr>
              <a:t>νά </a:t>
            </a:r>
            <a:r>
              <a:rPr sz="2400" i="1" spc="-9" dirty="0" smtClean="0">
                <a:latin typeface="Calibri"/>
                <a:cs typeface="Calibri"/>
              </a:rPr>
              <a:t>σ</a:t>
            </a:r>
            <a:r>
              <a:rPr sz="2400" i="1" spc="0" dirty="0" smtClean="0">
                <a:latin typeface="Calibri"/>
                <a:cs typeface="Calibri"/>
              </a:rPr>
              <a:t>ενάρια ανάπτυ</a:t>
            </a:r>
            <a:r>
              <a:rPr sz="2400" i="1" spc="-9" dirty="0" smtClean="0">
                <a:latin typeface="Calibri"/>
                <a:cs typeface="Calibri"/>
              </a:rPr>
              <a:t>ξ</a:t>
            </a:r>
            <a:r>
              <a:rPr sz="2400" i="1" spc="0" dirty="0" smtClean="0">
                <a:latin typeface="Calibri"/>
                <a:cs typeface="Calibri"/>
              </a:rPr>
              <a:t>η</a:t>
            </a:r>
            <a:r>
              <a:rPr sz="2400" i="1" spc="-4" dirty="0" smtClean="0">
                <a:latin typeface="Calibri"/>
                <a:cs typeface="Calibri"/>
              </a:rPr>
              <a:t>ς</a:t>
            </a:r>
            <a:r>
              <a:rPr sz="2400" i="1" spc="0" dirty="0" smtClean="0">
                <a:latin typeface="Calibri"/>
                <a:cs typeface="Calibri"/>
              </a:rPr>
              <a:t>).</a:t>
            </a:r>
            <a:endParaRPr sz="2400" i="1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3899" y="4240441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9" y="502580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348" y="598932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457200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2375" y="1284884"/>
            <a:ext cx="604042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r>
              <a:rPr lang="en-US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S.W.O.T.</a:t>
            </a: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3899" y="4094226"/>
            <a:ext cx="50936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ελεί</a:t>
            </a:r>
            <a:r>
              <a:rPr sz="3600" spc="-2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ημ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ό ανα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ι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λείο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6192" y="4094226"/>
            <a:ext cx="41527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επε</a:t>
            </a:r>
            <a:r>
              <a:rPr sz="3600" spc="-25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σί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</a:t>
            </a:r>
            <a:r>
              <a:rPr sz="3600" spc="-3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δομέ</a:t>
            </a:r>
            <a:r>
              <a:rPr sz="3600" spc="-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9" y="4423410"/>
            <a:ext cx="9163101" cy="659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spcBef>
                <a:spcPts val="127"/>
              </a:spcBef>
            </a:pP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29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ο τη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δι</a:t>
            </a:r>
            <a:r>
              <a:rPr sz="3600" b="1" i="1" spc="-9" baseline="3413" dirty="0" smtClean="0">
                <a:latin typeface="Calibri"/>
                <a:cs typeface="Calibri"/>
              </a:rPr>
              <a:t>ά</a:t>
            </a:r>
            <a:r>
              <a:rPr sz="3600" b="1" i="1" spc="4" baseline="3413" dirty="0" smtClean="0">
                <a:latin typeface="Calibri"/>
                <a:cs typeface="Calibri"/>
              </a:rPr>
              <a:t>γ</a:t>
            </a:r>
            <a:r>
              <a:rPr sz="3600" b="1" i="1" spc="-9" baseline="3413" dirty="0" smtClean="0">
                <a:latin typeface="Calibri"/>
                <a:cs typeface="Calibri"/>
              </a:rPr>
              <a:t>ν</a:t>
            </a:r>
            <a:r>
              <a:rPr sz="3600" b="1" i="1" spc="0" baseline="3413" dirty="0" smtClean="0">
                <a:latin typeface="Calibri"/>
                <a:cs typeface="Calibri"/>
              </a:rPr>
              <a:t>ω</a:t>
            </a:r>
            <a:r>
              <a:rPr sz="3600" b="1" i="1" spc="-4" baseline="3413" dirty="0" smtClean="0">
                <a:latin typeface="Calibri"/>
                <a:cs typeface="Calibri"/>
              </a:rPr>
              <a:t>σ</a:t>
            </a:r>
            <a:r>
              <a:rPr sz="3600" b="1" i="1" spc="0" baseline="3413" dirty="0" smtClean="0">
                <a:latin typeface="Calibri"/>
                <a:cs typeface="Calibri"/>
              </a:rPr>
              <a:t>η</a:t>
            </a:r>
            <a:r>
              <a:rPr sz="3600" b="1" i="1" spc="14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τ</a:t>
            </a:r>
            <a:r>
              <a:rPr sz="3600" b="1" i="1" spc="-9" baseline="3413" dirty="0" smtClean="0">
                <a:latin typeface="Calibri"/>
                <a:cs typeface="Calibri"/>
              </a:rPr>
              <a:t>η</a:t>
            </a:r>
            <a:r>
              <a:rPr sz="3600" b="1" i="1" spc="0" baseline="3413" dirty="0" smtClean="0">
                <a:latin typeface="Calibri"/>
                <a:cs typeface="Calibri"/>
              </a:rPr>
              <a:t>ς υ</a:t>
            </a:r>
            <a:r>
              <a:rPr sz="3600" b="1" i="1" spc="-14" baseline="3413" dirty="0" smtClean="0">
                <a:latin typeface="Calibri"/>
                <a:cs typeface="Calibri"/>
              </a:rPr>
              <a:t>π</a:t>
            </a:r>
            <a:r>
              <a:rPr sz="3600" b="1" i="1" spc="0" baseline="3413" dirty="0" smtClean="0">
                <a:latin typeface="Calibri"/>
                <a:cs typeface="Calibri"/>
              </a:rPr>
              <a:t>ά</a:t>
            </a:r>
            <a:r>
              <a:rPr sz="3600" b="1" i="1" spc="-14" baseline="3413" dirty="0" smtClean="0">
                <a:latin typeface="Calibri"/>
                <a:cs typeface="Calibri"/>
              </a:rPr>
              <a:t>ρ</a:t>
            </a:r>
            <a:r>
              <a:rPr sz="3600" b="1" i="1" spc="-25" baseline="3413" dirty="0" smtClean="0">
                <a:latin typeface="Calibri"/>
                <a:cs typeface="Calibri"/>
              </a:rPr>
              <a:t>χ</a:t>
            </a:r>
            <a:r>
              <a:rPr sz="3600" b="1" i="1" spc="0" baseline="3413" dirty="0" smtClean="0">
                <a:latin typeface="Calibri"/>
                <a:cs typeface="Calibri"/>
              </a:rPr>
              <a:t>ο</a:t>
            </a:r>
            <a:r>
              <a:rPr sz="3600" b="1" i="1" spc="-9" baseline="3413" dirty="0" smtClean="0">
                <a:latin typeface="Calibri"/>
                <a:cs typeface="Calibri"/>
              </a:rPr>
              <a:t>υ</a:t>
            </a:r>
            <a:r>
              <a:rPr sz="3600" b="1" i="1" spc="0" baseline="3413" dirty="0" smtClean="0">
                <a:latin typeface="Calibri"/>
                <a:cs typeface="Calibri"/>
              </a:rPr>
              <a:t>σ</a:t>
            </a:r>
            <a:r>
              <a:rPr sz="3600" b="1" i="1" spc="-9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ς</a:t>
            </a:r>
            <a:r>
              <a:rPr sz="3600" b="1" i="1" spc="14" baseline="3413" dirty="0" smtClean="0">
                <a:latin typeface="Calibri"/>
                <a:cs typeface="Calibri"/>
              </a:rPr>
              <a:t> </a:t>
            </a:r>
            <a:r>
              <a:rPr sz="3600" b="1" i="1" spc="-69" baseline="3413" dirty="0" smtClean="0"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latin typeface="Calibri"/>
                <a:cs typeface="Calibri"/>
              </a:rPr>
              <a:t>α</a:t>
            </a:r>
            <a:r>
              <a:rPr sz="3600" b="1" i="1" spc="-19" baseline="3413" dirty="0" smtClean="0">
                <a:latin typeface="Calibri"/>
                <a:cs typeface="Calibri"/>
              </a:rPr>
              <a:t>τ</a:t>
            </a:r>
            <a:r>
              <a:rPr sz="3600" b="1" i="1" spc="-29" baseline="3413" dirty="0" smtClean="0">
                <a:latin typeface="Calibri"/>
                <a:cs typeface="Calibri"/>
              </a:rPr>
              <a:t>ά</a:t>
            </a:r>
            <a:r>
              <a:rPr sz="3600" b="1" i="1" spc="14" baseline="3413" dirty="0" smtClean="0">
                <a:latin typeface="Calibri"/>
                <a:cs typeface="Calibri"/>
              </a:rPr>
              <a:t>σ</a:t>
            </a:r>
            <a:r>
              <a:rPr sz="3600" b="1" i="1" spc="-14" baseline="3413" dirty="0" smtClean="0">
                <a:latin typeface="Calibri"/>
                <a:cs typeface="Calibri"/>
              </a:rPr>
              <a:t>τ</a:t>
            </a:r>
            <a:r>
              <a:rPr sz="3600" b="1" i="1" spc="-29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σ</a:t>
            </a:r>
            <a:r>
              <a:rPr sz="3600" b="1" i="1" spc="-9" baseline="3413" dirty="0" smtClean="0">
                <a:latin typeface="Calibri"/>
                <a:cs typeface="Calibri"/>
              </a:rPr>
              <a:t>η</a:t>
            </a:r>
            <a:r>
              <a:rPr sz="3600" b="1" i="1" spc="0" baseline="3413" dirty="0" smtClean="0">
                <a:latin typeface="Calibri"/>
                <a:cs typeface="Calibri"/>
              </a:rPr>
              <a:t>ς</a:t>
            </a:r>
            <a:r>
              <a:rPr sz="3600" b="1" i="1" spc="39" baseline="3413" dirty="0" smtClean="0">
                <a:latin typeface="Calibri"/>
                <a:cs typeface="Calibri"/>
              </a:rPr>
              <a:t> </a:t>
            </a:r>
            <a:r>
              <a:rPr sz="3600" b="1" i="1" spc="-69" baseline="3413" dirty="0" smtClean="0"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latin typeface="Calibri"/>
                <a:cs typeface="Calibri"/>
              </a:rPr>
              <a:t>αι </a:t>
            </a:r>
            <a:r>
              <a:rPr sz="3600" b="1" i="1" spc="-34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ο</a:t>
            </a:r>
            <a:r>
              <a:rPr sz="3600" b="1" i="1" spc="-4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σ</a:t>
            </a:r>
            <a:r>
              <a:rPr sz="3600" b="1" i="1" spc="-19" baseline="3413" dirty="0" smtClean="0">
                <a:latin typeface="Calibri"/>
                <a:cs typeface="Calibri"/>
              </a:rPr>
              <a:t>χ</a:t>
            </a:r>
            <a:r>
              <a:rPr sz="3600" b="1" i="1" spc="-39" baseline="3413" dirty="0" smtClean="0">
                <a:latin typeface="Calibri"/>
                <a:cs typeface="Calibri"/>
              </a:rPr>
              <a:t>ε</a:t>
            </a:r>
            <a:r>
              <a:rPr sz="3600" b="1" i="1" spc="0" baseline="3413" dirty="0" smtClean="0">
                <a:latin typeface="Calibri"/>
                <a:cs typeface="Calibri"/>
              </a:rPr>
              <a:t>δι</a:t>
            </a:r>
            <a:r>
              <a:rPr sz="3600" b="1" i="1" spc="-19" baseline="3413" dirty="0" smtClean="0">
                <a:latin typeface="Calibri"/>
                <a:cs typeface="Calibri"/>
              </a:rPr>
              <a:t>α</a:t>
            </a:r>
            <a:r>
              <a:rPr sz="3600" b="1" i="1" spc="0" baseline="3413" dirty="0" smtClean="0">
                <a:latin typeface="Calibri"/>
                <a:cs typeface="Calibri"/>
              </a:rPr>
              <a:t>σ</a:t>
            </a:r>
            <a:r>
              <a:rPr sz="3600" b="1" i="1" spc="-14" baseline="3413" dirty="0" smtClean="0"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latin typeface="Calibri"/>
                <a:cs typeface="Calibri"/>
              </a:rPr>
              <a:t>ό</a:t>
            </a:r>
            <a:endParaRPr sz="2400" b="1" i="1" dirty="0">
              <a:latin typeface="Calibri"/>
              <a:cs typeface="Calibri"/>
            </a:endParaRPr>
          </a:p>
          <a:p>
            <a:pPr marL="12700" marR="45720" algn="just">
              <a:spcBef>
                <a:spcPts val="2"/>
              </a:spcBef>
            </a:pPr>
            <a:r>
              <a:rPr sz="3600" b="1" i="1" spc="14" baseline="3413" dirty="0" smtClean="0">
                <a:latin typeface="Calibri"/>
                <a:cs typeface="Calibri"/>
              </a:rPr>
              <a:t>σ</a:t>
            </a:r>
            <a:r>
              <a:rPr sz="3600" b="1" i="1" spc="-14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ρατ</a:t>
            </a:r>
            <a:r>
              <a:rPr sz="3600" b="1" i="1" spc="-50" baseline="3413" dirty="0" smtClean="0">
                <a:latin typeface="Calibri"/>
                <a:cs typeface="Calibri"/>
              </a:rPr>
              <a:t>η</a:t>
            </a:r>
            <a:r>
              <a:rPr sz="3600" b="1" i="1" spc="0" baseline="3413" dirty="0" smtClean="0">
                <a:latin typeface="Calibri"/>
                <a:cs typeface="Calibri"/>
              </a:rPr>
              <a:t>γι</a:t>
            </a:r>
            <a:r>
              <a:rPr sz="3600" b="1" i="1" spc="-50" baseline="3413" dirty="0" smtClean="0">
                <a:latin typeface="Calibri"/>
                <a:cs typeface="Calibri"/>
              </a:rPr>
              <a:t>κ</a:t>
            </a:r>
            <a:r>
              <a:rPr sz="3600" b="1" i="1" spc="-14" baseline="3413" dirty="0" smtClean="0">
                <a:latin typeface="Calibri"/>
                <a:cs typeface="Calibri"/>
              </a:rPr>
              <a:t>ώ</a:t>
            </a:r>
            <a:r>
              <a:rPr sz="3600" b="1" i="1" spc="0" baseline="3413" dirty="0" smtClean="0">
                <a:latin typeface="Calibri"/>
                <a:cs typeface="Calibri"/>
              </a:rPr>
              <a:t>ν</a:t>
            </a:r>
            <a:r>
              <a:rPr sz="3600" b="1" i="1" spc="19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π</a:t>
            </a:r>
            <a:r>
              <a:rPr sz="3600" b="1" i="1" spc="4" baseline="3413" dirty="0" smtClean="0">
                <a:latin typeface="Calibri"/>
                <a:cs typeface="Calibri"/>
              </a:rPr>
              <a:t>ρ</a:t>
            </a:r>
            <a:r>
              <a:rPr sz="3600" b="1" i="1" spc="0" baseline="3413" dirty="0" smtClean="0">
                <a:latin typeface="Calibri"/>
                <a:cs typeface="Calibri"/>
              </a:rPr>
              <a:t>ο</a:t>
            </a:r>
            <a:r>
              <a:rPr sz="3600" b="1" i="1" spc="-9" baseline="3413" dirty="0" smtClean="0"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latin typeface="Calibri"/>
                <a:cs typeface="Calibri"/>
              </a:rPr>
              <a:t>εραι</a:t>
            </a:r>
            <a:r>
              <a:rPr sz="3600" b="1" i="1" spc="-4" baseline="3413" dirty="0" smtClean="0">
                <a:latin typeface="Calibri"/>
                <a:cs typeface="Calibri"/>
              </a:rPr>
              <a:t>ο</a:t>
            </a:r>
            <a:r>
              <a:rPr sz="3600" b="1" i="1" spc="0" baseline="3413" dirty="0" smtClean="0">
                <a:latin typeface="Calibri"/>
                <a:cs typeface="Calibri"/>
              </a:rPr>
              <a:t>τ</a:t>
            </a:r>
            <a:r>
              <a:rPr sz="3600" b="1" i="1" spc="-44" baseline="3413" dirty="0" smtClean="0">
                <a:latin typeface="Calibri"/>
                <a:cs typeface="Calibri"/>
              </a:rPr>
              <a:t>ή</a:t>
            </a:r>
            <a:r>
              <a:rPr sz="3600" b="1" i="1" spc="-14" baseline="3413" dirty="0" smtClean="0">
                <a:latin typeface="Calibri"/>
                <a:cs typeface="Calibri"/>
              </a:rPr>
              <a:t>τω</a:t>
            </a:r>
            <a:r>
              <a:rPr sz="3600" b="1" i="1" spc="0" baseline="3413" dirty="0" smtClean="0">
                <a:latin typeface="Calibri"/>
                <a:cs typeface="Calibri"/>
              </a:rPr>
              <a:t>ν</a:t>
            </a:r>
            <a:r>
              <a:rPr sz="3600" b="1" i="1" spc="9" baseline="3413" dirty="0" smtClean="0">
                <a:latin typeface="Calibri"/>
                <a:cs typeface="Calibri"/>
              </a:rPr>
              <a:t> </a:t>
            </a:r>
            <a:r>
              <a:rPr sz="3600" b="1" i="1" spc="-69" baseline="3413" dirty="0" smtClean="0"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latin typeface="Calibri"/>
                <a:cs typeface="Calibri"/>
              </a:rPr>
              <a:t>αι επ</a:t>
            </a:r>
            <a:r>
              <a:rPr sz="3600" b="1" i="1" spc="9" baseline="3413" dirty="0" smtClean="0">
                <a:latin typeface="Calibri"/>
                <a:cs typeface="Calibri"/>
              </a:rPr>
              <a:t>ι</a:t>
            </a:r>
            <a:r>
              <a:rPr sz="3600" b="1" i="1" spc="-19" baseline="3413" dirty="0" smtClean="0">
                <a:latin typeface="Calibri"/>
                <a:cs typeface="Calibri"/>
              </a:rPr>
              <a:t>λ</a:t>
            </a:r>
            <a:r>
              <a:rPr sz="3600" b="1" i="1" spc="0" baseline="3413" dirty="0" smtClean="0">
                <a:latin typeface="Calibri"/>
                <a:cs typeface="Calibri"/>
              </a:rPr>
              <a:t>ο</a:t>
            </a:r>
            <a:r>
              <a:rPr sz="3600" b="1" i="1" spc="-4" baseline="3413" dirty="0" smtClean="0">
                <a:latin typeface="Calibri"/>
                <a:cs typeface="Calibri"/>
              </a:rPr>
              <a:t>γ</a:t>
            </a:r>
            <a:r>
              <a:rPr sz="3600" b="1" i="1" spc="-14" baseline="3413" dirty="0" smtClean="0">
                <a:latin typeface="Calibri"/>
                <a:cs typeface="Calibri"/>
              </a:rPr>
              <a:t>ώ</a:t>
            </a:r>
            <a:r>
              <a:rPr sz="3600" b="1" i="1" spc="19" baseline="3413" dirty="0" smtClean="0">
                <a:latin typeface="Calibri"/>
                <a:cs typeface="Calibri"/>
              </a:rPr>
              <a:t>ν</a:t>
            </a:r>
            <a:r>
              <a:rPr sz="3600" b="1" i="1" spc="0" baseline="3413" dirty="0" smtClean="0">
                <a:latin typeface="Calibri"/>
                <a:cs typeface="Calibri"/>
              </a:rPr>
              <a:t>.</a:t>
            </a:r>
            <a:endParaRPr sz="2400" b="1" i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296" y="609600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533400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endParaRPr lang="en-US" sz="5400" b="1" baseline="3413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r>
              <a:rPr lang="en-US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S.W.O.T.</a:t>
            </a: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object 8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3899" y="3308121"/>
            <a:ext cx="516824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Η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-19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γ</a:t>
            </a:r>
            <a:r>
              <a:rPr sz="3600" spc="0" baseline="3413" dirty="0" smtClean="0">
                <a:latin typeface="Calibri"/>
                <a:cs typeface="Calibri"/>
              </a:rPr>
              <a:t>ρα</a:t>
            </a:r>
            <a:r>
              <a:rPr sz="3600" spc="-9" baseline="3413" dirty="0" smtClean="0">
                <a:latin typeface="Calibri"/>
                <a:cs typeface="Calibri"/>
              </a:rPr>
              <a:t>φ</a:t>
            </a:r>
            <a:r>
              <a:rPr sz="3600" spc="0" baseline="3413" dirty="0" smtClean="0">
                <a:latin typeface="Calibri"/>
                <a:cs typeface="Calibri"/>
              </a:rPr>
              <a:t>ή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 ισχ</a:t>
            </a:r>
            <a:r>
              <a:rPr sz="3600" spc="-4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r>
              <a:rPr sz="3600" spc="2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1764" y="3308121"/>
            <a:ext cx="317915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επ</a:t>
            </a:r>
            <a:r>
              <a:rPr sz="3600" spc="-3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25" baseline="3413" dirty="0" smtClean="0">
                <a:latin typeface="Calibri"/>
                <a:cs typeface="Calibri"/>
              </a:rPr>
              <a:t>υ</a:t>
            </a:r>
            <a:r>
              <a:rPr sz="3600" spc="4" baseline="3413" dirty="0" smtClean="0">
                <a:latin typeface="Calibri"/>
                <a:cs typeface="Calibri"/>
              </a:rPr>
              <a:t>γ</a:t>
            </a:r>
            <a:r>
              <a:rPr sz="3600" spc="-59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άν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 μ</a:t>
            </a:r>
            <a:r>
              <a:rPr sz="3600" spc="-3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σα απ</a:t>
            </a:r>
            <a:r>
              <a:rPr sz="3600" spc="9" baseline="3413" dirty="0" smtClean="0">
                <a:latin typeface="Calibri"/>
                <a:cs typeface="Calibri"/>
              </a:rPr>
              <a:t>ό</a:t>
            </a:r>
            <a:r>
              <a:rPr sz="3600" spc="0" baseline="3413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9" y="3747547"/>
            <a:ext cx="9727952" cy="2121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50" marR="15595" indent="-228650">
              <a:lnSpc>
                <a:spcPts val="2929"/>
              </a:lnSpc>
              <a:spcBef>
                <a:spcPts val="2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29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τ</a:t>
            </a:r>
            <a:r>
              <a:rPr sz="2400" spc="-5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περ</a:t>
            </a:r>
            <a:r>
              <a:rPr sz="2400" spc="-29" dirty="0" smtClean="0">
                <a:latin typeface="Calibri"/>
                <a:cs typeface="Calibri"/>
              </a:rPr>
              <a:t>ι</a:t>
            </a:r>
            <a:r>
              <a:rPr sz="2400" spc="-25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ραφή </a:t>
            </a:r>
            <a:r>
              <a:rPr sz="2400" spc="-14" dirty="0" smtClean="0">
                <a:latin typeface="Calibri"/>
                <a:cs typeface="Calibri"/>
              </a:rPr>
              <a:t>τω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14" dirty="0" smtClean="0">
                <a:latin typeface="Calibri"/>
                <a:cs typeface="Calibri"/>
              </a:rPr>
              <a:t> </a:t>
            </a:r>
            <a:r>
              <a:rPr sz="2400" b="1" i="1" spc="-39" dirty="0" smtClean="0">
                <a:solidFill>
                  <a:srgbClr val="0070C0"/>
                </a:solidFill>
                <a:latin typeface="Calibri"/>
                <a:cs typeface="Calibri"/>
              </a:rPr>
              <a:t>ε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σ</a:t>
            </a:r>
            <a:r>
              <a:rPr sz="2400" b="1" i="1" spc="-4" dirty="0" smtClean="0">
                <a:solidFill>
                  <a:srgbClr val="0070C0"/>
                </a:solidFill>
                <a:latin typeface="Calibri"/>
                <a:cs typeface="Calibri"/>
              </a:rPr>
              <a:t>ω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τερι</a:t>
            </a:r>
            <a:r>
              <a:rPr sz="2400" b="1" i="1" spc="-50" dirty="0" smtClean="0">
                <a:solidFill>
                  <a:srgbClr val="0070C0"/>
                </a:solidFill>
                <a:latin typeface="Calibri"/>
                <a:cs typeface="Calibri"/>
              </a:rPr>
              <a:t>κ</a:t>
            </a:r>
            <a:r>
              <a:rPr sz="2400" b="1" i="1" spc="-14" dirty="0" smtClean="0">
                <a:solidFill>
                  <a:srgbClr val="0070C0"/>
                </a:solidFill>
                <a:latin typeface="Calibri"/>
                <a:cs typeface="Calibri"/>
              </a:rPr>
              <a:t>ώ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ν </a:t>
            </a:r>
            <a:r>
              <a:rPr sz="2400" b="1" i="1" spc="-59" dirty="0" smtClean="0">
                <a:solidFill>
                  <a:srgbClr val="0070C0"/>
                </a:solidFill>
                <a:latin typeface="Calibri"/>
                <a:cs typeface="Calibri"/>
              </a:rPr>
              <a:t>χ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αρακ</a:t>
            </a:r>
            <a:r>
              <a:rPr sz="2400" b="1" i="1" spc="-9" dirty="0" smtClean="0">
                <a:solidFill>
                  <a:srgbClr val="0070C0"/>
                </a:solidFill>
                <a:latin typeface="Calibri"/>
                <a:cs typeface="Calibri"/>
              </a:rPr>
              <a:t>τ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ηρι</a:t>
            </a:r>
            <a:r>
              <a:rPr sz="2400" b="1" i="1" spc="14" dirty="0" smtClean="0">
                <a:solidFill>
                  <a:srgbClr val="0070C0"/>
                </a:solidFill>
                <a:latin typeface="Calibri"/>
                <a:cs typeface="Calibri"/>
              </a:rPr>
              <a:t>σ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τι</a:t>
            </a:r>
            <a:r>
              <a:rPr sz="2400" b="1" i="1" spc="-50" dirty="0" smtClean="0">
                <a:solidFill>
                  <a:srgbClr val="0070C0"/>
                </a:solidFill>
                <a:latin typeface="Calibri"/>
                <a:cs typeface="Calibri"/>
              </a:rPr>
              <a:t>κ</a:t>
            </a:r>
            <a:r>
              <a:rPr sz="2400" b="1" i="1" spc="-14" dirty="0" smtClean="0">
                <a:solidFill>
                  <a:srgbClr val="0070C0"/>
                </a:solidFill>
                <a:latin typeface="Calibri"/>
                <a:cs typeface="Calibri"/>
              </a:rPr>
              <a:t>ώ</a:t>
            </a:r>
            <a:r>
              <a:rPr sz="2400" b="1" i="1" spc="0" dirty="0" smtClean="0">
                <a:solidFill>
                  <a:srgbClr val="0070C0"/>
                </a:solidFill>
                <a:latin typeface="Calibri"/>
                <a:cs typeface="Calibri"/>
              </a:rPr>
              <a:t>ν</a:t>
            </a:r>
            <a:r>
              <a:rPr sz="2400" spc="0" dirty="0" smtClean="0">
                <a:latin typeface="Calibri"/>
                <a:cs typeface="Calibri"/>
              </a:rPr>
              <a:t>,</a:t>
            </a:r>
            <a:r>
              <a:rPr sz="2400" spc="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δυνα</a:t>
            </a:r>
            <a:r>
              <a:rPr sz="2400" spc="-19" dirty="0" smtClean="0">
                <a:latin typeface="Calibri"/>
                <a:cs typeface="Calibri"/>
              </a:rPr>
              <a:t>τ</a:t>
            </a:r>
            <a:r>
              <a:rPr sz="2400" spc="-14" dirty="0" smtClean="0">
                <a:latin typeface="Calibri"/>
                <a:cs typeface="Calibri"/>
              </a:rPr>
              <a:t>ώ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-6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 </a:t>
            </a:r>
            <a:r>
              <a:rPr sz="2400" spc="-39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δύναμ</a:t>
            </a:r>
            <a:r>
              <a:rPr sz="2400" spc="-14" dirty="0" smtClean="0">
                <a:latin typeface="Calibri"/>
                <a:cs typeface="Calibri"/>
              </a:rPr>
              <a:t>ω</a:t>
            </a:r>
            <a:r>
              <a:rPr sz="2400" spc="0" dirty="0" smtClean="0">
                <a:latin typeface="Calibri"/>
                <a:cs typeface="Calibri"/>
              </a:rPr>
              <a:t>ν </a:t>
            </a:r>
            <a:endParaRPr sz="2400" dirty="0">
              <a:latin typeface="Calibri"/>
              <a:cs typeface="Calibri"/>
            </a:endParaRPr>
          </a:p>
          <a:p>
            <a:pPr marL="241350" marR="15595">
              <a:lnSpc>
                <a:spcPts val="2929"/>
              </a:lnSpc>
            </a:pPr>
            <a:r>
              <a:rPr sz="2400" spc="0" dirty="0" smtClean="0">
                <a:latin typeface="Calibri"/>
                <a:cs typeface="Calibri"/>
              </a:rPr>
              <a:t>σ</a:t>
            </a:r>
            <a:r>
              <a:rPr sz="2400" spc="-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μεί</a:t>
            </a:r>
            <a:r>
              <a:rPr sz="2400" spc="-14" dirty="0" smtClean="0">
                <a:latin typeface="Calibri"/>
                <a:cs typeface="Calibri"/>
              </a:rPr>
              <a:t>ω</a:t>
            </a:r>
            <a:r>
              <a:rPr sz="2400" spc="0" dirty="0" smtClean="0">
                <a:latin typeface="Calibri"/>
                <a:cs typeface="Calibri"/>
              </a:rPr>
              <a:t>ν,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ου α</a:t>
            </a:r>
            <a:r>
              <a:rPr sz="2400" spc="-19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λ</a:t>
            </a:r>
            <a:r>
              <a:rPr sz="2400" spc="-34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τι</a:t>
            </a:r>
            <a:r>
              <a:rPr sz="2400" spc="-75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ού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ρ</a:t>
            </a:r>
            <a:r>
              <a:rPr sz="2400" spc="0" dirty="0" smtClean="0">
                <a:latin typeface="Calibri"/>
                <a:cs typeface="Calibri"/>
              </a:rPr>
              <a:t>γ</a:t>
            </a:r>
            <a:r>
              <a:rPr sz="2400" spc="-4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νισ</a:t>
            </a:r>
            <a:r>
              <a:rPr sz="2400" spc="-9" dirty="0" smtClean="0">
                <a:latin typeface="Calibri"/>
                <a:cs typeface="Calibri"/>
              </a:rPr>
              <a:t>μ</a:t>
            </a:r>
            <a:r>
              <a:rPr sz="2400" spc="0" dirty="0" smtClean="0">
                <a:latin typeface="Calibri"/>
                <a:cs typeface="Calibri"/>
              </a:rPr>
              <a:t>ού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14" dirty="0" smtClean="0">
                <a:latin typeface="Calibri"/>
                <a:cs typeface="Calibri"/>
              </a:rPr>
              <a:t>(</a:t>
            </a:r>
            <a:r>
              <a:rPr sz="2400" spc="-39" dirty="0" smtClean="0">
                <a:solidFill>
                  <a:srgbClr val="4471C4"/>
                </a:solidFill>
                <a:latin typeface="Calibri"/>
                <a:cs typeface="Calibri"/>
              </a:rPr>
              <a:t>ε</a:t>
            </a:r>
            <a:r>
              <a:rPr sz="2400" spc="0" dirty="0" smtClean="0">
                <a:solidFill>
                  <a:srgbClr val="4471C4"/>
                </a:solidFill>
                <a:latin typeface="Calibri"/>
                <a:cs typeface="Calibri"/>
              </a:rPr>
              <a:t>σ</a:t>
            </a:r>
            <a:r>
              <a:rPr sz="2400" spc="-4" dirty="0" smtClean="0">
                <a:solidFill>
                  <a:srgbClr val="4471C4"/>
                </a:solidFill>
                <a:latin typeface="Calibri"/>
                <a:cs typeface="Calibri"/>
              </a:rPr>
              <a:t>ω</a:t>
            </a:r>
            <a:r>
              <a:rPr sz="2400" spc="0" dirty="0" smtClean="0">
                <a:solidFill>
                  <a:srgbClr val="4471C4"/>
                </a:solidFill>
                <a:latin typeface="Calibri"/>
                <a:cs typeface="Calibri"/>
              </a:rPr>
              <a:t>τερι</a:t>
            </a:r>
            <a:r>
              <a:rPr sz="2400" spc="-75" dirty="0" smtClean="0">
                <a:solidFill>
                  <a:srgbClr val="4471C4"/>
                </a:solidFill>
                <a:latin typeface="Calibri"/>
                <a:cs typeface="Calibri"/>
              </a:rPr>
              <a:t>κ</a:t>
            </a:r>
            <a:r>
              <a:rPr sz="2400" spc="0" dirty="0" smtClean="0">
                <a:solidFill>
                  <a:srgbClr val="4471C4"/>
                </a:solidFill>
                <a:latin typeface="Calibri"/>
                <a:cs typeface="Calibri"/>
              </a:rPr>
              <a:t>οί</a:t>
            </a:r>
            <a:r>
              <a:rPr sz="2400" spc="-14" dirty="0" smtClean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spc="-19" dirty="0" smtClean="0">
                <a:latin typeface="Calibri"/>
                <a:cs typeface="Calibri"/>
              </a:rPr>
              <a:t>π</a:t>
            </a:r>
            <a:r>
              <a:rPr sz="2400" spc="0" dirty="0" smtClean="0">
                <a:latin typeface="Calibri"/>
                <a:cs typeface="Calibri"/>
              </a:rPr>
              <a:t>αρ</a:t>
            </a:r>
            <a:r>
              <a:rPr sz="2400" spc="-19" dirty="0" smtClean="0">
                <a:latin typeface="Calibri"/>
                <a:cs typeface="Calibri"/>
              </a:rPr>
              <a:t>ά</a:t>
            </a:r>
            <a:r>
              <a:rPr sz="2400" spc="0" dirty="0" smtClean="0">
                <a:latin typeface="Calibri"/>
                <a:cs typeface="Calibri"/>
              </a:rPr>
              <a:t>γ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9" dirty="0" smtClean="0">
                <a:latin typeface="Calibri"/>
                <a:cs typeface="Calibri"/>
              </a:rPr>
              <a:t>ν</a:t>
            </a:r>
            <a:r>
              <a:rPr sz="2400" spc="0" dirty="0" smtClean="0">
                <a:latin typeface="Calibri"/>
                <a:cs typeface="Calibri"/>
              </a:rPr>
              <a:t>τε</a:t>
            </a:r>
            <a:r>
              <a:rPr sz="2400" spc="-9" dirty="0" smtClean="0"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:</a:t>
            </a:r>
            <a:r>
              <a:rPr sz="2400" spc="14" dirty="0" smtClean="0">
                <a:latin typeface="Calibri"/>
                <a:cs typeface="Calibri"/>
              </a:rPr>
              <a:t> </a:t>
            </a:r>
            <a:r>
              <a:rPr sz="2400" spc="4" dirty="0" smtClean="0">
                <a:solidFill>
                  <a:srgbClr val="4471C4"/>
                </a:solidFill>
                <a:latin typeface="Calibri"/>
                <a:cs typeface="Calibri"/>
              </a:rPr>
              <a:t>δ</a:t>
            </a:r>
            <a:r>
              <a:rPr sz="2400" spc="0" dirty="0" smtClean="0">
                <a:solidFill>
                  <a:srgbClr val="4471C4"/>
                </a:solidFill>
                <a:latin typeface="Calibri"/>
                <a:cs typeface="Calibri"/>
              </a:rPr>
              <a:t>υνάμεις </a:t>
            </a:r>
            <a:r>
              <a:rPr sz="2400" spc="-6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 </a:t>
            </a:r>
            <a:endParaRPr sz="2400" dirty="0">
              <a:latin typeface="Calibri"/>
              <a:cs typeface="Calibri"/>
            </a:endParaRPr>
          </a:p>
          <a:p>
            <a:pPr marL="241350" marR="15595">
              <a:lnSpc>
                <a:spcPts val="2929"/>
              </a:lnSpc>
            </a:pPr>
            <a:r>
              <a:rPr sz="2400" spc="-39" dirty="0" smtClean="0">
                <a:solidFill>
                  <a:srgbClr val="4471C4"/>
                </a:solidFill>
                <a:latin typeface="Calibri"/>
                <a:cs typeface="Calibri"/>
              </a:rPr>
              <a:t>α</a:t>
            </a:r>
            <a:r>
              <a:rPr sz="2400" spc="0" dirty="0" smtClean="0">
                <a:solidFill>
                  <a:srgbClr val="4471C4"/>
                </a:solidFill>
                <a:latin typeface="Calibri"/>
                <a:cs typeface="Calibri"/>
              </a:rPr>
              <a:t>δυναμίε</a:t>
            </a:r>
            <a:r>
              <a:rPr sz="2400" spc="-4" dirty="0" smtClean="0">
                <a:solidFill>
                  <a:srgbClr val="4471C4"/>
                </a:solidFill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9" dirty="0" smtClean="0">
                <a:latin typeface="Calibri"/>
                <a:cs typeface="Calibri"/>
              </a:rPr>
              <a:t>λ</a:t>
            </a:r>
            <a:r>
              <a:rPr sz="2400" spc="-29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ά</a:t>
            </a:r>
            <a:r>
              <a:rPr sz="2400" spc="14" dirty="0" smtClean="0">
                <a:latin typeface="Calibri"/>
                <a:cs typeface="Calibri"/>
              </a:rPr>
              <a:t> </a:t>
            </a:r>
            <a:r>
              <a:rPr sz="2400" spc="-6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</a:t>
            </a:r>
            <a:endParaRPr sz="2400" dirty="0">
              <a:latin typeface="Calibri"/>
              <a:cs typeface="Calibri"/>
            </a:endParaRPr>
          </a:p>
          <a:p>
            <a:pPr marL="241350" indent="-228650">
              <a:lnSpc>
                <a:spcPts val="2590"/>
              </a:lnSpc>
              <a:spcBef>
                <a:spcPts val="738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294" dirty="0" smtClean="0">
                <a:latin typeface="Arial"/>
                <a:cs typeface="Arial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ον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4" dirty="0" smtClean="0">
                <a:latin typeface="Calibri"/>
                <a:cs typeface="Calibri"/>
              </a:rPr>
              <a:t>ν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οπισ</a:t>
            </a:r>
            <a:r>
              <a:rPr sz="2400" spc="-19" dirty="0" smtClean="0">
                <a:latin typeface="Calibri"/>
                <a:cs typeface="Calibri"/>
              </a:rPr>
              <a:t>μ</a:t>
            </a:r>
            <a:r>
              <a:rPr sz="2400" spc="0" dirty="0" smtClean="0">
                <a:latin typeface="Calibri"/>
                <a:cs typeface="Calibri"/>
              </a:rPr>
              <a:t>ό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τω</a:t>
            </a:r>
            <a:r>
              <a:rPr sz="2400" spc="0" dirty="0" smtClean="0">
                <a:latin typeface="Calibri"/>
                <a:cs typeface="Calibri"/>
              </a:rPr>
              <a:t>ν 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400" b="1" i="1" spc="-29" dirty="0" smtClean="0">
                <a:solidFill>
                  <a:srgbClr val="FF0000"/>
                </a:solidFill>
                <a:latin typeface="Calibri"/>
                <a:cs typeface="Calibri"/>
              </a:rPr>
              <a:t>ξ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2400" b="1" i="1" spc="-9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ερι</a:t>
            </a:r>
            <a:r>
              <a:rPr sz="2400" b="1" i="1" spc="-50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4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ώ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ν επ</a:t>
            </a:r>
            <a:r>
              <a:rPr sz="2400" b="1" i="1" spc="-9" dirty="0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δρ</a:t>
            </a:r>
            <a:r>
              <a:rPr sz="24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400" b="1" i="1" spc="-9" dirty="0" smtClean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4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24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400" spc="0" dirty="0" smtClean="0">
                <a:latin typeface="Calibri"/>
                <a:cs typeface="Calibri"/>
              </a:rPr>
              <a:t>,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θ</a:t>
            </a:r>
            <a:r>
              <a:rPr sz="2400" spc="-9" dirty="0" smtClean="0">
                <a:latin typeface="Calibri"/>
                <a:cs typeface="Calibri"/>
              </a:rPr>
              <a:t>ε</a:t>
            </a:r>
            <a:r>
              <a:rPr sz="2400" spc="0" dirty="0" smtClean="0">
                <a:latin typeface="Calibri"/>
                <a:cs typeface="Calibri"/>
              </a:rPr>
              <a:t>τι</a:t>
            </a:r>
            <a:r>
              <a:rPr sz="2400" spc="-54" dirty="0" smtClean="0">
                <a:latin typeface="Calibri"/>
                <a:cs typeface="Calibri"/>
              </a:rPr>
              <a:t>κ</a:t>
            </a:r>
            <a:r>
              <a:rPr sz="2400" spc="-14" dirty="0" smtClean="0">
                <a:latin typeface="Calibri"/>
                <a:cs typeface="Calibri"/>
              </a:rPr>
              <a:t>ώ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ή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-14" dirty="0" smtClean="0">
                <a:latin typeface="Calibri"/>
                <a:cs typeface="Calibri"/>
              </a:rPr>
              <a:t>ρ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-3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τι</a:t>
            </a:r>
            <a:r>
              <a:rPr sz="2400" spc="-54" dirty="0" smtClean="0">
                <a:latin typeface="Calibri"/>
                <a:cs typeface="Calibri"/>
              </a:rPr>
              <a:t>κ</a:t>
            </a:r>
            <a:r>
              <a:rPr sz="2400" spc="-14" dirty="0" smtClean="0">
                <a:latin typeface="Calibri"/>
                <a:cs typeface="Calibri"/>
              </a:rPr>
              <a:t>ώ</a:t>
            </a:r>
            <a:r>
              <a:rPr sz="2400" spc="0" dirty="0" smtClean="0">
                <a:latin typeface="Calibri"/>
                <a:cs typeface="Calibri"/>
              </a:rPr>
              <a:t>ν,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ου α</a:t>
            </a:r>
            <a:r>
              <a:rPr sz="2400" spc="-19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λ</a:t>
            </a:r>
            <a:r>
              <a:rPr sz="2400" spc="-34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τι</a:t>
            </a:r>
            <a:r>
              <a:rPr sz="2400" spc="-75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ού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ρ</a:t>
            </a:r>
            <a:r>
              <a:rPr sz="2400" spc="0" dirty="0" smtClean="0">
                <a:latin typeface="Calibri"/>
                <a:cs typeface="Calibri"/>
              </a:rPr>
              <a:t>γ</a:t>
            </a:r>
            <a:r>
              <a:rPr sz="2400" spc="-4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νισ</a:t>
            </a:r>
            <a:r>
              <a:rPr sz="2400" spc="-9" dirty="0" smtClean="0">
                <a:latin typeface="Calibri"/>
                <a:cs typeface="Calibri"/>
              </a:rPr>
              <a:t>μ</a:t>
            </a:r>
            <a:r>
              <a:rPr sz="2400" spc="0" dirty="0" smtClean="0">
                <a:latin typeface="Calibri"/>
                <a:cs typeface="Calibri"/>
              </a:rPr>
              <a:t>ού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που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επηρ</a:t>
            </a:r>
            <a:r>
              <a:rPr sz="2400" spc="-25" dirty="0" smtClean="0">
                <a:latin typeface="Calibri"/>
                <a:cs typeface="Calibri"/>
              </a:rPr>
              <a:t>ε</a:t>
            </a:r>
            <a:r>
              <a:rPr sz="2400" spc="0" dirty="0" smtClean="0">
                <a:latin typeface="Calibri"/>
                <a:cs typeface="Calibri"/>
              </a:rPr>
              <a:t>άζο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τη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δυναμική </a:t>
            </a:r>
            <a:r>
              <a:rPr sz="2400" spc="-6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 </a:t>
            </a:r>
            <a:r>
              <a:rPr sz="2400" spc="-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ις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π</a:t>
            </a:r>
            <a:r>
              <a:rPr sz="2400" spc="4" dirty="0" smtClean="0">
                <a:latin typeface="Calibri"/>
                <a:cs typeface="Calibri"/>
              </a:rPr>
              <a:t>ρ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ο</a:t>
            </a:r>
            <a:r>
              <a:rPr sz="2400" spc="0" dirty="0" smtClean="0">
                <a:latin typeface="Calibri"/>
                <a:cs typeface="Calibri"/>
              </a:rPr>
              <a:t>πτι</a:t>
            </a:r>
            <a:r>
              <a:rPr sz="2400" spc="-34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ές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ου </a:t>
            </a:r>
            <a:r>
              <a:rPr sz="2400" spc="4" dirty="0" smtClean="0">
                <a:latin typeface="Calibri"/>
                <a:cs typeface="Calibri"/>
              </a:rPr>
              <a:t>(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400" spc="-29" dirty="0" smtClean="0">
                <a:solidFill>
                  <a:srgbClr val="FF0000"/>
                </a:solidFill>
                <a:latin typeface="Calibri"/>
                <a:cs typeface="Calibri"/>
              </a:rPr>
              <a:t>ξ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2400" spc="-4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ερι</a:t>
            </a:r>
            <a:r>
              <a:rPr sz="2400" spc="-69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οί</a:t>
            </a:r>
            <a:r>
              <a:rPr sz="2400" spc="-1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9" dirty="0" smtClean="0">
                <a:latin typeface="Calibri"/>
                <a:cs typeface="Calibri"/>
              </a:rPr>
              <a:t>π</a:t>
            </a:r>
            <a:r>
              <a:rPr sz="2400" spc="0" dirty="0" smtClean="0">
                <a:latin typeface="Calibri"/>
                <a:cs typeface="Calibri"/>
              </a:rPr>
              <a:t>αρ</a:t>
            </a:r>
            <a:r>
              <a:rPr sz="2400" spc="-19" dirty="0" smtClean="0">
                <a:latin typeface="Calibri"/>
                <a:cs typeface="Calibri"/>
              </a:rPr>
              <a:t>ά</a:t>
            </a:r>
            <a:r>
              <a:rPr sz="2400" spc="0" dirty="0" smtClean="0">
                <a:latin typeface="Calibri"/>
                <a:cs typeface="Calibri"/>
              </a:rPr>
              <a:t>γ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9" dirty="0" smtClean="0">
                <a:latin typeface="Calibri"/>
                <a:cs typeface="Calibri"/>
              </a:rPr>
              <a:t>ν</a:t>
            </a:r>
            <a:r>
              <a:rPr sz="2400" spc="0" dirty="0" smtClean="0">
                <a:latin typeface="Calibri"/>
                <a:cs typeface="Calibri"/>
              </a:rPr>
              <a:t>τε</a:t>
            </a:r>
            <a:r>
              <a:rPr sz="2400" spc="-9" dirty="0" smtClean="0"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: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ευ</a:t>
            </a:r>
            <a:r>
              <a:rPr sz="2400" spc="-75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αιρ</a:t>
            </a:r>
            <a:r>
              <a:rPr sz="2400" spc="4" dirty="0" smtClean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ες</a:t>
            </a:r>
            <a:r>
              <a:rPr sz="2400" spc="-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6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 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απε</a:t>
            </a:r>
            <a:r>
              <a:rPr sz="2400" spc="9" dirty="0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400" spc="0" dirty="0" smtClean="0">
                <a:solidFill>
                  <a:srgbClr val="FF0000"/>
                </a:solidFill>
                <a:latin typeface="Calibri"/>
                <a:cs typeface="Calibri"/>
              </a:rPr>
              <a:t>λέ</a:t>
            </a:r>
            <a:r>
              <a:rPr sz="2400" spc="4" dirty="0" smtClean="0">
                <a:solidFill>
                  <a:srgbClr val="FF0000"/>
                </a:solidFill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1216152"/>
            <a:ext cx="196596" cy="673608"/>
          </a:xfrm>
          <a:custGeom>
            <a:avLst/>
            <a:gdLst/>
            <a:ahLst/>
            <a:cxnLst/>
            <a:rect l="l" t="t" r="r" b="b"/>
            <a:pathLst>
              <a:path w="196596" h="673608">
                <a:moveTo>
                  <a:pt x="0" y="673608"/>
                </a:moveTo>
                <a:lnTo>
                  <a:pt x="196596" y="673608"/>
                </a:lnTo>
                <a:lnTo>
                  <a:pt x="196596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224" y="1216152"/>
            <a:ext cx="195072" cy="673608"/>
          </a:xfrm>
          <a:custGeom>
            <a:avLst/>
            <a:gdLst/>
            <a:ahLst/>
            <a:cxnLst/>
            <a:rect l="l" t="t" r="r" b="b"/>
            <a:pathLst>
              <a:path w="195072" h="673608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924" y="1216152"/>
            <a:ext cx="105156" cy="673607"/>
          </a:xfrm>
          <a:custGeom>
            <a:avLst/>
            <a:gdLst/>
            <a:ahLst/>
            <a:cxnLst/>
            <a:rect l="l" t="t" r="r" b="b"/>
            <a:pathLst>
              <a:path w="105156" h="673607">
                <a:moveTo>
                  <a:pt x="0" y="673607"/>
                </a:moveTo>
                <a:lnTo>
                  <a:pt x="105156" y="673607"/>
                </a:lnTo>
                <a:lnTo>
                  <a:pt x="105156" y="0"/>
                </a:lnTo>
                <a:lnTo>
                  <a:pt x="0" y="0"/>
                </a:lnTo>
                <a:lnTo>
                  <a:pt x="0" y="6736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348" y="598932"/>
            <a:ext cx="11181588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756766"/>
            <a:ext cx="10907268" cy="1894331"/>
          </a:xfrm>
          <a:custGeom>
            <a:avLst/>
            <a:gdLst/>
            <a:ahLst/>
            <a:cxnLst/>
            <a:rect l="l" t="t" r="r" b="b"/>
            <a:pathLst>
              <a:path w="10907268" h="1894331">
                <a:moveTo>
                  <a:pt x="0" y="1894331"/>
                </a:moveTo>
                <a:lnTo>
                  <a:pt x="10907268" y="1894331"/>
                </a:lnTo>
                <a:lnTo>
                  <a:pt x="10907268" y="0"/>
                </a:lnTo>
                <a:lnTo>
                  <a:pt x="0" y="0"/>
                </a:lnTo>
                <a:lnTo>
                  <a:pt x="0" y="1894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0600" y="1284884"/>
            <a:ext cx="548640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  <a:r>
              <a:rPr lang="en-US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S.W.O.T.</a:t>
            </a: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8447" y="1272692"/>
            <a:ext cx="114030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ΠΟΥ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12280" y="1272692"/>
            <a:ext cx="332548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ΑΠΟΣΚΟΠΕΙ;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3899" y="3929024"/>
            <a:ext cx="483720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Η </a:t>
            </a:r>
            <a:r>
              <a:rPr sz="3600" spc="-29" baseline="3413" dirty="0" smtClean="0">
                <a:latin typeface="Calibri"/>
                <a:cs typeface="Calibri"/>
              </a:rPr>
              <a:t>ό</a:t>
            </a:r>
            <a:r>
              <a:rPr sz="3600" spc="0" baseline="3413" dirty="0" smtClean="0">
                <a:latin typeface="Calibri"/>
                <a:cs typeface="Calibri"/>
              </a:rPr>
              <a:t>λη δι</a:t>
            </a:r>
            <a:r>
              <a:rPr sz="3600" spc="-4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δι</a:t>
            </a:r>
            <a:r>
              <a:rPr sz="3600" spc="-64" baseline="3413" dirty="0" smtClean="0">
                <a:latin typeface="Calibri"/>
                <a:cs typeface="Calibri"/>
              </a:rPr>
              <a:t>κ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σία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 Αν</a:t>
            </a:r>
            <a:r>
              <a:rPr sz="3600" spc="-9" baseline="3413" dirty="0" smtClean="0">
                <a:latin typeface="Calibri"/>
                <a:cs typeface="Calibri"/>
              </a:rPr>
              <a:t>ά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ης </a:t>
            </a:r>
            <a:r>
              <a:rPr sz="3600" spc="-9" baseline="3413" dirty="0" smtClean="0">
                <a:latin typeface="Calibri"/>
                <a:cs typeface="Calibri"/>
              </a:rPr>
              <a:t>S</a:t>
            </a:r>
            <a:r>
              <a:rPr sz="3600" spc="-25" baseline="3413" dirty="0" smtClean="0">
                <a:latin typeface="Calibri"/>
                <a:cs typeface="Calibri"/>
              </a:rPr>
              <a:t>W</a:t>
            </a:r>
            <a:r>
              <a:rPr sz="3600" spc="-6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674" y="3929024"/>
            <a:ext cx="539612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34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ει </a:t>
            </a:r>
            <a:r>
              <a:rPr sz="3600" b="1" i="1" spc="9" baseline="3413" dirty="0" smtClean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sz="3600" b="1" i="1" spc="-29" baseline="3413" dirty="0" smtClean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ο </a:t>
            </a:r>
            <a:r>
              <a:rPr sz="3600" b="1" i="1" spc="4" baseline="3413" dirty="0" smtClean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χ</a:t>
            </a:r>
            <a:r>
              <a:rPr sz="3600" b="1" i="1" spc="-9" baseline="3413" dirty="0" smtClean="0">
                <a:solidFill>
                  <a:srgbClr val="7030A0"/>
                </a:solidFill>
                <a:latin typeface="Calibri"/>
                <a:cs typeface="Calibri"/>
              </a:rPr>
              <a:t>η</a:t>
            </a:r>
            <a:r>
              <a:rPr sz="3600" b="1" i="1" spc="-14" baseline="3413" dirty="0" smtClean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sz="3600" b="1" i="1" spc="-9" baseline="3413" dirty="0" smtClean="0">
                <a:solidFill>
                  <a:srgbClr val="7030A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ισ</a:t>
            </a:r>
            <a:r>
              <a:rPr sz="3600" b="1" i="1" spc="-14" baseline="3413" dirty="0" smtClean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ό </a:t>
            </a:r>
            <a:r>
              <a:rPr sz="3600" b="1" i="1" spc="29" baseline="3413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εν</a:t>
            </a:r>
            <a:r>
              <a:rPr sz="3600" b="1" i="1" spc="-4" baseline="3413" dirty="0" smtClean="0">
                <a:solidFill>
                  <a:srgbClr val="7030A0"/>
                </a:solidFill>
                <a:latin typeface="Calibri"/>
                <a:cs typeface="Calibri"/>
              </a:rPr>
              <a:t>ό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ς σ</a:t>
            </a:r>
            <a:r>
              <a:rPr sz="3600" b="1" i="1" spc="-29" baseline="3413" dirty="0" smtClean="0">
                <a:solidFill>
                  <a:srgbClr val="7030A0"/>
                </a:solidFill>
                <a:latin typeface="Calibri"/>
                <a:cs typeface="Calibri"/>
              </a:rPr>
              <a:t>χ</a:t>
            </a:r>
            <a:r>
              <a:rPr sz="3600" b="1" i="1" spc="-39" baseline="3413" dirty="0" smtClean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δίου</a:t>
            </a:r>
            <a:endParaRPr sz="2400" b="1" i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899" y="4258818"/>
            <a:ext cx="8904554" cy="988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spcBef>
                <a:spcPts val="127"/>
              </a:spcBef>
            </a:pP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δρ</a:t>
            </a:r>
            <a:r>
              <a:rPr sz="3600" b="1" i="1" spc="-19" baseline="3413" dirty="0" smtClean="0">
                <a:solidFill>
                  <a:srgbClr val="7030A0"/>
                </a:solidFill>
                <a:latin typeface="Calibri"/>
                <a:cs typeface="Calibri"/>
              </a:rPr>
              <a:t>ά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sz="3600" b="1" i="1" spc="-9" baseline="3413" dirty="0" smtClean="0">
                <a:solidFill>
                  <a:srgbClr val="7030A0"/>
                </a:solidFill>
                <a:latin typeface="Calibri"/>
                <a:cs typeface="Calibri"/>
              </a:rPr>
              <a:t>η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ς</a:t>
            </a:r>
            <a:r>
              <a:rPr sz="3600" b="1" i="1" spc="14" baseline="3413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με</a:t>
            </a:r>
            <a:r>
              <a:rPr sz="3600" b="1" i="1" spc="9" baseline="3413" dirty="0" smtClean="0">
                <a:solidFill>
                  <a:srgbClr val="7030A0"/>
                </a:solidFill>
                <a:latin typeface="Calibri"/>
                <a:cs typeface="Calibri"/>
              </a:rPr>
              <a:t>λ</a:t>
            </a:r>
            <a:r>
              <a:rPr sz="3600" b="1" i="1" spc="-19" baseline="3413" dirty="0" smtClean="0">
                <a:solidFill>
                  <a:srgbClr val="7030A0"/>
                </a:solidFill>
                <a:latin typeface="Calibri"/>
                <a:cs typeface="Calibri"/>
              </a:rPr>
              <a:t>λ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sz="3600" b="1" i="1" spc="4" baseline="3413" dirty="0" smtClean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τι</a:t>
            </a:r>
            <a:r>
              <a:rPr sz="3600" b="1" i="1" spc="-5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κ</a:t>
            </a:r>
            <a:r>
              <a:rPr sz="3600" b="1" i="1" spc="-14" baseline="3413" dirty="0" smtClean="0">
                <a:solidFill>
                  <a:srgbClr val="7030A0"/>
                </a:solidFill>
                <a:latin typeface="Calibri"/>
                <a:cs typeface="Calibri"/>
              </a:rPr>
              <a:t>ώ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sz="3600" b="1" i="1" spc="-9" baseline="3413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ενε</a:t>
            </a:r>
            <a:r>
              <a:rPr sz="3600" b="1" i="1" spc="-9" baseline="3413" dirty="0" smtClean="0">
                <a:solidFill>
                  <a:srgbClr val="7030A0"/>
                </a:solidFill>
                <a:latin typeface="Calibri"/>
                <a:cs typeface="Calibri"/>
              </a:rPr>
              <a:t>ρ</a:t>
            </a:r>
            <a:r>
              <a:rPr sz="3600" b="1" i="1" spc="-14" baseline="3413" dirty="0" smtClean="0">
                <a:solidFill>
                  <a:srgbClr val="7030A0"/>
                </a:solidFill>
                <a:latin typeface="Calibri"/>
                <a:cs typeface="Calibri"/>
              </a:rPr>
              <a:t>γ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ει</a:t>
            </a:r>
            <a:r>
              <a:rPr sz="3600" b="1" i="1" spc="-14" baseline="3413" dirty="0" smtClean="0">
                <a:solidFill>
                  <a:srgbClr val="7030A0"/>
                </a:solidFill>
                <a:latin typeface="Calibri"/>
                <a:cs typeface="Calibri"/>
              </a:rPr>
              <a:t>ώ</a:t>
            </a:r>
            <a:r>
              <a:rPr sz="3600" b="1" i="1" spc="0" baseline="3413" dirty="0" smtClean="0">
                <a:solidFill>
                  <a:srgbClr val="7030A0"/>
                </a:solidFill>
                <a:latin typeface="Calibri"/>
                <a:cs typeface="Calibri"/>
              </a:rPr>
              <a:t>ν</a:t>
            </a:r>
            <a:r>
              <a:rPr sz="3600" b="1" i="1" spc="-9" baseline="3413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που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θα 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ρί</a:t>
            </a:r>
            <a:r>
              <a:rPr sz="3600" spc="-14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 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τις 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ρ</a:t>
            </a:r>
            <a:r>
              <a:rPr sz="3600" spc="-1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ι</a:t>
            </a:r>
            <a:r>
              <a:rPr sz="3600" spc="-34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ές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2"/>
              </a:spcBef>
            </a:pPr>
            <a:r>
              <a:rPr sz="36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δυνα</a:t>
            </a:r>
            <a:r>
              <a:rPr sz="3600" b="1" spc="-29" baseline="3413" dirty="0" smtClean="0">
                <a:solidFill>
                  <a:srgbClr val="006FC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ό</a:t>
            </a:r>
            <a:r>
              <a:rPr sz="3600" b="1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τ</a:t>
            </a:r>
            <a:r>
              <a:rPr sz="3600" b="1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η</a:t>
            </a:r>
            <a:r>
              <a:rPr sz="36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τες</a:t>
            </a:r>
            <a:r>
              <a:rPr sz="3600" b="1" spc="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69" baseline="3413" dirty="0" smtClean="0"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latin typeface="Calibri"/>
                <a:cs typeface="Calibri"/>
              </a:rPr>
              <a:t>αι</a:t>
            </a:r>
            <a:r>
              <a:rPr sz="3600" b="1" spc="-1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ε</a:t>
            </a:r>
            <a:r>
              <a:rPr sz="3600" b="1" spc="-4" baseline="3413" dirty="0" smtClean="0">
                <a:solidFill>
                  <a:srgbClr val="006FC0"/>
                </a:solidFill>
                <a:latin typeface="Calibri"/>
                <a:cs typeface="Calibri"/>
              </a:rPr>
              <a:t>υ</a:t>
            </a:r>
            <a:r>
              <a:rPr sz="3600" b="1" spc="-69" baseline="3413" dirty="0" smtClean="0">
                <a:solidFill>
                  <a:srgbClr val="006FC0"/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αιρίες</a:t>
            </a:r>
            <a:r>
              <a:rPr sz="3600" spc="0" baseline="3413" dirty="0" smtClean="0">
                <a:latin typeface="Calibri"/>
                <a:cs typeface="Calibri"/>
              </a:rPr>
              <a:t>, ώ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τε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 α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τιμε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ωπ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19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ούν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οι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απε</a:t>
            </a:r>
            <a:r>
              <a:rPr sz="36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λές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να</a:t>
            </a:r>
            <a:r>
              <a:rPr lang="en-US" sz="2400" spc="0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επερ</a:t>
            </a:r>
            <a:r>
              <a:rPr sz="3600" spc="-25" baseline="3413" dirty="0" smtClean="0">
                <a:latin typeface="Calibri"/>
                <a:cs typeface="Calibri"/>
              </a:rPr>
              <a:t>α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ν οι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δυναμίες</a:t>
            </a:r>
            <a:r>
              <a:rPr sz="3600" spc="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ήμ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ς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224" y="1216152"/>
            <a:ext cx="195072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43890" y="2362730"/>
            <a:ext cx="3255645" cy="39516"/>
          </a:xfrm>
          <a:custGeom>
            <a:avLst/>
            <a:gdLst/>
            <a:ahLst/>
            <a:cxnLst/>
            <a:rect l="l" t="t" r="r" b="b"/>
            <a:pathLst>
              <a:path w="3255645" h="39516">
                <a:moveTo>
                  <a:pt x="838" y="20424"/>
                </a:moveTo>
                <a:lnTo>
                  <a:pt x="0" y="29187"/>
                </a:lnTo>
                <a:lnTo>
                  <a:pt x="29627" y="28956"/>
                </a:lnTo>
                <a:lnTo>
                  <a:pt x="88201" y="28981"/>
                </a:lnTo>
                <a:lnTo>
                  <a:pt x="117396" y="29187"/>
                </a:lnTo>
                <a:lnTo>
                  <a:pt x="146697" y="29491"/>
                </a:lnTo>
                <a:lnTo>
                  <a:pt x="176227" y="29867"/>
                </a:lnTo>
                <a:lnTo>
                  <a:pt x="206112" y="30292"/>
                </a:lnTo>
                <a:lnTo>
                  <a:pt x="236477" y="30742"/>
                </a:lnTo>
                <a:lnTo>
                  <a:pt x="267446" y="31191"/>
                </a:lnTo>
                <a:lnTo>
                  <a:pt x="299143" y="31616"/>
                </a:lnTo>
                <a:lnTo>
                  <a:pt x="331694" y="31992"/>
                </a:lnTo>
                <a:lnTo>
                  <a:pt x="365224" y="32296"/>
                </a:lnTo>
                <a:lnTo>
                  <a:pt x="399856" y="32503"/>
                </a:lnTo>
                <a:lnTo>
                  <a:pt x="472928" y="32527"/>
                </a:lnTo>
                <a:lnTo>
                  <a:pt x="511618" y="32296"/>
                </a:lnTo>
                <a:lnTo>
                  <a:pt x="551909" y="31871"/>
                </a:lnTo>
                <a:lnTo>
                  <a:pt x="593927" y="31227"/>
                </a:lnTo>
                <a:lnTo>
                  <a:pt x="637796" y="30341"/>
                </a:lnTo>
                <a:lnTo>
                  <a:pt x="683641" y="29187"/>
                </a:lnTo>
                <a:lnTo>
                  <a:pt x="729128" y="28099"/>
                </a:lnTo>
                <a:lnTo>
                  <a:pt x="772002" y="27397"/>
                </a:lnTo>
                <a:lnTo>
                  <a:pt x="812472" y="27035"/>
                </a:lnTo>
                <a:lnTo>
                  <a:pt x="850746" y="26968"/>
                </a:lnTo>
                <a:lnTo>
                  <a:pt x="887033" y="27151"/>
                </a:lnTo>
                <a:lnTo>
                  <a:pt x="921541" y="27539"/>
                </a:lnTo>
                <a:lnTo>
                  <a:pt x="954479" y="28086"/>
                </a:lnTo>
                <a:lnTo>
                  <a:pt x="986055" y="28748"/>
                </a:lnTo>
                <a:lnTo>
                  <a:pt x="1016478" y="29479"/>
                </a:lnTo>
                <a:lnTo>
                  <a:pt x="1045956" y="30235"/>
                </a:lnTo>
                <a:lnTo>
                  <a:pt x="1074697" y="30969"/>
                </a:lnTo>
                <a:lnTo>
                  <a:pt x="1102911" y="31638"/>
                </a:lnTo>
                <a:lnTo>
                  <a:pt x="1130806" y="32195"/>
                </a:lnTo>
                <a:lnTo>
                  <a:pt x="1158590" y="32596"/>
                </a:lnTo>
                <a:lnTo>
                  <a:pt x="1186471" y="32795"/>
                </a:lnTo>
                <a:lnTo>
                  <a:pt x="1214659" y="32747"/>
                </a:lnTo>
                <a:lnTo>
                  <a:pt x="1243362" y="32408"/>
                </a:lnTo>
                <a:lnTo>
                  <a:pt x="1272787" y="31731"/>
                </a:lnTo>
                <a:lnTo>
                  <a:pt x="1303145" y="30673"/>
                </a:lnTo>
                <a:lnTo>
                  <a:pt x="1334642" y="29187"/>
                </a:lnTo>
                <a:lnTo>
                  <a:pt x="1365547" y="27631"/>
                </a:lnTo>
                <a:lnTo>
                  <a:pt x="1394199" y="26375"/>
                </a:lnTo>
                <a:lnTo>
                  <a:pt x="1420916" y="25398"/>
                </a:lnTo>
                <a:lnTo>
                  <a:pt x="1446018" y="24676"/>
                </a:lnTo>
                <a:lnTo>
                  <a:pt x="1469824" y="24187"/>
                </a:lnTo>
                <a:lnTo>
                  <a:pt x="1492652" y="23906"/>
                </a:lnTo>
                <a:lnTo>
                  <a:pt x="1536650" y="23884"/>
                </a:lnTo>
                <a:lnTo>
                  <a:pt x="1558457" y="24095"/>
                </a:lnTo>
                <a:lnTo>
                  <a:pt x="1580562" y="24425"/>
                </a:lnTo>
                <a:lnTo>
                  <a:pt x="1603283" y="24849"/>
                </a:lnTo>
                <a:lnTo>
                  <a:pt x="1626940" y="25347"/>
                </a:lnTo>
                <a:lnTo>
                  <a:pt x="1651850" y="25893"/>
                </a:lnTo>
                <a:lnTo>
                  <a:pt x="1678333" y="26467"/>
                </a:lnTo>
                <a:lnTo>
                  <a:pt x="1706707" y="27044"/>
                </a:lnTo>
                <a:lnTo>
                  <a:pt x="1737291" y="27602"/>
                </a:lnTo>
                <a:lnTo>
                  <a:pt x="1770405" y="28118"/>
                </a:lnTo>
                <a:lnTo>
                  <a:pt x="1806367" y="28570"/>
                </a:lnTo>
                <a:lnTo>
                  <a:pt x="1845495" y="28934"/>
                </a:lnTo>
                <a:lnTo>
                  <a:pt x="1888109" y="29187"/>
                </a:lnTo>
                <a:lnTo>
                  <a:pt x="1932303" y="29187"/>
                </a:lnTo>
                <a:lnTo>
                  <a:pt x="1975959" y="28844"/>
                </a:lnTo>
                <a:lnTo>
                  <a:pt x="2019020" y="28216"/>
                </a:lnTo>
                <a:lnTo>
                  <a:pt x="2061429" y="27358"/>
                </a:lnTo>
                <a:lnTo>
                  <a:pt x="2103127" y="26330"/>
                </a:lnTo>
                <a:lnTo>
                  <a:pt x="2144058" y="25187"/>
                </a:lnTo>
                <a:lnTo>
                  <a:pt x="2184164" y="23986"/>
                </a:lnTo>
                <a:lnTo>
                  <a:pt x="2223386" y="22786"/>
                </a:lnTo>
                <a:lnTo>
                  <a:pt x="2261669" y="21643"/>
                </a:lnTo>
                <a:lnTo>
                  <a:pt x="2298953" y="20615"/>
                </a:lnTo>
                <a:lnTo>
                  <a:pt x="2335183" y="19757"/>
                </a:lnTo>
                <a:lnTo>
                  <a:pt x="2370299" y="19129"/>
                </a:lnTo>
                <a:lnTo>
                  <a:pt x="2404245" y="18786"/>
                </a:lnTo>
                <a:lnTo>
                  <a:pt x="2436963" y="18786"/>
                </a:lnTo>
                <a:lnTo>
                  <a:pt x="2468395" y="19186"/>
                </a:lnTo>
                <a:lnTo>
                  <a:pt x="2498485" y="20043"/>
                </a:lnTo>
                <a:lnTo>
                  <a:pt x="2527174" y="21415"/>
                </a:lnTo>
                <a:lnTo>
                  <a:pt x="2554404" y="23358"/>
                </a:lnTo>
                <a:lnTo>
                  <a:pt x="2580119" y="25930"/>
                </a:lnTo>
                <a:lnTo>
                  <a:pt x="2604262" y="29187"/>
                </a:lnTo>
                <a:lnTo>
                  <a:pt x="2629068" y="32442"/>
                </a:lnTo>
                <a:lnTo>
                  <a:pt x="2656636" y="35006"/>
                </a:lnTo>
                <a:lnTo>
                  <a:pt x="2686641" y="36938"/>
                </a:lnTo>
                <a:lnTo>
                  <a:pt x="2718759" y="38295"/>
                </a:lnTo>
                <a:lnTo>
                  <a:pt x="2752665" y="39135"/>
                </a:lnTo>
                <a:lnTo>
                  <a:pt x="2788035" y="39516"/>
                </a:lnTo>
                <a:lnTo>
                  <a:pt x="2824545" y="39497"/>
                </a:lnTo>
                <a:lnTo>
                  <a:pt x="2861870" y="39136"/>
                </a:lnTo>
                <a:lnTo>
                  <a:pt x="2899686" y="38490"/>
                </a:lnTo>
                <a:lnTo>
                  <a:pt x="2937668" y="37617"/>
                </a:lnTo>
                <a:lnTo>
                  <a:pt x="2975492" y="36575"/>
                </a:lnTo>
                <a:lnTo>
                  <a:pt x="3012834" y="35423"/>
                </a:lnTo>
                <a:lnTo>
                  <a:pt x="3049368" y="34219"/>
                </a:lnTo>
                <a:lnTo>
                  <a:pt x="3084771" y="33020"/>
                </a:lnTo>
                <a:lnTo>
                  <a:pt x="3118719" y="31884"/>
                </a:lnTo>
                <a:lnTo>
                  <a:pt x="3150886" y="30870"/>
                </a:lnTo>
                <a:lnTo>
                  <a:pt x="3180948" y="30035"/>
                </a:lnTo>
                <a:lnTo>
                  <a:pt x="3208582" y="29437"/>
                </a:lnTo>
                <a:lnTo>
                  <a:pt x="3233462" y="29136"/>
                </a:lnTo>
                <a:lnTo>
                  <a:pt x="3255264" y="29187"/>
                </a:lnTo>
                <a:lnTo>
                  <a:pt x="3255645" y="20424"/>
                </a:lnTo>
                <a:lnTo>
                  <a:pt x="3255010" y="15344"/>
                </a:lnTo>
                <a:lnTo>
                  <a:pt x="3255264" y="10899"/>
                </a:lnTo>
                <a:lnTo>
                  <a:pt x="3215129" y="14857"/>
                </a:lnTo>
                <a:lnTo>
                  <a:pt x="3174276" y="17702"/>
                </a:lnTo>
                <a:lnTo>
                  <a:pt x="3132872" y="19551"/>
                </a:lnTo>
                <a:lnTo>
                  <a:pt x="3091083" y="20519"/>
                </a:lnTo>
                <a:lnTo>
                  <a:pt x="3049077" y="20722"/>
                </a:lnTo>
                <a:lnTo>
                  <a:pt x="3007021" y="20276"/>
                </a:lnTo>
                <a:lnTo>
                  <a:pt x="2965082" y="19298"/>
                </a:lnTo>
                <a:lnTo>
                  <a:pt x="2923428" y="17903"/>
                </a:lnTo>
                <a:lnTo>
                  <a:pt x="2882225" y="16208"/>
                </a:lnTo>
                <a:lnTo>
                  <a:pt x="2841640" y="14328"/>
                </a:lnTo>
                <a:lnTo>
                  <a:pt x="2801842" y="12380"/>
                </a:lnTo>
                <a:lnTo>
                  <a:pt x="2762996" y="10479"/>
                </a:lnTo>
                <a:lnTo>
                  <a:pt x="2725271" y="8741"/>
                </a:lnTo>
                <a:lnTo>
                  <a:pt x="2688833" y="7283"/>
                </a:lnTo>
                <a:lnTo>
                  <a:pt x="2653849" y="6220"/>
                </a:lnTo>
                <a:lnTo>
                  <a:pt x="2620487" y="5669"/>
                </a:lnTo>
                <a:lnTo>
                  <a:pt x="2588914" y="5745"/>
                </a:lnTo>
                <a:lnTo>
                  <a:pt x="2559297" y="6565"/>
                </a:lnTo>
                <a:lnTo>
                  <a:pt x="2531802" y="8244"/>
                </a:lnTo>
                <a:lnTo>
                  <a:pt x="2506599" y="10899"/>
                </a:lnTo>
                <a:lnTo>
                  <a:pt x="2481457" y="13701"/>
                </a:lnTo>
                <a:lnTo>
                  <a:pt x="2454240" y="15789"/>
                </a:lnTo>
                <a:lnTo>
                  <a:pt x="2425191" y="17234"/>
                </a:lnTo>
                <a:lnTo>
                  <a:pt x="2394556" y="18105"/>
                </a:lnTo>
                <a:lnTo>
                  <a:pt x="2362579" y="18472"/>
                </a:lnTo>
                <a:lnTo>
                  <a:pt x="2329503" y="18404"/>
                </a:lnTo>
                <a:lnTo>
                  <a:pt x="2295575" y="17972"/>
                </a:lnTo>
                <a:lnTo>
                  <a:pt x="2261037" y="17245"/>
                </a:lnTo>
                <a:lnTo>
                  <a:pt x="2226136" y="16293"/>
                </a:lnTo>
                <a:lnTo>
                  <a:pt x="2191115" y="15185"/>
                </a:lnTo>
                <a:lnTo>
                  <a:pt x="2156218" y="13992"/>
                </a:lnTo>
                <a:lnTo>
                  <a:pt x="2121691" y="12783"/>
                </a:lnTo>
                <a:lnTo>
                  <a:pt x="2087778" y="11627"/>
                </a:lnTo>
                <a:lnTo>
                  <a:pt x="2054722" y="10595"/>
                </a:lnTo>
                <a:lnTo>
                  <a:pt x="2022770" y="9756"/>
                </a:lnTo>
                <a:lnTo>
                  <a:pt x="1992165" y="9180"/>
                </a:lnTo>
                <a:lnTo>
                  <a:pt x="1963152" y="8937"/>
                </a:lnTo>
                <a:lnTo>
                  <a:pt x="1935975" y="9095"/>
                </a:lnTo>
                <a:lnTo>
                  <a:pt x="1910879" y="9726"/>
                </a:lnTo>
                <a:lnTo>
                  <a:pt x="1888109" y="10899"/>
                </a:lnTo>
                <a:lnTo>
                  <a:pt x="1865376" y="12362"/>
                </a:lnTo>
                <a:lnTo>
                  <a:pt x="1840370" y="13804"/>
                </a:lnTo>
                <a:lnTo>
                  <a:pt x="1813241" y="15201"/>
                </a:lnTo>
                <a:lnTo>
                  <a:pt x="1784136" y="16532"/>
                </a:lnTo>
                <a:lnTo>
                  <a:pt x="1753207" y="17775"/>
                </a:lnTo>
                <a:lnTo>
                  <a:pt x="1720602" y="18908"/>
                </a:lnTo>
                <a:lnTo>
                  <a:pt x="1686471" y="19909"/>
                </a:lnTo>
                <a:lnTo>
                  <a:pt x="1650964" y="20756"/>
                </a:lnTo>
                <a:lnTo>
                  <a:pt x="1614230" y="21427"/>
                </a:lnTo>
                <a:lnTo>
                  <a:pt x="1576419" y="21901"/>
                </a:lnTo>
                <a:lnTo>
                  <a:pt x="1537680" y="22154"/>
                </a:lnTo>
                <a:lnTo>
                  <a:pt x="1498163" y="22165"/>
                </a:lnTo>
                <a:lnTo>
                  <a:pt x="1458017" y="21912"/>
                </a:lnTo>
                <a:lnTo>
                  <a:pt x="1417392" y="21372"/>
                </a:lnTo>
                <a:lnTo>
                  <a:pt x="1376437" y="20525"/>
                </a:lnTo>
                <a:lnTo>
                  <a:pt x="1335303" y="19348"/>
                </a:lnTo>
                <a:lnTo>
                  <a:pt x="1294138" y="17819"/>
                </a:lnTo>
                <a:lnTo>
                  <a:pt x="1253092" y="15916"/>
                </a:lnTo>
                <a:lnTo>
                  <a:pt x="1212315" y="13616"/>
                </a:lnTo>
                <a:lnTo>
                  <a:pt x="1171955" y="10899"/>
                </a:lnTo>
                <a:lnTo>
                  <a:pt x="1133555" y="8191"/>
                </a:lnTo>
                <a:lnTo>
                  <a:pt x="1098361" y="5917"/>
                </a:lnTo>
                <a:lnTo>
                  <a:pt x="1066027" y="4052"/>
                </a:lnTo>
                <a:lnTo>
                  <a:pt x="1036208" y="2572"/>
                </a:lnTo>
                <a:lnTo>
                  <a:pt x="1008556" y="1452"/>
                </a:lnTo>
                <a:lnTo>
                  <a:pt x="982726" y="666"/>
                </a:lnTo>
                <a:lnTo>
                  <a:pt x="958372" y="190"/>
                </a:lnTo>
                <a:lnTo>
                  <a:pt x="935147" y="0"/>
                </a:lnTo>
                <a:lnTo>
                  <a:pt x="912705" y="69"/>
                </a:lnTo>
                <a:lnTo>
                  <a:pt x="890700" y="374"/>
                </a:lnTo>
                <a:lnTo>
                  <a:pt x="868785" y="889"/>
                </a:lnTo>
                <a:lnTo>
                  <a:pt x="846615" y="1591"/>
                </a:lnTo>
                <a:lnTo>
                  <a:pt x="823843" y="2452"/>
                </a:lnTo>
                <a:lnTo>
                  <a:pt x="800122" y="3450"/>
                </a:lnTo>
                <a:lnTo>
                  <a:pt x="775108" y="4559"/>
                </a:lnTo>
                <a:lnTo>
                  <a:pt x="748453" y="5754"/>
                </a:lnTo>
                <a:lnTo>
                  <a:pt x="719811" y="7011"/>
                </a:lnTo>
                <a:lnTo>
                  <a:pt x="688836" y="8303"/>
                </a:lnTo>
                <a:lnTo>
                  <a:pt x="655182" y="9608"/>
                </a:lnTo>
                <a:lnTo>
                  <a:pt x="618502" y="10899"/>
                </a:lnTo>
                <a:lnTo>
                  <a:pt x="581533" y="12189"/>
                </a:lnTo>
                <a:lnTo>
                  <a:pt x="547022" y="13491"/>
                </a:lnTo>
                <a:lnTo>
                  <a:pt x="514666" y="14780"/>
                </a:lnTo>
                <a:lnTo>
                  <a:pt x="484160" y="16032"/>
                </a:lnTo>
                <a:lnTo>
                  <a:pt x="455203" y="17221"/>
                </a:lnTo>
                <a:lnTo>
                  <a:pt x="427489" y="18324"/>
                </a:lnTo>
                <a:lnTo>
                  <a:pt x="400715" y="19316"/>
                </a:lnTo>
                <a:lnTo>
                  <a:pt x="374577" y="20171"/>
                </a:lnTo>
                <a:lnTo>
                  <a:pt x="348772" y="20866"/>
                </a:lnTo>
                <a:lnTo>
                  <a:pt x="322995" y="21377"/>
                </a:lnTo>
                <a:lnTo>
                  <a:pt x="296944" y="21677"/>
                </a:lnTo>
                <a:lnTo>
                  <a:pt x="270314" y="21744"/>
                </a:lnTo>
                <a:lnTo>
                  <a:pt x="242802" y="21552"/>
                </a:lnTo>
                <a:lnTo>
                  <a:pt x="214104" y="21076"/>
                </a:lnTo>
                <a:lnTo>
                  <a:pt x="183916" y="20293"/>
                </a:lnTo>
                <a:lnTo>
                  <a:pt x="151934" y="19178"/>
                </a:lnTo>
                <a:lnTo>
                  <a:pt x="117856" y="17705"/>
                </a:lnTo>
                <a:lnTo>
                  <a:pt x="81376" y="15851"/>
                </a:lnTo>
                <a:lnTo>
                  <a:pt x="42192" y="13590"/>
                </a:lnTo>
                <a:lnTo>
                  <a:pt x="0" y="10899"/>
                </a:lnTo>
                <a:lnTo>
                  <a:pt x="368" y="17757"/>
                </a:lnTo>
                <a:lnTo>
                  <a:pt x="838" y="2042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686" y="2357961"/>
            <a:ext cx="3255467" cy="46585"/>
          </a:xfrm>
          <a:custGeom>
            <a:avLst/>
            <a:gdLst/>
            <a:ahLst/>
            <a:cxnLst/>
            <a:rect l="l" t="t" r="r" b="b"/>
            <a:pathLst>
              <a:path w="3255467" h="46585">
                <a:moveTo>
                  <a:pt x="203" y="15668"/>
                </a:moveTo>
                <a:lnTo>
                  <a:pt x="36090" y="12536"/>
                </a:lnTo>
                <a:lnTo>
                  <a:pt x="71667" y="9767"/>
                </a:lnTo>
                <a:lnTo>
                  <a:pt x="106897" y="7354"/>
                </a:lnTo>
                <a:lnTo>
                  <a:pt x="141746" y="5293"/>
                </a:lnTo>
                <a:lnTo>
                  <a:pt x="176179" y="3577"/>
                </a:lnTo>
                <a:lnTo>
                  <a:pt x="210159" y="2202"/>
                </a:lnTo>
                <a:lnTo>
                  <a:pt x="243653" y="1163"/>
                </a:lnTo>
                <a:lnTo>
                  <a:pt x="276624" y="453"/>
                </a:lnTo>
                <a:lnTo>
                  <a:pt x="309037" y="67"/>
                </a:lnTo>
                <a:lnTo>
                  <a:pt x="340858" y="0"/>
                </a:lnTo>
                <a:lnTo>
                  <a:pt x="372051" y="246"/>
                </a:lnTo>
                <a:lnTo>
                  <a:pt x="402580" y="800"/>
                </a:lnTo>
                <a:lnTo>
                  <a:pt x="432411" y="1657"/>
                </a:lnTo>
                <a:lnTo>
                  <a:pt x="461507" y="2811"/>
                </a:lnTo>
                <a:lnTo>
                  <a:pt x="489835" y="4256"/>
                </a:lnTo>
                <a:lnTo>
                  <a:pt x="517359" y="5988"/>
                </a:lnTo>
                <a:lnTo>
                  <a:pt x="544043" y="8000"/>
                </a:lnTo>
                <a:lnTo>
                  <a:pt x="569852" y="10288"/>
                </a:lnTo>
                <a:lnTo>
                  <a:pt x="594751" y="12846"/>
                </a:lnTo>
                <a:lnTo>
                  <a:pt x="618705" y="15668"/>
                </a:lnTo>
                <a:lnTo>
                  <a:pt x="642504" y="18347"/>
                </a:lnTo>
                <a:lnTo>
                  <a:pt x="666992" y="20506"/>
                </a:lnTo>
                <a:lnTo>
                  <a:pt x="692207" y="22185"/>
                </a:lnTo>
                <a:lnTo>
                  <a:pt x="718188" y="23422"/>
                </a:lnTo>
                <a:lnTo>
                  <a:pt x="744974" y="24258"/>
                </a:lnTo>
                <a:lnTo>
                  <a:pt x="772603" y="24733"/>
                </a:lnTo>
                <a:lnTo>
                  <a:pt x="801115" y="24886"/>
                </a:lnTo>
                <a:lnTo>
                  <a:pt x="830548" y="24757"/>
                </a:lnTo>
                <a:lnTo>
                  <a:pt x="860940" y="24386"/>
                </a:lnTo>
                <a:lnTo>
                  <a:pt x="892332" y="23812"/>
                </a:lnTo>
                <a:lnTo>
                  <a:pt x="924760" y="23075"/>
                </a:lnTo>
                <a:lnTo>
                  <a:pt x="958265" y="22215"/>
                </a:lnTo>
                <a:lnTo>
                  <a:pt x="992885" y="21272"/>
                </a:lnTo>
                <a:lnTo>
                  <a:pt x="1028658" y="20285"/>
                </a:lnTo>
                <a:lnTo>
                  <a:pt x="1065624" y="19294"/>
                </a:lnTo>
                <a:lnTo>
                  <a:pt x="1103821" y="18338"/>
                </a:lnTo>
                <a:lnTo>
                  <a:pt x="1143287" y="17458"/>
                </a:lnTo>
                <a:lnTo>
                  <a:pt x="1184063" y="16693"/>
                </a:lnTo>
                <a:lnTo>
                  <a:pt x="1226186" y="16083"/>
                </a:lnTo>
                <a:lnTo>
                  <a:pt x="1269695" y="15668"/>
                </a:lnTo>
                <a:lnTo>
                  <a:pt x="1312992" y="15469"/>
                </a:lnTo>
                <a:lnTo>
                  <a:pt x="1354540" y="15462"/>
                </a:lnTo>
                <a:lnTo>
                  <a:pt x="1394471" y="15620"/>
                </a:lnTo>
                <a:lnTo>
                  <a:pt x="1432916" y="15912"/>
                </a:lnTo>
                <a:lnTo>
                  <a:pt x="1470007" y="16311"/>
                </a:lnTo>
                <a:lnTo>
                  <a:pt x="1505876" y="16788"/>
                </a:lnTo>
                <a:lnTo>
                  <a:pt x="1540654" y="17315"/>
                </a:lnTo>
                <a:lnTo>
                  <a:pt x="1574472" y="17863"/>
                </a:lnTo>
                <a:lnTo>
                  <a:pt x="1607463" y="18403"/>
                </a:lnTo>
                <a:lnTo>
                  <a:pt x="1639757" y="18907"/>
                </a:lnTo>
                <a:lnTo>
                  <a:pt x="1671486" y="19346"/>
                </a:lnTo>
                <a:lnTo>
                  <a:pt x="1702782" y="19691"/>
                </a:lnTo>
                <a:lnTo>
                  <a:pt x="1733776" y="19915"/>
                </a:lnTo>
                <a:lnTo>
                  <a:pt x="1764600" y="19989"/>
                </a:lnTo>
                <a:lnTo>
                  <a:pt x="1795385" y="19883"/>
                </a:lnTo>
                <a:lnTo>
                  <a:pt x="1826264" y="19570"/>
                </a:lnTo>
                <a:lnTo>
                  <a:pt x="1857366" y="19020"/>
                </a:lnTo>
                <a:lnTo>
                  <a:pt x="1888825" y="18206"/>
                </a:lnTo>
                <a:lnTo>
                  <a:pt x="1920771" y="17098"/>
                </a:lnTo>
                <a:lnTo>
                  <a:pt x="1953336" y="15668"/>
                </a:lnTo>
                <a:lnTo>
                  <a:pt x="1986700" y="14323"/>
                </a:lnTo>
                <a:lnTo>
                  <a:pt x="2020875" y="13453"/>
                </a:lnTo>
                <a:lnTo>
                  <a:pt x="2055739" y="13001"/>
                </a:lnTo>
                <a:lnTo>
                  <a:pt x="2091173" y="12913"/>
                </a:lnTo>
                <a:lnTo>
                  <a:pt x="2127056" y="13132"/>
                </a:lnTo>
                <a:lnTo>
                  <a:pt x="2163266" y="13604"/>
                </a:lnTo>
                <a:lnTo>
                  <a:pt x="2199683" y="14273"/>
                </a:lnTo>
                <a:lnTo>
                  <a:pt x="2236186" y="15083"/>
                </a:lnTo>
                <a:lnTo>
                  <a:pt x="2272654" y="15979"/>
                </a:lnTo>
                <a:lnTo>
                  <a:pt x="2308967" y="16906"/>
                </a:lnTo>
                <a:lnTo>
                  <a:pt x="2345004" y="17809"/>
                </a:lnTo>
                <a:lnTo>
                  <a:pt x="2380644" y="18631"/>
                </a:lnTo>
                <a:lnTo>
                  <a:pt x="2415766" y="19317"/>
                </a:lnTo>
                <a:lnTo>
                  <a:pt x="2450249" y="19813"/>
                </a:lnTo>
                <a:lnTo>
                  <a:pt x="2483973" y="20062"/>
                </a:lnTo>
                <a:lnTo>
                  <a:pt x="2516817" y="20008"/>
                </a:lnTo>
                <a:lnTo>
                  <a:pt x="2548661" y="19598"/>
                </a:lnTo>
                <a:lnTo>
                  <a:pt x="2579382" y="18775"/>
                </a:lnTo>
                <a:lnTo>
                  <a:pt x="2608861" y="17483"/>
                </a:lnTo>
                <a:lnTo>
                  <a:pt x="2636977" y="15668"/>
                </a:lnTo>
                <a:lnTo>
                  <a:pt x="2665231" y="13816"/>
                </a:lnTo>
                <a:lnTo>
                  <a:pt x="2695062" y="12421"/>
                </a:lnTo>
                <a:lnTo>
                  <a:pt x="2726253" y="11439"/>
                </a:lnTo>
                <a:lnTo>
                  <a:pt x="2758590" y="10828"/>
                </a:lnTo>
                <a:lnTo>
                  <a:pt x="2791855" y="10542"/>
                </a:lnTo>
                <a:lnTo>
                  <a:pt x="2825833" y="10539"/>
                </a:lnTo>
                <a:lnTo>
                  <a:pt x="2860309" y="10775"/>
                </a:lnTo>
                <a:lnTo>
                  <a:pt x="2895065" y="11206"/>
                </a:lnTo>
                <a:lnTo>
                  <a:pt x="2929887" y="11788"/>
                </a:lnTo>
                <a:lnTo>
                  <a:pt x="2964557" y="12477"/>
                </a:lnTo>
                <a:lnTo>
                  <a:pt x="2998861" y="13231"/>
                </a:lnTo>
                <a:lnTo>
                  <a:pt x="3032583" y="14004"/>
                </a:lnTo>
                <a:lnTo>
                  <a:pt x="3065506" y="14754"/>
                </a:lnTo>
                <a:lnTo>
                  <a:pt x="3097414" y="15436"/>
                </a:lnTo>
                <a:lnTo>
                  <a:pt x="3128092" y="16007"/>
                </a:lnTo>
                <a:lnTo>
                  <a:pt x="3157323" y="16424"/>
                </a:lnTo>
                <a:lnTo>
                  <a:pt x="3184892" y="16642"/>
                </a:lnTo>
                <a:lnTo>
                  <a:pt x="3210583" y="16618"/>
                </a:lnTo>
                <a:lnTo>
                  <a:pt x="3234180" y="16308"/>
                </a:lnTo>
                <a:lnTo>
                  <a:pt x="3255467" y="15668"/>
                </a:lnTo>
                <a:lnTo>
                  <a:pt x="3254705" y="23796"/>
                </a:lnTo>
                <a:lnTo>
                  <a:pt x="3255086" y="27733"/>
                </a:lnTo>
                <a:lnTo>
                  <a:pt x="3255467" y="33956"/>
                </a:lnTo>
                <a:lnTo>
                  <a:pt x="3228793" y="34549"/>
                </a:lnTo>
                <a:lnTo>
                  <a:pt x="3198964" y="34865"/>
                </a:lnTo>
                <a:lnTo>
                  <a:pt x="3166346" y="34940"/>
                </a:lnTo>
                <a:lnTo>
                  <a:pt x="3131304" y="34810"/>
                </a:lnTo>
                <a:lnTo>
                  <a:pt x="3094204" y="34510"/>
                </a:lnTo>
                <a:lnTo>
                  <a:pt x="3055412" y="34076"/>
                </a:lnTo>
                <a:lnTo>
                  <a:pt x="3015292" y="33544"/>
                </a:lnTo>
                <a:lnTo>
                  <a:pt x="2974211" y="32950"/>
                </a:lnTo>
                <a:lnTo>
                  <a:pt x="2932535" y="32329"/>
                </a:lnTo>
                <a:lnTo>
                  <a:pt x="2890627" y="31718"/>
                </a:lnTo>
                <a:lnTo>
                  <a:pt x="2848856" y="31151"/>
                </a:lnTo>
                <a:lnTo>
                  <a:pt x="2807584" y="30664"/>
                </a:lnTo>
                <a:lnTo>
                  <a:pt x="2767180" y="30294"/>
                </a:lnTo>
                <a:lnTo>
                  <a:pt x="2728007" y="30076"/>
                </a:lnTo>
                <a:lnTo>
                  <a:pt x="2690432" y="30045"/>
                </a:lnTo>
                <a:lnTo>
                  <a:pt x="2654820" y="30238"/>
                </a:lnTo>
                <a:lnTo>
                  <a:pt x="2621536" y="30689"/>
                </a:lnTo>
                <a:lnTo>
                  <a:pt x="2590947" y="31436"/>
                </a:lnTo>
                <a:lnTo>
                  <a:pt x="2563418" y="32513"/>
                </a:lnTo>
                <a:lnTo>
                  <a:pt x="2539314" y="33956"/>
                </a:lnTo>
                <a:lnTo>
                  <a:pt x="2516265" y="35240"/>
                </a:lnTo>
                <a:lnTo>
                  <a:pt x="2491679" y="35873"/>
                </a:lnTo>
                <a:lnTo>
                  <a:pt x="2465587" y="35941"/>
                </a:lnTo>
                <a:lnTo>
                  <a:pt x="2438024" y="35529"/>
                </a:lnTo>
                <a:lnTo>
                  <a:pt x="2409020" y="34724"/>
                </a:lnTo>
                <a:lnTo>
                  <a:pt x="2378608" y="33612"/>
                </a:lnTo>
                <a:lnTo>
                  <a:pt x="2346821" y="32279"/>
                </a:lnTo>
                <a:lnTo>
                  <a:pt x="2313691" y="30811"/>
                </a:lnTo>
                <a:lnTo>
                  <a:pt x="2279250" y="29293"/>
                </a:lnTo>
                <a:lnTo>
                  <a:pt x="2243531" y="27812"/>
                </a:lnTo>
                <a:lnTo>
                  <a:pt x="2206566" y="26455"/>
                </a:lnTo>
                <a:lnTo>
                  <a:pt x="2168387" y="25306"/>
                </a:lnTo>
                <a:lnTo>
                  <a:pt x="2129028" y="24452"/>
                </a:lnTo>
                <a:lnTo>
                  <a:pt x="2088520" y="23979"/>
                </a:lnTo>
                <a:lnTo>
                  <a:pt x="2046895" y="23973"/>
                </a:lnTo>
                <a:lnTo>
                  <a:pt x="2004186" y="24520"/>
                </a:lnTo>
                <a:lnTo>
                  <a:pt x="1960426" y="25705"/>
                </a:lnTo>
                <a:lnTo>
                  <a:pt x="1915647" y="27616"/>
                </a:lnTo>
                <a:lnTo>
                  <a:pt x="1869881" y="30338"/>
                </a:lnTo>
                <a:lnTo>
                  <a:pt x="1823161" y="33956"/>
                </a:lnTo>
                <a:lnTo>
                  <a:pt x="1777953" y="37668"/>
                </a:lnTo>
                <a:lnTo>
                  <a:pt x="1736442" y="40650"/>
                </a:lnTo>
                <a:lnTo>
                  <a:pt x="1698233" y="42958"/>
                </a:lnTo>
                <a:lnTo>
                  <a:pt x="1662931" y="44649"/>
                </a:lnTo>
                <a:lnTo>
                  <a:pt x="1630145" y="45779"/>
                </a:lnTo>
                <a:lnTo>
                  <a:pt x="1599478" y="46406"/>
                </a:lnTo>
                <a:lnTo>
                  <a:pt x="1570538" y="46585"/>
                </a:lnTo>
                <a:lnTo>
                  <a:pt x="1542930" y="46374"/>
                </a:lnTo>
                <a:lnTo>
                  <a:pt x="1516260" y="45828"/>
                </a:lnTo>
                <a:lnTo>
                  <a:pt x="1490135" y="45005"/>
                </a:lnTo>
                <a:lnTo>
                  <a:pt x="1464160" y="43961"/>
                </a:lnTo>
                <a:lnTo>
                  <a:pt x="1437942" y="42753"/>
                </a:lnTo>
                <a:lnTo>
                  <a:pt x="1411087" y="41436"/>
                </a:lnTo>
                <a:lnTo>
                  <a:pt x="1383200" y="40069"/>
                </a:lnTo>
                <a:lnTo>
                  <a:pt x="1353888" y="38707"/>
                </a:lnTo>
                <a:lnTo>
                  <a:pt x="1322756" y="37406"/>
                </a:lnTo>
                <a:lnTo>
                  <a:pt x="1289412" y="36225"/>
                </a:lnTo>
                <a:lnTo>
                  <a:pt x="1253460" y="35218"/>
                </a:lnTo>
                <a:lnTo>
                  <a:pt x="1214507" y="34443"/>
                </a:lnTo>
                <a:lnTo>
                  <a:pt x="1172159" y="33956"/>
                </a:lnTo>
                <a:lnTo>
                  <a:pt x="1127773" y="33801"/>
                </a:lnTo>
                <a:lnTo>
                  <a:pt x="1082897" y="33953"/>
                </a:lnTo>
                <a:lnTo>
                  <a:pt x="1037362" y="34362"/>
                </a:lnTo>
                <a:lnTo>
                  <a:pt x="991001" y="34980"/>
                </a:lnTo>
                <a:lnTo>
                  <a:pt x="943647" y="35760"/>
                </a:lnTo>
                <a:lnTo>
                  <a:pt x="895132" y="36652"/>
                </a:lnTo>
                <a:lnTo>
                  <a:pt x="845289" y="37610"/>
                </a:lnTo>
                <a:lnTo>
                  <a:pt x="793949" y="38583"/>
                </a:lnTo>
                <a:lnTo>
                  <a:pt x="740946" y="39524"/>
                </a:lnTo>
                <a:lnTo>
                  <a:pt x="686112" y="40386"/>
                </a:lnTo>
                <a:lnTo>
                  <a:pt x="629279" y="41118"/>
                </a:lnTo>
                <a:lnTo>
                  <a:pt x="570281" y="41674"/>
                </a:lnTo>
                <a:lnTo>
                  <a:pt x="508948" y="42004"/>
                </a:lnTo>
                <a:lnTo>
                  <a:pt x="445114" y="42061"/>
                </a:lnTo>
                <a:lnTo>
                  <a:pt x="378611" y="41796"/>
                </a:lnTo>
                <a:lnTo>
                  <a:pt x="309272" y="41162"/>
                </a:lnTo>
                <a:lnTo>
                  <a:pt x="236930" y="40108"/>
                </a:lnTo>
                <a:lnTo>
                  <a:pt x="161415" y="38589"/>
                </a:lnTo>
                <a:lnTo>
                  <a:pt x="82562" y="36554"/>
                </a:lnTo>
                <a:lnTo>
                  <a:pt x="203" y="33956"/>
                </a:lnTo>
                <a:lnTo>
                  <a:pt x="152" y="28114"/>
                </a:lnTo>
                <a:lnTo>
                  <a:pt x="0" y="22145"/>
                </a:lnTo>
                <a:lnTo>
                  <a:pt x="203" y="15668"/>
                </a:lnTo>
                <a:close/>
              </a:path>
            </a:pathLst>
          </a:custGeom>
          <a:ln w="381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4573"/>
            <a:ext cx="6562343" cy="2891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1447800"/>
            <a:ext cx="2409698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83306" y="1445500"/>
            <a:ext cx="2058093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S.W.O.T.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676" y="3888740"/>
            <a:ext cx="47818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Η μ</a:t>
            </a:r>
            <a:r>
              <a:rPr sz="3600" spc="-25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θ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δος 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νά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υ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ης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9" baseline="3413" dirty="0" smtClean="0">
                <a:latin typeface="Calibri"/>
                <a:cs typeface="Calibri"/>
              </a:rPr>
              <a:t>S</a:t>
            </a:r>
            <a:r>
              <a:rPr sz="3600" spc="-25" baseline="3413" dirty="0" smtClean="0">
                <a:latin typeface="Calibri"/>
                <a:cs typeface="Calibri"/>
              </a:rPr>
              <a:t>W</a:t>
            </a:r>
            <a:r>
              <a:rPr sz="3600" spc="-6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β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σί</a:t>
            </a:r>
            <a:r>
              <a:rPr sz="3600" spc="-19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9854" y="3888740"/>
            <a:ext cx="3993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σε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4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ερα β</a:t>
            </a:r>
            <a:r>
              <a:rPr sz="3600" spc="-25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ά ερωτ</a:t>
            </a:r>
            <a:r>
              <a:rPr sz="3600" spc="-4" baseline="3413" dirty="0" smtClean="0">
                <a:latin typeface="Calibri"/>
                <a:cs typeface="Calibri"/>
              </a:rPr>
              <a:t>ή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676" y="4345711"/>
            <a:ext cx="301328" cy="1699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33"/>
              </a:spcBef>
            </a:pPr>
            <a:r>
              <a:rPr sz="2400" spc="-4" dirty="0" smtClean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58"/>
              </a:spcBef>
            </a:pPr>
            <a:r>
              <a:rPr sz="2400" spc="-4" dirty="0" smtClean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70"/>
              </a:spcBef>
            </a:pPr>
            <a:r>
              <a:rPr sz="2400" spc="-4" dirty="0" smtClean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092" y="4345711"/>
            <a:ext cx="313163" cy="1699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812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Τι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33"/>
              </a:spcBef>
            </a:pPr>
            <a:r>
              <a:rPr sz="2400" spc="0" dirty="0" smtClean="0">
                <a:latin typeface="Calibri"/>
                <a:cs typeface="Calibri"/>
              </a:rPr>
              <a:t>Τι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58"/>
              </a:spcBef>
            </a:pPr>
            <a:r>
              <a:rPr sz="2400" spc="0" dirty="0" smtClean="0">
                <a:latin typeface="Calibri"/>
                <a:cs typeface="Calibri"/>
              </a:rPr>
              <a:t>Τι</a:t>
            </a:r>
            <a:endParaRPr sz="2400" dirty="0">
              <a:latin typeface="Calibri"/>
              <a:cs typeface="Calibri"/>
            </a:endParaRPr>
          </a:p>
          <a:p>
            <a:pPr marL="12700" marR="10090">
              <a:lnSpc>
                <a:spcPct val="101725"/>
              </a:lnSpc>
              <a:spcBef>
                <a:spcPts val="670"/>
              </a:spcBef>
            </a:pPr>
            <a:r>
              <a:rPr sz="2400" spc="0" dirty="0" smtClean="0">
                <a:latin typeface="Calibri"/>
                <a:cs typeface="Calibri"/>
              </a:rPr>
              <a:t>Τι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231" y="4345711"/>
            <a:ext cx="8686651" cy="1699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μπορεί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άν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έν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-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-19" baseline="3413" dirty="0" smtClean="0">
                <a:latin typeface="Calibri"/>
                <a:cs typeface="Calibri"/>
              </a:rPr>
              <a:t>ι</a:t>
            </a:r>
            <a:r>
              <a:rPr sz="3600" spc="-25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ειρη</a:t>
            </a:r>
            <a:r>
              <a:rPr sz="3600" spc="-1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ίας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(ο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νισ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9" baseline="3413" dirty="0" smtClean="0">
                <a:latin typeface="Calibri"/>
                <a:cs typeface="Calibri"/>
              </a:rPr>
              <a:t>ς</a:t>
            </a:r>
            <a:r>
              <a:rPr sz="3600" spc="0" baseline="3413" dirty="0" smtClean="0">
                <a:latin typeface="Calibri"/>
                <a:cs typeface="Calibri"/>
              </a:rPr>
              <a:t>);</a:t>
            </a:r>
            <a:endParaRPr sz="2400" dirty="0">
              <a:latin typeface="Calibri"/>
              <a:cs typeface="Calibri"/>
            </a:endParaRPr>
          </a:p>
          <a:p>
            <a:pPr marL="13008" marR="45720">
              <a:lnSpc>
                <a:spcPct val="101725"/>
              </a:lnSpc>
              <a:spcBef>
                <a:spcPts val="533"/>
              </a:spcBef>
            </a:pPr>
            <a:r>
              <a:rPr sz="2400" spc="0" dirty="0" smtClean="0">
                <a:latin typeface="Calibri"/>
                <a:cs typeface="Calibri"/>
              </a:rPr>
              <a:t>θα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4" dirty="0" smtClean="0">
                <a:latin typeface="Calibri"/>
                <a:cs typeface="Calibri"/>
              </a:rPr>
              <a:t>ή</a:t>
            </a:r>
            <a:r>
              <a:rPr sz="2400" spc="0" dirty="0" smtClean="0">
                <a:latin typeface="Calibri"/>
                <a:cs typeface="Calibri"/>
              </a:rPr>
              <a:t>θ</a:t>
            </a:r>
            <a:r>
              <a:rPr sz="2400" spc="-4" dirty="0" smtClean="0">
                <a:latin typeface="Calibri"/>
                <a:cs typeface="Calibri"/>
              </a:rPr>
              <a:t>ε</a:t>
            </a:r>
            <a:r>
              <a:rPr sz="2400" spc="0" dirty="0" smtClean="0">
                <a:latin typeface="Calibri"/>
                <a:cs typeface="Calibri"/>
              </a:rPr>
              <a:t>λε να </a:t>
            </a:r>
            <a:r>
              <a:rPr sz="2400" spc="-75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άνει;</a:t>
            </a:r>
            <a:endParaRPr sz="2400" dirty="0">
              <a:latin typeface="Calibri"/>
              <a:cs typeface="Calibri"/>
            </a:endParaRPr>
          </a:p>
          <a:p>
            <a:pPr marL="13008" marR="45720">
              <a:lnSpc>
                <a:spcPct val="101725"/>
              </a:lnSpc>
              <a:spcBef>
                <a:spcPts val="658"/>
              </a:spcBef>
            </a:pP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34" dirty="0" smtClean="0">
                <a:latin typeface="Calibri"/>
                <a:cs typeface="Calibri"/>
              </a:rPr>
              <a:t>ί</a:t>
            </a:r>
            <a:r>
              <a:rPr sz="2400" spc="0" dirty="0" smtClean="0">
                <a:latin typeface="Calibri"/>
                <a:cs typeface="Calibri"/>
              </a:rPr>
              <a:t>ναι </a:t>
            </a:r>
            <a:r>
              <a:rPr sz="2400" spc="-14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ενι</a:t>
            </a:r>
            <a:r>
              <a:rPr sz="2400" spc="-6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ά δ</a:t>
            </a:r>
            <a:r>
              <a:rPr sz="2400" spc="-4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να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ό υπό </a:t>
            </a:r>
            <a:r>
              <a:rPr sz="2400" spc="-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ις </a:t>
            </a:r>
            <a:r>
              <a:rPr sz="2400" spc="-1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ρέ</a:t>
            </a:r>
            <a:r>
              <a:rPr sz="2400" spc="-25" dirty="0" smtClean="0">
                <a:latin typeface="Calibri"/>
                <a:cs typeface="Calibri"/>
              </a:rPr>
              <a:t>χ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σ</a:t>
            </a:r>
            <a:r>
              <a:rPr sz="2400" spc="-4" dirty="0" smtClean="0">
                <a:latin typeface="Calibri"/>
                <a:cs typeface="Calibri"/>
              </a:rPr>
              <a:t>ε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-9" dirty="0" smtClean="0">
                <a:latin typeface="Calibri"/>
                <a:cs typeface="Calibri"/>
              </a:rPr>
              <a:t>σ</a:t>
            </a:r>
            <a:r>
              <a:rPr sz="2400" spc="0" dirty="0" smtClean="0">
                <a:latin typeface="Calibri"/>
                <a:cs typeface="Calibri"/>
              </a:rPr>
              <a:t>υν</a:t>
            </a:r>
            <a:r>
              <a:rPr sz="2400" spc="-4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ή</a:t>
            </a:r>
            <a:r>
              <a:rPr sz="2400" spc="-3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ες;</a:t>
            </a:r>
            <a:endParaRPr sz="2400" dirty="0">
              <a:latin typeface="Calibri"/>
              <a:cs typeface="Calibri"/>
            </a:endParaRPr>
          </a:p>
          <a:p>
            <a:pPr marL="13008">
              <a:lnSpc>
                <a:spcPct val="101725"/>
              </a:lnSpc>
              <a:spcBef>
                <a:spcPts val="670"/>
              </a:spcBef>
            </a:pPr>
            <a:r>
              <a:rPr sz="2400" spc="0" dirty="0" smtClean="0">
                <a:latin typeface="Calibri"/>
                <a:cs typeface="Calibri"/>
              </a:rPr>
              <a:t>ενέ</a:t>
            </a:r>
            <a:r>
              <a:rPr sz="2400" spc="-9" dirty="0" smtClean="0">
                <a:latin typeface="Calibri"/>
                <a:cs typeface="Calibri"/>
              </a:rPr>
              <a:t>ρ</a:t>
            </a:r>
            <a:r>
              <a:rPr sz="2400" spc="-14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ειες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περ</a:t>
            </a:r>
            <a:r>
              <a:rPr sz="2400" spc="4" dirty="0" smtClean="0">
                <a:latin typeface="Calibri"/>
                <a:cs typeface="Calibri"/>
              </a:rPr>
              <a:t>ι</a:t>
            </a:r>
            <a:r>
              <a:rPr sz="2400" spc="0" dirty="0" smtClean="0">
                <a:latin typeface="Calibri"/>
                <a:cs typeface="Calibri"/>
              </a:rPr>
              <a:t>μένει</a:t>
            </a:r>
            <a:r>
              <a:rPr sz="2400" spc="-24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περ</a:t>
            </a:r>
            <a:r>
              <a:rPr sz="2400" spc="4" dirty="0" smtClean="0">
                <a:latin typeface="Calibri"/>
                <a:cs typeface="Calibri"/>
              </a:rPr>
              <a:t>ι</a:t>
            </a:r>
            <a:r>
              <a:rPr sz="2400" spc="0" dirty="0" smtClean="0">
                <a:latin typeface="Calibri"/>
                <a:cs typeface="Calibri"/>
              </a:rPr>
              <a:t>β</a:t>
            </a:r>
            <a:r>
              <a:rPr sz="2400" spc="-4" dirty="0" smtClean="0">
                <a:latin typeface="Calibri"/>
                <a:cs typeface="Calibri"/>
              </a:rPr>
              <a:t>ά</a:t>
            </a:r>
            <a:r>
              <a:rPr sz="2400" spc="14" dirty="0" smtClean="0">
                <a:latin typeface="Calibri"/>
                <a:cs typeface="Calibri"/>
              </a:rPr>
              <a:t>λ</a:t>
            </a:r>
            <a:r>
              <a:rPr sz="2400" spc="-19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ον </a:t>
            </a:r>
            <a:r>
              <a:rPr sz="2400" spc="-9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πό τ</a:t>
            </a:r>
            <a:r>
              <a:rPr sz="2400" spc="-5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ν επ</a:t>
            </a:r>
            <a:r>
              <a:rPr sz="2400" spc="-19" dirty="0" smtClean="0">
                <a:latin typeface="Calibri"/>
                <a:cs typeface="Calibri"/>
              </a:rPr>
              <a:t>ι</a:t>
            </a:r>
            <a:r>
              <a:rPr sz="2400" spc="-25" dirty="0" smtClean="0">
                <a:latin typeface="Calibri"/>
                <a:cs typeface="Calibri"/>
              </a:rPr>
              <a:t>χ</a:t>
            </a:r>
            <a:r>
              <a:rPr sz="2400" spc="0" dirty="0" smtClean="0">
                <a:latin typeface="Calibri"/>
                <a:cs typeface="Calibri"/>
              </a:rPr>
              <a:t>είρη</a:t>
            </a:r>
            <a:r>
              <a:rPr sz="2400" spc="-4" dirty="0" smtClean="0">
                <a:latin typeface="Calibri"/>
                <a:cs typeface="Calibri"/>
              </a:rPr>
              <a:t>σ</a:t>
            </a:r>
            <a:r>
              <a:rPr sz="2400" spc="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,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9" dirty="0" smtClean="0">
                <a:latin typeface="Calibri"/>
                <a:cs typeface="Calibri"/>
              </a:rPr>
              <a:t>π</a:t>
            </a: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34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ά</a:t>
            </a:r>
            <a:r>
              <a:rPr sz="2400" spc="-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ες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0647" y="5714796"/>
            <a:ext cx="10870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7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5092" y="6043752"/>
            <a:ext cx="159821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νε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9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ς;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26136" y="5701283"/>
            <a:ext cx="252984" cy="158496"/>
          </a:xfrm>
          <a:custGeom>
            <a:avLst/>
            <a:gdLst/>
            <a:ahLst/>
            <a:cxnLst/>
            <a:rect l="l" t="t" r="r" b="b"/>
            <a:pathLst>
              <a:path w="252984" h="158496">
                <a:moveTo>
                  <a:pt x="0" y="158496"/>
                </a:moveTo>
                <a:lnTo>
                  <a:pt x="252984" y="158496"/>
                </a:lnTo>
                <a:lnTo>
                  <a:pt x="252984" y="0"/>
                </a:lnTo>
                <a:lnTo>
                  <a:pt x="0" y="0"/>
                </a:lnTo>
                <a:lnTo>
                  <a:pt x="0" y="15849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136" y="0"/>
            <a:ext cx="527304" cy="5608320"/>
          </a:xfrm>
          <a:custGeom>
            <a:avLst/>
            <a:gdLst/>
            <a:ahLst/>
            <a:cxnLst/>
            <a:rect l="l" t="t" r="r" b="b"/>
            <a:pathLst>
              <a:path w="527304" h="5608320">
                <a:moveTo>
                  <a:pt x="527304" y="0"/>
                </a:moveTo>
                <a:lnTo>
                  <a:pt x="0" y="0"/>
                </a:lnTo>
                <a:lnTo>
                  <a:pt x="0" y="5608320"/>
                </a:lnTo>
                <a:lnTo>
                  <a:pt x="527304" y="5608320"/>
                </a:lnTo>
                <a:lnTo>
                  <a:pt x="5273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388" y="908303"/>
            <a:ext cx="11385804" cy="573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120" y="923544"/>
            <a:ext cx="11111484" cy="5460492"/>
          </a:xfrm>
          <a:custGeom>
            <a:avLst/>
            <a:gdLst/>
            <a:ahLst/>
            <a:cxnLst/>
            <a:rect l="l" t="t" r="r" b="b"/>
            <a:pathLst>
              <a:path w="11111484" h="5460492">
                <a:moveTo>
                  <a:pt x="0" y="5460492"/>
                </a:moveTo>
                <a:lnTo>
                  <a:pt x="11111484" y="5460492"/>
                </a:lnTo>
                <a:lnTo>
                  <a:pt x="11111484" y="0"/>
                </a:lnTo>
                <a:lnTo>
                  <a:pt x="0" y="0"/>
                </a:lnTo>
                <a:lnTo>
                  <a:pt x="0" y="5460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7800" y="838200"/>
            <a:ext cx="259623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ΑΝΑΛΥΣΗ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2189" y="838200"/>
            <a:ext cx="222093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lang="el-GR" sz="5400" b="1" baseline="341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S.W.O.T.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8298" y="2514600"/>
            <a:ext cx="9604502" cy="330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3600" b="1" spc="-14" baseline="3413" dirty="0" smtClean="0">
                <a:solidFill>
                  <a:srgbClr val="00B0F0"/>
                </a:solidFill>
                <a:latin typeface="Calibri"/>
                <a:cs typeface="Calibri"/>
              </a:rPr>
              <a:t>π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3600" b="1" spc="4" baseline="3413" dirty="0" smtClean="0">
                <a:solidFill>
                  <a:srgbClr val="00B0F0"/>
                </a:solidFill>
                <a:latin typeface="Calibri"/>
                <a:cs typeface="Calibri"/>
              </a:rPr>
              <a:t>ν</a:t>
            </a:r>
            <a:r>
              <a:rPr sz="3600" b="1" spc="-14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τώ</a:t>
            </a:r>
            <a:r>
              <a:rPr sz="3600" b="1" spc="9" baseline="3413" dirty="0" smtClean="0">
                <a:solidFill>
                  <a:srgbClr val="00B0F0"/>
                </a:solidFill>
                <a:latin typeface="Calibri"/>
                <a:cs typeface="Calibri"/>
              </a:rPr>
              <a:t>ν</a:t>
            </a:r>
            <a:r>
              <a:rPr sz="3600" b="1" spc="-14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ας σε</a:t>
            </a:r>
            <a:r>
              <a:rPr sz="3600" b="1" spc="-4" baseline="3413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3600" b="1" spc="-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υ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τές</a:t>
            </a:r>
            <a:r>
              <a:rPr sz="3600" b="1" spc="-9" baseline="3413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τις ερω</a:t>
            </a:r>
            <a:r>
              <a:rPr sz="3600" b="1" spc="-4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ή</a:t>
            </a:r>
            <a:r>
              <a:rPr sz="3600" b="1" spc="-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εις, μπορε</a:t>
            </a:r>
            <a:r>
              <a:rPr sz="3600" b="1" spc="-34" baseline="3413" dirty="0" smtClean="0">
                <a:solidFill>
                  <a:srgbClr val="00B0F0"/>
                </a:solidFill>
                <a:latin typeface="Calibri"/>
                <a:cs typeface="Calibri"/>
              </a:rPr>
              <a:t>ί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τε</a:t>
            </a:r>
            <a:r>
              <a:rPr sz="3600" b="1" spc="-19" baseline="3413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να προ</a:t>
            </a:r>
            <a:r>
              <a:rPr sz="3600" b="1" spc="-4" baseline="3413" dirty="0" smtClean="0">
                <a:solidFill>
                  <a:srgbClr val="00B0F0"/>
                </a:solidFill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διορ</a:t>
            </a:r>
            <a:r>
              <a:rPr sz="3600" b="1" spc="4" baseline="3413" dirty="0" smtClean="0">
                <a:solidFill>
                  <a:srgbClr val="00B0F0"/>
                </a:solidFill>
                <a:latin typeface="Calibri"/>
                <a:cs typeface="Calibri"/>
              </a:rPr>
              <a:t>ί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σ</a:t>
            </a:r>
            <a:r>
              <a:rPr sz="3600" b="1" spc="-4" baseline="3413" dirty="0" smtClean="0">
                <a:solidFill>
                  <a:srgbClr val="00B0F0"/>
                </a:solidFill>
                <a:latin typeface="Calibri"/>
                <a:cs typeface="Calibri"/>
              </a:rPr>
              <a:t>ε</a:t>
            </a:r>
            <a:r>
              <a:rPr sz="3600" b="1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τε:</a:t>
            </a:r>
            <a:endParaRPr sz="2400" b="1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8298" y="295417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  <a:buFont typeface="Wingdings" pitchFamily="2" charset="2"/>
              <a:buChar char="Ø"/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6898" y="2972562"/>
            <a:ext cx="8912453" cy="2028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πλεονεκ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ή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ης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επ</a:t>
            </a:r>
            <a:r>
              <a:rPr sz="3600" spc="-19" baseline="3413" dirty="0" smtClean="0">
                <a:latin typeface="Calibri"/>
                <a:cs typeface="Calibri"/>
              </a:rPr>
              <a:t>ι</a:t>
            </a:r>
            <a:r>
              <a:rPr sz="3600" spc="-25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είρη</a:t>
            </a:r>
            <a:r>
              <a:rPr sz="3600" spc="-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ης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δ</a:t>
            </a:r>
            <a:r>
              <a:rPr sz="3600" spc="-4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να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ά σημ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ία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που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μπορο</a:t>
            </a:r>
            <a:r>
              <a:rPr sz="3600" spc="-4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2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χρη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ι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οποιη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τη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ρατ</a:t>
            </a:r>
            <a:r>
              <a:rPr sz="3600" spc="-50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γική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αν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πτυξ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ς.</a:t>
            </a:r>
            <a:endParaRPr sz="2400" dirty="0">
              <a:latin typeface="Calibri"/>
              <a:cs typeface="Calibri"/>
            </a:endParaRPr>
          </a:p>
          <a:p>
            <a:pPr marL="12700" marR="883481">
              <a:lnSpc>
                <a:spcPts val="2929"/>
              </a:lnSpc>
              <a:spcBef>
                <a:spcPts val="528"/>
              </a:spcBef>
            </a:pP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4" dirty="0" smtClean="0">
                <a:latin typeface="Calibri"/>
                <a:cs typeface="Calibri"/>
              </a:rPr>
              <a:t>υ</a:t>
            </a:r>
            <a:r>
              <a:rPr sz="2400" spc="-19" dirty="0" smtClean="0">
                <a:latin typeface="Calibri"/>
                <a:cs typeface="Calibri"/>
              </a:rPr>
              <a:t>π</a:t>
            </a:r>
            <a:r>
              <a:rPr sz="2400" spc="0" dirty="0" smtClean="0">
                <a:latin typeface="Calibri"/>
                <a:cs typeface="Calibri"/>
              </a:rPr>
              <a:t>ά</a:t>
            </a:r>
            <a:r>
              <a:rPr sz="2400" spc="-9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ειες που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μπορο</a:t>
            </a:r>
            <a:r>
              <a:rPr sz="2400" spc="-9" dirty="0" smtClean="0">
                <a:latin typeface="Calibri"/>
                <a:cs typeface="Calibri"/>
              </a:rPr>
              <a:t>ύ</a:t>
            </a:r>
            <a:r>
              <a:rPr sz="2400" spc="0" dirty="0" smtClean="0">
                <a:latin typeface="Calibri"/>
                <a:cs typeface="Calibri"/>
              </a:rPr>
              <a:t>ν να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29" dirty="0" smtClean="0">
                <a:latin typeface="Calibri"/>
                <a:cs typeface="Calibri"/>
              </a:rPr>
              <a:t>ξ</a:t>
            </a:r>
            <a:r>
              <a:rPr sz="2400" spc="0" dirty="0" smtClean="0">
                <a:latin typeface="Calibri"/>
                <a:cs typeface="Calibri"/>
              </a:rPr>
              <a:t>αλειφ</a:t>
            </a:r>
            <a:r>
              <a:rPr sz="2400" spc="-4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ύ</a:t>
            </a:r>
            <a:r>
              <a:rPr sz="2400" spc="0" dirty="0" smtClean="0">
                <a:latin typeface="Calibri"/>
                <a:cs typeface="Calibri"/>
              </a:rPr>
              <a:t>ν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ή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να </a:t>
            </a:r>
            <a:r>
              <a:rPr sz="2400" spc="-9" dirty="0" smtClean="0">
                <a:latin typeface="Calibri"/>
                <a:cs typeface="Calibri"/>
              </a:rPr>
              <a:t>α</a:t>
            </a:r>
            <a:r>
              <a:rPr sz="2400" spc="9" dirty="0" smtClean="0">
                <a:latin typeface="Calibri"/>
                <a:cs typeface="Calibri"/>
              </a:rPr>
              <a:t>ν</a:t>
            </a:r>
            <a:r>
              <a:rPr sz="2400" spc="0" dirty="0" smtClean="0">
                <a:latin typeface="Calibri"/>
                <a:cs typeface="Calibri"/>
              </a:rPr>
              <a:t>τι</a:t>
            </a:r>
            <a:r>
              <a:rPr sz="2400" spc="14" dirty="0" smtClean="0">
                <a:latin typeface="Calibri"/>
                <a:cs typeface="Calibri"/>
              </a:rPr>
              <a:t>σ</a:t>
            </a:r>
            <a:r>
              <a:rPr sz="2400" spc="-1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-9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μι</a:t>
            </a:r>
            <a:r>
              <a:rPr sz="2400" spc="19" dirty="0" smtClean="0">
                <a:latin typeface="Calibri"/>
                <a:cs typeface="Calibri"/>
              </a:rPr>
              <a:t>σ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ύ</a:t>
            </a:r>
            <a:r>
              <a:rPr sz="2400" spc="0" dirty="0" smtClean="0">
                <a:latin typeface="Calibri"/>
                <a:cs typeface="Calibri"/>
              </a:rPr>
              <a:t>ν. </a:t>
            </a:r>
            <a:endParaRPr sz="2400" dirty="0">
              <a:latin typeface="Calibri"/>
              <a:cs typeface="Calibri"/>
            </a:endParaRPr>
          </a:p>
          <a:p>
            <a:pPr marL="12700" marR="883481">
              <a:lnSpc>
                <a:spcPts val="2929"/>
              </a:lnSpc>
              <a:spcBef>
                <a:spcPts val="659"/>
              </a:spcBef>
            </a:pPr>
            <a:r>
              <a:rPr sz="2400" spc="0" dirty="0" smtClean="0">
                <a:latin typeface="Calibri"/>
                <a:cs typeface="Calibri"/>
              </a:rPr>
              <a:t>Π</a:t>
            </a:r>
            <a:r>
              <a:rPr sz="2400" spc="4" dirty="0" smtClean="0">
                <a:latin typeface="Calibri"/>
                <a:cs typeface="Calibri"/>
              </a:rPr>
              <a:t>ρ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ο</a:t>
            </a:r>
            <a:r>
              <a:rPr sz="2400" spc="0" dirty="0" smtClean="0">
                <a:latin typeface="Calibri"/>
                <a:cs typeface="Calibri"/>
              </a:rPr>
              <a:t>πτι</a:t>
            </a:r>
            <a:r>
              <a:rPr sz="2400" spc="-34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ές </a:t>
            </a:r>
            <a:r>
              <a:rPr sz="2400" spc="-7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αν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-19" dirty="0" smtClean="0">
                <a:latin typeface="Calibri"/>
                <a:cs typeface="Calibri"/>
              </a:rPr>
              <a:t>ι</a:t>
            </a:r>
            <a:r>
              <a:rPr sz="2400" spc="0" dirty="0" smtClean="0">
                <a:latin typeface="Calibri"/>
                <a:cs typeface="Calibri"/>
              </a:rPr>
              <a:t>χ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οί</a:t>
            </a:r>
            <a:r>
              <a:rPr sz="2400" spc="29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ρόποι </a:t>
            </a:r>
            <a:r>
              <a:rPr sz="2400" spc="-4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νάπτ</a:t>
            </a:r>
            <a:r>
              <a:rPr sz="2400" spc="-4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ξ</a:t>
            </a:r>
            <a:r>
              <a:rPr sz="2400" spc="-4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ς της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επ</a:t>
            </a:r>
            <a:r>
              <a:rPr sz="2400" spc="-19" dirty="0" smtClean="0">
                <a:latin typeface="Calibri"/>
                <a:cs typeface="Calibri"/>
              </a:rPr>
              <a:t>ι</a:t>
            </a:r>
            <a:r>
              <a:rPr sz="2400" spc="-25" dirty="0" smtClean="0">
                <a:latin typeface="Calibri"/>
                <a:cs typeface="Calibri"/>
              </a:rPr>
              <a:t>χ</a:t>
            </a:r>
            <a:r>
              <a:rPr sz="2400" spc="0" dirty="0" smtClean="0">
                <a:latin typeface="Calibri"/>
                <a:cs typeface="Calibri"/>
              </a:rPr>
              <a:t>είρη</a:t>
            </a:r>
            <a:r>
              <a:rPr sz="2400" spc="-4" dirty="0" smtClean="0">
                <a:latin typeface="Calibri"/>
                <a:cs typeface="Calibri"/>
              </a:rPr>
              <a:t>σ</a:t>
            </a:r>
            <a:r>
              <a:rPr sz="2400" spc="0" dirty="0" smtClean="0">
                <a:latin typeface="Calibri"/>
                <a:cs typeface="Calibri"/>
              </a:rPr>
              <a:t>η</a:t>
            </a:r>
            <a:r>
              <a:rPr sz="2400" spc="-4" dirty="0" smtClean="0"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 smtClean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669"/>
              </a:spcBef>
            </a:pPr>
            <a:r>
              <a:rPr sz="2400" spc="-25" dirty="0" err="1" smtClean="0">
                <a:latin typeface="Calibri"/>
                <a:cs typeface="Calibri"/>
              </a:rPr>
              <a:t>κ</a:t>
            </a:r>
            <a:r>
              <a:rPr sz="2400" spc="-34" dirty="0" err="1" smtClean="0">
                <a:latin typeface="Calibri"/>
                <a:cs typeface="Calibri"/>
              </a:rPr>
              <a:t>ί</a:t>
            </a:r>
            <a:r>
              <a:rPr sz="2400" spc="0" dirty="0" err="1" smtClean="0">
                <a:latin typeface="Calibri"/>
                <a:cs typeface="Calibri"/>
              </a:rPr>
              <a:t>νδυνο</a:t>
            </a:r>
            <a:r>
              <a:rPr sz="2400" spc="-9" dirty="0" err="1" smtClean="0">
                <a:latin typeface="Calibri"/>
                <a:cs typeface="Calibri"/>
              </a:rPr>
              <a:t>υ</a:t>
            </a:r>
            <a:r>
              <a:rPr sz="2400" spc="0" dirty="0" err="1" smtClean="0"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 </a:t>
            </a:r>
            <a:r>
              <a:rPr sz="2400" spc="-7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-14" dirty="0" err="1" smtClean="0">
                <a:latin typeface="Calibri"/>
                <a:cs typeface="Calibri"/>
              </a:rPr>
              <a:t>τ</a:t>
            </a:r>
            <a:r>
              <a:rPr sz="2400" spc="0" dirty="0" err="1" smtClean="0">
                <a:latin typeface="Calibri"/>
                <a:cs typeface="Calibri"/>
              </a:rPr>
              <a:t>ρό</a:t>
            </a:r>
            <a:r>
              <a:rPr sz="2400" spc="0" dirty="0" smtClean="0">
                <a:latin typeface="Calibri"/>
                <a:cs typeface="Calibri"/>
              </a:rPr>
              <a:t>π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0" dirty="0" smtClean="0">
                <a:latin typeface="Calibri"/>
                <a:cs typeface="Calibri"/>
              </a:rPr>
              <a:t>υς για να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προ</a:t>
            </a:r>
            <a:r>
              <a:rPr sz="2400" spc="14" dirty="0" smtClean="0">
                <a:latin typeface="Calibri"/>
                <a:cs typeface="Calibri"/>
              </a:rPr>
              <a:t>σ</a:t>
            </a:r>
            <a:r>
              <a:rPr sz="2400" spc="-1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-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τ</a:t>
            </a:r>
            <a:r>
              <a:rPr sz="2400" spc="-9" dirty="0" smtClean="0">
                <a:latin typeface="Calibri"/>
                <a:cs typeface="Calibri"/>
              </a:rPr>
              <a:t>ε</a:t>
            </a:r>
            <a:r>
              <a:rPr sz="2400" spc="-34" dirty="0" smtClean="0">
                <a:latin typeface="Calibri"/>
                <a:cs typeface="Calibri"/>
              </a:rPr>
              <a:t>ί</a:t>
            </a:r>
            <a:r>
              <a:rPr sz="2400" spc="0" dirty="0" smtClean="0">
                <a:latin typeface="Calibri"/>
                <a:cs typeface="Calibri"/>
              </a:rPr>
              <a:t>τε</a:t>
            </a:r>
            <a:r>
              <a:rPr sz="2400" spc="-9" dirty="0" smtClean="0">
                <a:latin typeface="Calibri"/>
                <a:cs typeface="Calibri"/>
              </a:rPr>
              <a:t> α</a:t>
            </a:r>
            <a:r>
              <a:rPr sz="2400" spc="0" dirty="0" smtClean="0">
                <a:latin typeface="Calibri"/>
                <a:cs typeface="Calibri"/>
              </a:rPr>
              <a:t>πό </a:t>
            </a:r>
            <a:r>
              <a:rPr sz="2400" spc="-9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υ</a:t>
            </a:r>
            <a:r>
              <a:rPr sz="2400" spc="-3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ύ</a:t>
            </a:r>
            <a:r>
              <a:rPr sz="2400" spc="0" dirty="0" smtClean="0">
                <a:latin typeface="Calibri"/>
                <a:cs typeface="Calibri"/>
              </a:rPr>
              <a:t>ς.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7116" y="2972562"/>
            <a:ext cx="3807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να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3733800"/>
            <a:ext cx="177952" cy="124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  <a:buFont typeface="Wingdings" pitchFamily="2" charset="2"/>
              <a:buChar char="Ø"/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40"/>
              </a:spcBef>
              <a:buFont typeface="Wingdings" pitchFamily="2" charset="2"/>
              <a:buChar char="Ø"/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6136" y="5701283"/>
            <a:ext cx="252984" cy="158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188952" y="0"/>
            <a:ext cx="3048" cy="6857998"/>
          </a:xfrm>
          <a:custGeom>
            <a:avLst/>
            <a:gdLst/>
            <a:ahLst/>
            <a:cxnLst/>
            <a:rect l="l" t="t" r="r" b="b"/>
            <a:pathLst>
              <a:path w="3048" h="6857998">
                <a:moveTo>
                  <a:pt x="0" y="6857998"/>
                </a:moveTo>
                <a:lnTo>
                  <a:pt x="3048" y="6857998"/>
                </a:lnTo>
                <a:lnTo>
                  <a:pt x="304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0" y="58750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484" y="1501138"/>
            <a:ext cx="9139428" cy="5262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19988" y="794664"/>
            <a:ext cx="966037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Ανάλυση</a:t>
            </a:r>
            <a:r>
              <a:rPr sz="6600" spc="-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6600" spc="-36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46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6600" spc="-5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5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6600" spc="-35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46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4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sz="6600" spc="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(Α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)</a:t>
            </a:r>
            <a:r>
              <a:rPr sz="6600" spc="-1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Βασικές</a:t>
            </a:r>
            <a:r>
              <a:rPr sz="6600" spc="-1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 δ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ιαστάσε</a:t>
            </a:r>
            <a:r>
              <a:rPr sz="6600" spc="-1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ι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ς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188952" y="0"/>
            <a:ext cx="3048" cy="6857998"/>
          </a:xfrm>
          <a:custGeom>
            <a:avLst/>
            <a:gdLst/>
            <a:ahLst/>
            <a:cxnLst/>
            <a:rect l="l" t="t" r="r" b="b"/>
            <a:pathLst>
              <a:path w="3048" h="6857998">
                <a:moveTo>
                  <a:pt x="0" y="6857998"/>
                </a:moveTo>
                <a:lnTo>
                  <a:pt x="3048" y="6857998"/>
                </a:lnTo>
                <a:lnTo>
                  <a:pt x="304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0" y="58750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976" y="1501139"/>
            <a:ext cx="9265920" cy="4882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19988" y="794664"/>
            <a:ext cx="9369431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Ανάλυση</a:t>
            </a:r>
            <a:r>
              <a:rPr sz="6600" spc="-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6600" spc="-36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46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6600" spc="-5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5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6600" spc="-35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46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6600" spc="-4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– (Β) </a:t>
            </a:r>
            <a:r>
              <a:rPr sz="6600" spc="-19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Π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λαίσ</a:t>
            </a:r>
            <a:r>
              <a:rPr sz="6600" spc="-1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ι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ο δ</a:t>
            </a:r>
            <a:r>
              <a:rPr sz="6600" spc="-1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ι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ά</a:t>
            </a:r>
            <a:r>
              <a:rPr sz="6600" spc="-14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γ</a:t>
            </a:r>
            <a:r>
              <a:rPr sz="6600" spc="0" baseline="3103" dirty="0" smtClean="0">
                <a:solidFill>
                  <a:srgbClr val="FFFFFF"/>
                </a:solidFill>
                <a:latin typeface="Calibri Light"/>
                <a:cs typeface="Calibri Light"/>
              </a:rPr>
              <a:t>νωση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Πλέγμα</Template>
  <TotalTime>70</TotalTime>
  <Words>823</Words>
  <Application>Microsoft Office PowerPoint</Application>
  <PresentationFormat>Προσαρμογή</PresentationFormat>
  <Paragraphs>168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MATINA</cp:lastModifiedBy>
  <cp:revision>18</cp:revision>
  <dcterms:modified xsi:type="dcterms:W3CDTF">2024-04-09T11:48:34Z</dcterms:modified>
</cp:coreProperties>
</file>