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012779-1413-DA40-BFCF-0FBB4C6D93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ΠΡΟΣΘΕΤΙΚΑ ΥΛΙΚΑ ΤΡΙΣΔΙΑΣΤΑΤΟΥ ΜΑΚΙΓΙΑΖ</a:t>
            </a:r>
            <a:br>
              <a:rPr lang="el-GR"/>
            </a:br>
            <a:r>
              <a:rPr lang="el-GR"/>
              <a:t> </a:t>
            </a:r>
            <a:br>
              <a:rPr lang="el-GR"/>
            </a:br>
            <a:endParaRPr lang="el-GR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A664EFD-0704-374C-B32F-AD08360A2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236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14ABE7-6F8A-334F-916A-514FB7428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3BAB0A-46B6-D74D-91B8-EBC6674CC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/>
              <a:t>Τα προσθετικα υλικά προσαρμοζονται πάνω στο δέρμα  και μας βοηθούν να αλλάξουμε το σχήμα ορισμένων χαρακτηριστικών του προσώπου (π. χ. μύτη, πηγούνι) και να δημιουργήσουμε τρισδιάστατα μακιγιάζ και ειδικά εφέ. </a:t>
            </a:r>
          </a:p>
        </p:txBody>
      </p:sp>
    </p:spTree>
    <p:extLst>
      <p:ext uri="{BB962C8B-B14F-4D97-AF65-F5344CB8AC3E}">
        <p14:creationId xmlns:p14="http://schemas.microsoft.com/office/powerpoint/2010/main" val="389179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2C6282-BF0C-644F-977C-B8672F824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Τα πιο βασικά από αυτά είναι τα εξής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18A335-AFC1-4A48-96A0-537A78BAF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/>
              <a:t>-Nose putty(νοουζ Πάτι):υλικό με αρκετά σκληρή κηρωδη σύσταση, κατάλληλο για αλλαγή σχήματος της μύτης και για κατασκευή καλουπιών μύτης.Εφαρμοζεται στο δέρμα με κόλλα spirit gum.</a:t>
            </a:r>
          </a:p>
          <a:p>
            <a:r>
              <a:rPr lang="el-GR"/>
              <a:t>-Latex σε υγρή μορφή:υγρό το οποίο χρησιμοποιείται για την αποτύπωση διαφόρων προσθετικων κομματιών που τοποθετούνται στο δέρμα και για δημιου τρισδιαστατων ρυτίδων, χαλάρωσης και τραχιας υφής. </a:t>
            </a:r>
          </a:p>
          <a:p>
            <a:r>
              <a:rPr lang="el-GR"/>
              <a:t>-Ζελατίνη:είναι υλικό σε μορφή σκόνης το οποίο διαλύεται με νερό και χρησιμοποιείται για την δημιουργία πληγών, εγκαυμάτων, τραυμάτων, σπιλων κ. α.</a:t>
            </a:r>
          </a:p>
          <a:p>
            <a:r>
              <a:rPr lang="el-GR"/>
              <a:t>-Gel Skin:Ζελατίνη που αφού μαλακώσει σε μπεν μαρι τοποθετείται στο δέρμα σε ανεκτή θερμοκρασία για να δημιουργήσουμε πληγές, εγκαύματα, κοψίματα. </a:t>
            </a:r>
          </a:p>
          <a:p>
            <a:r>
              <a:rPr lang="el-GR"/>
              <a:t>-Κόλλα:ειδική κόλλα για να κολλήσει πάνω στο δέρμα μουστάκια γένια, περούκες   και άλλα κομμάτια του προσθετικου μακιγιάζ.Τις βρίσκουμε σε μεγάλη ποικιλία σε μορφή κρεμωδη, υγρή σε σωληνάρια ή μπουκάλια. 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3651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796C32-2629-8440-91D8-7ABE806B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1DEBA9-CA22-CD47-9C50-4AEC55972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/>
              <a:t>-ψεύτικο αίμα:είναι συνθετικό υλικό σε διάφορες μορφές όπως υγρό, πάστα, σκόνη.Ορισμένα προορίζονται για εσωτερική χρηση(ματιά, μύτη) και άλλα για εξωτερική όπως επίσης κάποια στεγνώνουν ενώ άλλα παραμένουν υγρά. </a:t>
            </a:r>
          </a:p>
          <a:p>
            <a:r>
              <a:rPr lang="el-GR"/>
              <a:t>-Κηρωδη υλικα:χρησιμοποιούνται για αλλαγή χαρακτηριστικών, δημιουργία πληγών και κάλυψη φρυδιών. </a:t>
            </a:r>
          </a:p>
          <a:p>
            <a:r>
              <a:rPr lang="el-GR"/>
              <a:t>-Sealer:είναι υγρό διάφανο υλικό σταθεροποιει κατασκευές από κηρωδη υλικά.</a:t>
            </a:r>
          </a:p>
          <a:p>
            <a:r>
              <a:rPr lang="el-GR"/>
              <a:t>-Σμάλτο δοντιών:υγρό κατάλληλο για βαφή δοντιών. </a:t>
            </a:r>
          </a:p>
          <a:p>
            <a:r>
              <a:rPr lang="el-GR"/>
              <a:t>-Περούκες, μουστάκια, βλεφαρίδες κ. α. </a:t>
            </a:r>
          </a:p>
        </p:txBody>
      </p:sp>
    </p:spTree>
    <p:extLst>
      <p:ext uri="{BB962C8B-B14F-4D97-AF65-F5344CB8AC3E}">
        <p14:creationId xmlns:p14="http://schemas.microsoft.com/office/powerpoint/2010/main" val="112816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14CCED-329A-8E4D-B1DC-815F66203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3E2291-2D2A-634D-8DD7-680889674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Κάθε επαγγελματίας μακιγιέρ οφείλει να είναι σωστά ενημερωμένος τόσο για την σύσταση των υλικών και τις τεχνικές χρήσης τους, όσο και για τα μέτρα προφύλαξης. </a:t>
            </a:r>
          </a:p>
        </p:txBody>
      </p:sp>
    </p:spTree>
    <p:extLst>
      <p:ext uri="{BB962C8B-B14F-4D97-AF65-F5344CB8AC3E}">
        <p14:creationId xmlns:p14="http://schemas.microsoft.com/office/powerpoint/2010/main" val="142705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F9FE9C-2344-494A-A89D-658DE2F4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EB8627A9-A216-4C4A-AAF1-718387AC27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47274" y="2052638"/>
            <a:ext cx="3248390" cy="3997325"/>
          </a:xfrm>
        </p:spPr>
      </p:pic>
    </p:spTree>
    <p:extLst>
      <p:ext uri="{BB962C8B-B14F-4D97-AF65-F5344CB8AC3E}">
        <p14:creationId xmlns:p14="http://schemas.microsoft.com/office/powerpoint/2010/main" val="1556511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110C91-1E9D-054E-B286-106BC6974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F328D215-5758-2942-B035-E86C348890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2053" y="2052638"/>
            <a:ext cx="3338832" cy="3997325"/>
          </a:xfrm>
        </p:spPr>
      </p:pic>
    </p:spTree>
    <p:extLst>
      <p:ext uri="{BB962C8B-B14F-4D97-AF65-F5344CB8AC3E}">
        <p14:creationId xmlns:p14="http://schemas.microsoft.com/office/powerpoint/2010/main" val="356859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2F849C-5A54-F645-8B3A-ED006AFD7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Εικόνα 4">
            <a:extLst>
              <a:ext uri="{FF2B5EF4-FFF2-40B4-BE49-F238E27FC236}">
                <a16:creationId xmlns:a16="http://schemas.microsoft.com/office/drawing/2014/main" id="{E1BB3E69-B7E3-C54C-BC5D-3602B7CC4B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0282" y="2052638"/>
            <a:ext cx="4082374" cy="3997325"/>
          </a:xfrm>
        </p:spPr>
      </p:pic>
    </p:spTree>
    <p:extLst>
      <p:ext uri="{BB962C8B-B14F-4D97-AF65-F5344CB8AC3E}">
        <p14:creationId xmlns:p14="http://schemas.microsoft.com/office/powerpoint/2010/main" val="2842158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Μάντισον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Ευρεία οθόνη</PresentationFormat>
  <Slides>8</Slides>
  <Notes>0</Notes>
  <HiddenSlides>0</HiddenSlide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Μάντισον</vt:lpstr>
      <vt:lpstr>ΠΡΟΣΘΕΤΙΚΑ ΥΛΙΚΑ ΤΡΙΣΔΙΑΣΤΑΤΟΥ ΜΑΚΙΓΙΑΖ   </vt:lpstr>
      <vt:lpstr>Παρουσίαση του PowerPoint</vt:lpstr>
      <vt:lpstr>Τα πιο βασικά από αυτά είναι τα εξής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ΠΡΟΣΘΕΤΙΚΑ ΥΛΙΚΑ ΤΡΙΣΔΙΑΣΤΑΤΟΥ ΜΑΚΙΓΙΑΖ   </dc:title>
  <dc:creator>306936797382</dc:creator>
  <cp:lastModifiedBy>Νατασσα Κοσμιδου</cp:lastModifiedBy>
  <cp:revision>3</cp:revision>
  <dcterms:created xsi:type="dcterms:W3CDTF">2022-03-07T14:21:05Z</dcterms:created>
  <dcterms:modified xsi:type="dcterms:W3CDTF">2023-03-16T06:49:18Z</dcterms:modified>
</cp:coreProperties>
</file>