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A1870A-510A-485A-9135-574E029E0F13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78C081-70C9-42FC-8535-47C6BF67A5F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ψυχολογικές επιπτώσεις της Αναπηρίας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ατομικό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Καταθλιπτικές διαταραχές</a:t>
            </a:r>
          </a:p>
          <a:p>
            <a:pPr>
              <a:buNone/>
            </a:pPr>
            <a:r>
              <a:rPr lang="el-GR" dirty="0" smtClean="0"/>
              <a:t>1.Συναίσθημα</a:t>
            </a:r>
          </a:p>
          <a:p>
            <a:pPr>
              <a:buNone/>
            </a:pPr>
            <a:r>
              <a:rPr lang="el-GR" dirty="0" smtClean="0"/>
              <a:t>2.Νευρικό σύστημα</a:t>
            </a:r>
          </a:p>
          <a:p>
            <a:pPr>
              <a:buNone/>
            </a:pPr>
            <a:r>
              <a:rPr lang="el-GR" dirty="0" smtClean="0"/>
              <a:t>3.Κινητοποίηση</a:t>
            </a:r>
          </a:p>
          <a:p>
            <a:pPr>
              <a:buNone/>
            </a:pPr>
            <a:r>
              <a:rPr lang="el-GR" dirty="0" smtClean="0"/>
              <a:t>4.Σκέψη- αντίληψη</a:t>
            </a:r>
          </a:p>
          <a:p>
            <a:pPr>
              <a:buNone/>
            </a:pPr>
            <a:r>
              <a:rPr lang="el-GR" dirty="0" smtClean="0"/>
              <a:t>5.Σωματικά ενοχλήματα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ατομικό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l-GR" dirty="0" smtClean="0"/>
              <a:t>Συναίσθημα</a:t>
            </a:r>
          </a:p>
          <a:p>
            <a:pPr marL="514350" indent="-514350">
              <a:buNone/>
            </a:pPr>
            <a:r>
              <a:rPr lang="el-GR" dirty="0"/>
              <a:t> </a:t>
            </a:r>
            <a:r>
              <a:rPr lang="el-GR" dirty="0" smtClean="0"/>
              <a:t>καταθλιπτική διάθεση, </a:t>
            </a:r>
            <a:r>
              <a:rPr lang="el-GR" dirty="0" err="1" smtClean="0"/>
              <a:t>ανηδονία</a:t>
            </a:r>
            <a:r>
              <a:rPr lang="el-GR" dirty="0" smtClean="0"/>
              <a:t>, άγχος</a:t>
            </a:r>
          </a:p>
          <a:p>
            <a:pPr marL="514350" indent="-514350">
              <a:buNone/>
            </a:pPr>
            <a:r>
              <a:rPr lang="el-GR" dirty="0" smtClean="0"/>
              <a:t>2. Νευρικό σύστημα</a:t>
            </a:r>
          </a:p>
          <a:p>
            <a:pPr marL="514350" indent="-514350">
              <a:buNone/>
            </a:pPr>
            <a:r>
              <a:rPr lang="el-GR" dirty="0" smtClean="0"/>
              <a:t>Διαταραχή του ύπνου, διαταραχή της θρέψης,</a:t>
            </a:r>
          </a:p>
          <a:p>
            <a:pPr marL="514350" indent="-514350">
              <a:buNone/>
            </a:pPr>
            <a:r>
              <a:rPr lang="el-GR" dirty="0" smtClean="0"/>
              <a:t>Κόπωση- εξάντληση, απουσία σεξουαλικής διάθεσης, ψυχοκινητική επιβράδυνση</a:t>
            </a:r>
          </a:p>
          <a:p>
            <a:pPr marL="514350" indent="-514350">
              <a:buNone/>
            </a:pPr>
            <a:r>
              <a:rPr lang="el-GR" dirty="0" smtClean="0"/>
              <a:t>3. Κινητοποίηση</a:t>
            </a:r>
          </a:p>
          <a:p>
            <a:pPr marL="514350" indent="-514350">
              <a:buNone/>
            </a:pPr>
            <a:r>
              <a:rPr lang="el-GR" dirty="0" smtClean="0"/>
              <a:t>Απώλεια ενδιαφέροντος στις συνήθεις δραστηριότητες, </a:t>
            </a:r>
            <a:r>
              <a:rPr lang="el-GR" dirty="0" err="1" smtClean="0"/>
              <a:t>ανημπορία</a:t>
            </a:r>
            <a:r>
              <a:rPr lang="el-GR" dirty="0" smtClean="0"/>
              <a:t>, έλλειψη ελπίδας, σκέψεις αυτοκτονίας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ατομικό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4. Σκέψη-Αντίληψη</a:t>
            </a:r>
          </a:p>
          <a:p>
            <a:pPr>
              <a:buNone/>
            </a:pPr>
            <a:r>
              <a:rPr lang="el-GR" dirty="0" smtClean="0"/>
              <a:t>Σκέψεις ενοχής, αίσθημα αναξιότητας, χαμηλή αυτοεκτίμηση, χαμηλή αυτοπεποίθηση, δυσκολία συγκέντρωσης</a:t>
            </a:r>
          </a:p>
          <a:p>
            <a:pPr>
              <a:buNone/>
            </a:pPr>
            <a:r>
              <a:rPr lang="el-GR" dirty="0" smtClean="0"/>
              <a:t>5. Σωματικά ενοχλήματα</a:t>
            </a:r>
          </a:p>
          <a:p>
            <a:pPr>
              <a:buNone/>
            </a:pPr>
            <a:r>
              <a:rPr lang="el-GR" dirty="0" smtClean="0"/>
              <a:t>Πονοκέφαλος, πόνοι στη μέση, μυϊκοί σπασμοί, πόνος στο στήθος, δερματολογικές παθήσεις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οικογενειακό επίπεδο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Διαταραχές διάθεσης</a:t>
            </a:r>
          </a:p>
          <a:p>
            <a:r>
              <a:rPr lang="el-GR" dirty="0" smtClean="0"/>
              <a:t>Αγχώδεις εκδηλώσεις</a:t>
            </a:r>
          </a:p>
          <a:p>
            <a:pPr>
              <a:buNone/>
            </a:pPr>
            <a:r>
              <a:rPr lang="el-GR" dirty="0" smtClean="0"/>
              <a:t>Καταθλιπτική διάθεση, </a:t>
            </a:r>
            <a:r>
              <a:rPr lang="el-GR" dirty="0" err="1" smtClean="0"/>
              <a:t>ανηδονία</a:t>
            </a:r>
            <a:r>
              <a:rPr lang="el-GR" dirty="0" smtClean="0"/>
              <a:t>, άγχος, διαταραχές ύπνου &amp; όρεξης, </a:t>
            </a:r>
            <a:r>
              <a:rPr lang="el-GR" dirty="0" err="1" smtClean="0"/>
              <a:t>ανημπορία</a:t>
            </a:r>
            <a:r>
              <a:rPr lang="el-GR" dirty="0" smtClean="0"/>
              <a:t>, αυτοκτονικές σκέψεις, σωματικά ενοχλήματα, ενοχές, χαμηλή αυτοεκτίμηση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Ψυχολογική υποστήριξη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Προσφέρει 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Δυνατότητα εκτέλεσης εργασίας</a:t>
            </a:r>
          </a:p>
          <a:p>
            <a:pPr>
              <a:buNone/>
            </a:pPr>
            <a:r>
              <a:rPr lang="el-GR" dirty="0" smtClean="0"/>
              <a:t>Ύπαρξη υποστηρικτικού περιβάλλοντος</a:t>
            </a:r>
          </a:p>
          <a:p>
            <a:pPr>
              <a:buNone/>
            </a:pPr>
            <a:r>
              <a:rPr lang="el-GR" dirty="0" smtClean="0"/>
              <a:t>Ύπαρξη στόχων ζωής</a:t>
            </a:r>
          </a:p>
          <a:p>
            <a:pPr>
              <a:buNone/>
            </a:pPr>
            <a:r>
              <a:rPr lang="el-GR" dirty="0" smtClean="0"/>
              <a:t>Ισοτιμία χωρίς λύπηση</a:t>
            </a:r>
          </a:p>
          <a:p>
            <a:pPr>
              <a:buNone/>
            </a:pPr>
            <a:r>
              <a:rPr lang="el-GR" dirty="0" smtClean="0"/>
              <a:t>Ικανότητα σεξουαλικής επαφής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155</Words>
  <Application>Microsoft Office PowerPoint</Application>
  <PresentationFormat>Προβολή στην οθόνη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Άποψη</vt:lpstr>
      <vt:lpstr>Οι ψυχολογικές επιπτώσεις της Αναπηρίας</vt:lpstr>
      <vt:lpstr>Σε ατομικό επίπεδο</vt:lpstr>
      <vt:lpstr>Σε ατομικό επίπεδο</vt:lpstr>
      <vt:lpstr>Σε ατομικό επίπεδο</vt:lpstr>
      <vt:lpstr>Σε οικογενειακό επίπεδο</vt:lpstr>
      <vt:lpstr>Ψυχολογική υποστήριξη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ψυχολογικές επιπτώσεις της Αναπηρίας</dc:title>
  <dc:creator>info@abem.gr</dc:creator>
  <cp:lastModifiedBy>info@abem.gr</cp:lastModifiedBy>
  <cp:revision>5</cp:revision>
  <dcterms:created xsi:type="dcterms:W3CDTF">2021-01-08T14:03:14Z</dcterms:created>
  <dcterms:modified xsi:type="dcterms:W3CDTF">2021-01-08T14:26:26Z</dcterms:modified>
</cp:coreProperties>
</file>