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7" r:id="rId3"/>
    <p:sldId id="276" r:id="rId4"/>
    <p:sldId id="277" r:id="rId5"/>
    <p:sldId id="279" r:id="rId6"/>
    <p:sldId id="280" r:id="rId7"/>
    <p:sldId id="283" r:id="rId8"/>
    <p:sldId id="281" r:id="rId9"/>
    <p:sldId id="284" r:id="rId10"/>
    <p:sldId id="275" r:id="rId11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1,2 ΕΙΚΟΝΑ ΑΡΑ ΘΑ ΠΡΕΠΕΙ ΤΟ ΜΑΚΙΓΙΑΖ ΝΑ ΕΧΕΙ</a:t>
            </a:r>
            <a:r>
              <a:rPr lang="el-GR" baseline="0" dirty="0" smtClean="0"/>
              <a:t> ΕΝΤΑΣΗ ΣΤΟΥΣ ΧΡΩΜΑΤΙΚΟΥΣ ΤΟΥ ΤΟΝΟΥΣ </a:t>
            </a:r>
          </a:p>
          <a:p>
            <a:r>
              <a:rPr lang="el-GR" baseline="0" dirty="0" smtClean="0"/>
              <a:t>3 ΕΙΚΟΝΑ ΔΙΑΡΚΗ ΚΙΝΗΣΗ ΑΡΑ ΣΤΑΘΕΡΟ ΜΑΚΙΓΙΑΖ ΜΕ ΜΕΓΑΛΗ ΔΙΑΡΚΕΙΑ ΚΑΙ ΜΕ ΠΟΛΛΕΣ ΧΡΩΜΑΤΙΚΕΣ ΑΝΤΙΘΕΣΕΙΣ</a:t>
            </a:r>
          </a:p>
          <a:p>
            <a:r>
              <a:rPr lang="el-GR" baseline="0" dirty="0" smtClean="0"/>
              <a:t>4 ΕΙΚΟΝΑ ΑΝΑΛΟΓΑ ΜΕ ΤΗΝ ΣΑΛΑ ΘΕΑΤΡΟΥ ΔΙΝΟΥΜΕ ΤΗΝ ΑΝΤΙΣΤΟΙΧΗ ΕΝΤΑΣΗ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30053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ΜΑΚΙΓΙΑΖ </a:t>
            </a:r>
            <a:r>
              <a:rPr lang="en-US" dirty="0" smtClean="0"/>
              <a:t>MEDIA &amp; TV</a:t>
            </a:r>
            <a:br>
              <a:rPr lang="en-US" dirty="0" smtClean="0"/>
            </a:br>
            <a:r>
              <a:rPr lang="el-GR" dirty="0" smtClean="0"/>
              <a:t>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ΜΑΚΙΓΙΑΖΤΗΛΕΟΡΑΣΗΣ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4114800"/>
          </a:xfrm>
        </p:spPr>
        <p:txBody>
          <a:bodyPr rtlCol="0"/>
          <a:lstStyle/>
          <a:p>
            <a:pPr algn="ctr" rtl="0"/>
            <a:r>
              <a:rPr lang="el-GR" dirty="0" smtClean="0"/>
              <a:t>ΠΕΡΙ ΤΗΛΕΟΡΑΣΗΣ</a:t>
            </a:r>
          </a:p>
          <a:p>
            <a:pPr algn="ctr" rtl="0"/>
            <a:r>
              <a:rPr lang="el-GR" dirty="0" smtClean="0"/>
              <a:t>ΓΥΝΑΙΚΕΙΟ ΜΑΚΙΓΙΑΖ</a:t>
            </a:r>
          </a:p>
          <a:p>
            <a:pPr algn="ctr" rtl="0"/>
            <a:r>
              <a:rPr lang="el-GR" dirty="0" smtClean="0"/>
              <a:t>ΑΝΤΡΙΚΟ ΜΑΚΙΓΙΑΖ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 ΤΗΛΕΟΡΑΣΗΣ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704109" y="1900823"/>
            <a:ext cx="95873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ΣΕ ΈΝΑ ΤΗΛΕΟΠΤΙΚΟ ΠΡΟΓΡΑΜΜΑ ΥΠΑΡΧΟΥΝΝ ΤΟΥΛΑΧΙΣΤΟΝ 3 ΚΑΜΕΡΕΣ ΟΙ ΟΠΟΙΕΣ ΚΑΤΑΓΡΑΦΟΥΝ ΚΆΘΕ ΛΑΘΟΣ Ή ΥΠΕΡΒΟΛΗ.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ΦΩΤΑ (ΨΗΛΑ)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-</a:t>
            </a:r>
            <a:r>
              <a:rPr lang="el-GR" dirty="0" smtClean="0">
                <a:solidFill>
                  <a:srgbClr val="00B0F0"/>
                </a:solidFill>
              </a:rPr>
              <a:t>ΌΤΑΝ ΑΥΤΆ ΕΊΝΑΙ ΧΑΜΗΛΑ -&gt; ΕΥΝΟΕΙΤΑΙ ΈΝΑ ΗΛΙΚΙΩΜΕΝΟ ΠΡΟΣΩΠΟ &amp; ΌΧΙ ΈΝΑ ΝΕΑΝΙΚΟ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-</a:t>
            </a:r>
            <a:r>
              <a:rPr lang="el-GR" dirty="0" smtClean="0">
                <a:solidFill>
                  <a:srgbClr val="FFC000"/>
                </a:solidFill>
              </a:rPr>
              <a:t>ΌΤΑΝ ΑΥΤΆ ΕΊΝΑΙ ΜΕΤΩΠΙΚΑ -&gt; ΔΕΝ ΥΠΑΡΧΟΥΝ ΣΚΙΕΣ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-</a:t>
            </a:r>
            <a:r>
              <a:rPr lang="el-GR" dirty="0" smtClean="0">
                <a:solidFill>
                  <a:srgbClr val="FF0000"/>
                </a:solidFill>
              </a:rPr>
              <a:t>ΌΤΑΝ ΤΟ ΦΩΣ ΕΚΠΕΜΠΕΤΑΙ ΑΠΌ ΜΙΚΡΗ ΠΗΓΗ ΠΧ ΛΑΜΠΑ ΔΗΜΙΟΥΡΓΕΙ ΣΚΛΗΡΟ ΦΩΤΙΣΜΟ. ΕΝΏ ΜΕ ΜΕΓΑΛΗ ΠΗΓΗ ΣΥΜΒΑΙΝΕΙ ΤΟ ΑΝΤΙΘΕΤΟ.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ΔΙΑΧΩΡΙΣΜΟΣ ΧΡΩΜΑΤΩΝ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ΔΕΝ ΜΠΟΡΕΙ ΝΑ ΥΠΑΡΞΕΙ ΔΙΑΧΩΡΙΣΜΟΣ ΑΝΑΜΕΣΑ ΣΕ 2 ΧΡΩΜΑΤΑ ΠΟΥ ΕΊΝΑΙ ΤΟΠΟΘΕΤΗΜΕΝΑ ΔΙΠΛΑ ΤΟ ΈΝΑ ΜΕ ΤΟ ΆΛΛΟ.</a:t>
            </a:r>
          </a:p>
          <a:p>
            <a:endParaRPr lang="el-GR" dirty="0"/>
          </a:p>
          <a:p>
            <a:pPr>
              <a:lnSpc>
                <a:spcPct val="100000"/>
              </a:lnSpc>
            </a:pPr>
            <a:r>
              <a:rPr lang="el-GR" dirty="0" smtClean="0"/>
              <a:t>ΠΧ ΠΡΑΣΙΝΗ ΣΚΙΑ ΜΑΤΙΩΝ ΜΕ ΠΑΡΟΥΣΙΑ ΕΝΌΣ ΠΡΑΣΙΝΟΥ ΑΝΤΙΚΕΙΜΕΝΟΥ ΚΟΝΤΑ         ΤΑ ΜΑΤΙΑ ΘΑ «ΤΡΑΒΗΞΟΥΝ» ΠΟΛΎ ΠΡΑΣΙΝΟ ΧΡΩΜΑ.</a:t>
            </a:r>
          </a:p>
          <a:p>
            <a:pPr>
              <a:lnSpc>
                <a:spcPct val="100000"/>
              </a:lnSpc>
            </a:pPr>
            <a:r>
              <a:rPr lang="el-GR" dirty="0" smtClean="0">
                <a:solidFill>
                  <a:srgbClr val="00B0F0"/>
                </a:solidFill>
              </a:rPr>
              <a:t>ΑΡΑ ΘΑ ΠΡΕΠΕΙ ΝΑ ΥΠΑΡΧΕΙ ΚΑΛΗ ΣΥΝΕΡΓΑΣΙΑ ΜΕ ΕΝΔΥΜΑΤΟΛΟΓΟ ΚΑΙ ΣΚΗΝΟΓΡΑΦΟ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4" name="Δεξί βέλος 3"/>
          <p:cNvSpPr/>
          <p:nvPr/>
        </p:nvSpPr>
        <p:spPr>
          <a:xfrm>
            <a:off x="5126180" y="3833532"/>
            <a:ext cx="526473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026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ΜΑΚΙΓΙΑΖ ΤΗΛΕΟΡΑΣΗΣ ΓΕΝΙΚΑ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7030A0"/>
                </a:solidFill>
              </a:rPr>
              <a:t>ΜΑΚΙΓΙΑΖ ΑΝΑΛΟΓΟ ΤΟΥ ΤΟΝΟΥ ΔΕΡΜΑΤΟΣ &amp; ΚΑΛΗ ΚΑΛΥΨΗ</a:t>
            </a:r>
            <a:endParaRPr lang="el-GR" dirty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00B050"/>
                </a:solidFill>
              </a:rPr>
              <a:t>ΣΥΣΤΗΜΑ ΚΑΜΕΡΑΣ </a:t>
            </a:r>
            <a:r>
              <a:rPr lang="en-US" dirty="0" smtClean="0">
                <a:solidFill>
                  <a:srgbClr val="00B050"/>
                </a:solidFill>
              </a:rPr>
              <a:t>PLUS-RED &amp; MINUS-RED: </a:t>
            </a:r>
            <a:r>
              <a:rPr lang="el-GR" dirty="0" smtClean="0">
                <a:solidFill>
                  <a:srgbClr val="00B050"/>
                </a:solidFill>
              </a:rPr>
              <a:t>ΑΝ ΠΡΟΣΤΗΘΕΤΑΙ ΚΟΚΚΙΝΟ ΤΟΤΕ ΧΡΗΣΙΜΟΠΟΙΩ ΨΥΧΡΑ ΧΡΩΜΑΤΑ ΕΝΏ ΑΝ ΠΡΟΣΤΗΘΕΤΑΙ ΛΙΓΟΤΕΡΟ ΚΟΚΚΙΝΟ ΤΟΤΕ ΧΡΗΣΙΜΟΠΟΙΩ ΘΕΡΜΑ ΧΡΩΜΑΤΑ ΣΤΟ ΜΑΚΙΓΙΑΖ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ΣΚΟΠΟΣ ΜΑΣ ΕΊΝΑΙ ΝΑ ΜΗΝ ΧΑΝΕΤΑΙ ΤΟ ΜΑΚΙΓΙΑΖ ΣΤΑ ΜΑΚΡΙΝΑ ΠΛΑΝΑ &amp; ΝΑ ΦΑΙΝΕΤΑΙ ΦΤΣΙΚΟ ΣΤΑ ΚΟΝΤΙΝΑ ΠΛΑΝΑ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ΓΥΝΑΙΚΕΙΟ ΜΑΚΙΓΙΑΖ ΤΗΛΕΟΡΑΣΗΣ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 lnSpcReduction="10000"/>
          </a:bodyPr>
          <a:lstStyle/>
          <a:p>
            <a:pPr marL="709200" indent="-457200">
              <a:buFont typeface="+mj-lt"/>
              <a:buAutoNum type="arabicPeriod"/>
            </a:pP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ΒΑΣΗ: ΧΡΩΜΑ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MAKE UP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ΑΝΑΛΟΓΑ ΜΕ ΤΟΝ ΔΕΡΜΑΤΙΚΟ ΤΟΝΟ ΤΟΥ ΑΤΟΜΟΥ. ΚΑΛΥΠΤΟΥΜΕ ΤΕΛΕΙΑ ΤΑ ΣΠΥΡΑΚΙΑ. ΕΦΑΡΜΟΖΟΥΜΕ ΣΕ ΌΛΑ ΤΑ ΑΚΑΛΥΠΤΑ ΣΗΜΕΙΑ. ΠΟΥΔΡΑΡΟΥΜΕ ΜΕ ΑΧΡΩΜΗ ΠΟΥΔΡΑ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  <a:p>
            <a:pPr marL="709200" indent="-457200">
              <a:buFont typeface="+mj-lt"/>
              <a:buAutoNum type="arabicPeriod"/>
            </a:pPr>
            <a:r>
              <a:rPr lang="el-GR" dirty="0" smtClean="0">
                <a:solidFill>
                  <a:srgbClr val="92D050"/>
                </a:solidFill>
              </a:rPr>
              <a:t>ΦΩΤΟΣΚΙΑΣΕΙΣ</a:t>
            </a:r>
            <a:r>
              <a:rPr lang="el-GR" smtClean="0">
                <a:solidFill>
                  <a:srgbClr val="92D050"/>
                </a:solidFill>
              </a:rPr>
              <a:t>: ΑΝΑΛΟΓΑ </a:t>
            </a:r>
            <a:r>
              <a:rPr lang="el-GR" dirty="0" smtClean="0">
                <a:solidFill>
                  <a:srgbClr val="92D050"/>
                </a:solidFill>
              </a:rPr>
              <a:t>ΜΕ ΤΗΝ ΜΟΡΦΟΛΟΓΙΑ ΤΟΥ ΠΡΟΣΩΠΟΥ &amp; ΤΟΥ ΠΛΑΤΟ (ΠΟΛΎ ΦΩΤΙΣΜΕΝΟ ΠΛΑΤΟ ΧΡΕΙΑΖΕΤΑΙ ΕΝΤΟΝΕΣ ΦΩΤΟΣΚΙΑΣΕΙΣ)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C000"/>
                </a:solidFill>
              </a:rPr>
              <a:t>ΠΩΣ ΦΩΤΟΣΚΙΑΖΩ ΈΝΑ ΠΡΟΣΩΠΟ ΤΕΤΡΑΓΩΝΟ ΜΕ ΔΙΠΛΟΣΑΓΟΝΟ &amp; ΑΡΑΙΟΦΘΑΛΜΑ ΜΑΤΙΑ;</a:t>
            </a:r>
          </a:p>
          <a:p>
            <a:pPr marL="273600" indent="-342900"/>
            <a:r>
              <a:rPr lang="el-GR" dirty="0" smtClean="0"/>
              <a:t>ΚΑΝΩ ΤΟ ΠΡΟΣΩΠΟ ΟΒΑΛ ΣΚΙΑΖΟΝΤΑΣ ΤΙΣ ΓΩΝΙΕΣ ΚΑΙ ΦΩΤΙΖΟΝΤΑΣ ΠΑΝΩ ΑΠΌ ΤΙΣ ΣΚΙΑΣΕΙΣ</a:t>
            </a:r>
          </a:p>
          <a:p>
            <a:pPr marL="273600" indent="-342900"/>
            <a:r>
              <a:rPr lang="el-GR" dirty="0" smtClean="0"/>
              <a:t>ΣΚΙΑΖΩ ΤΟ ΔΙΠΛΟΣΑΓΟΝΟ ΚΑΙ ΦΩΤΙΖΟΥΜΕ ΤΟ ΠΙΓΟΥΝΙ</a:t>
            </a:r>
          </a:p>
          <a:p>
            <a:pPr marL="273600" indent="-342900"/>
            <a:r>
              <a:rPr lang="el-GR" dirty="0" smtClean="0"/>
              <a:t>ΣΚΙΑΖΩ ΣΤΟΝ ΕΣΩ ΚΑΝΘΟ ΚΑΙ ΦΩΤΙΖΩ ΤΟ ΚΙΝΗΤΟ ΒΛΕΦΑΡΟ ΑΠΌ ΤΗ ΜΕΣΗ ΚΑΙ ΜΕΤΑ</a:t>
            </a:r>
          </a:p>
          <a:p>
            <a:pPr marL="594900" indent="-34290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874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ΓΥΝΑΙΚΕΙΟ ΜΑΚΙΓΙΑΖ ΣΥΝΕΧΕΙΑ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ΡΟΥΖ: ΔΙΑΚΡΙΤΙΚΟ-ΑΠΟΦΕΥΓΟΥΜΕ ΤΟΥΣ ΤΟΝΟΥΣ ΠΟΥ ΠΕΡΙΕΧΟΥΝ ΜΠΛΕ</a:t>
            </a:r>
          </a:p>
          <a:p>
            <a:r>
              <a:rPr lang="el-GR" dirty="0" smtClean="0">
                <a:solidFill>
                  <a:srgbClr val="7030A0"/>
                </a:solidFill>
              </a:rPr>
              <a:t>ΜΑΤΙΑ: ΣΥΝΗΘΩΣ ΕΠΙΛΕΓΟΥΜΕ ΣΚΙΕΣ ΑΝΑΛΟΓΕΣ ΜΕ ΤΟ ΧΡΩΜΑ ΤΩΝ ΜΑΤΙΩΝ. ΑΠΟΦΕΥΓΟΥΜΕ ΤΙΣ ΠΕΡΛΕ ΚΑΙ ΓΥΑΛΙΣΤΕΡΕΣ ΣΚΙΕΣ. ΦΩΤΙΖΟΥΜΕ ΣΤΟ ΟΣΤΟ ΤΟΥ ΦΡΥΔΙΟΥ.</a:t>
            </a:r>
          </a:p>
          <a:p>
            <a:r>
              <a:rPr lang="el-GR" dirty="0" smtClean="0">
                <a:solidFill>
                  <a:srgbClr val="7030A0"/>
                </a:solidFill>
              </a:rPr>
              <a:t>ΒΛΕΦΑΡΙΔΕΣ: ΜΑΣΚΑΡΑ Ή/ΚΑΙ ΨΕΥΤΙΚΕΣ</a:t>
            </a:r>
          </a:p>
          <a:p>
            <a:r>
              <a:rPr lang="el-GR" dirty="0" smtClean="0">
                <a:solidFill>
                  <a:srgbClr val="7030A0"/>
                </a:solidFill>
              </a:rPr>
              <a:t>ΧΕΙΛΗ</a:t>
            </a:r>
            <a:r>
              <a:rPr lang="el-GR" dirty="0">
                <a:solidFill>
                  <a:srgbClr val="7030A0"/>
                </a:solidFill>
              </a:rPr>
              <a:t>: </a:t>
            </a:r>
            <a:r>
              <a:rPr lang="el-GR" dirty="0" smtClean="0">
                <a:solidFill>
                  <a:srgbClr val="7030A0"/>
                </a:solidFill>
              </a:rPr>
              <a:t>ΔΙΑΚΡΙΤΙΚΟ ΓΙΑΤΙ ΑΛΛΙΩΣ ΕΜΦΑΝΙΖΟΝΤΑΙ ΠΟΛΎ ΣΚΟΤΕΙΝΑ ΣΤΗΝ ΟΘΟΝΗ. ΑΠΟΦΕΥΓΟΥΜΕ ΤΑ ΓΥΑΛΙΣΤΕΡΑ, ΠΕΡΛΕ ΧΡΩΜΑΤΑ. 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6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63871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ΑΝΔΡΙΚΟ ΜΑΚΙΓΙΑΖ ΤΕΛΕΟΡΑΣΗΣ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512895"/>
            <a:ext cx="9144000" cy="4957177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C000"/>
                </a:solidFill>
              </a:rPr>
              <a:t>ΤΕΛΕΙΟ &amp; ΑΜΑΚΙΓΙΑΡΙΣΤΟ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ΒΑΣΗ: ΑΝΑΛΟΓΗ ΤΟΥ ΔΕΡΜΑΤΙΚΟΥ ΤΟΝΟΥ ΚΑΙ ΜΑΚΙΓΙΑΡΟΥΜΕ ΚΆΘΕ ΑΚΑΛΥΠΤΗ ΠΕΡΙΟΧΗ (ΦΑΛΑΚΡΑ, ΑΥΤΙΑ..) &amp; ΤΟΠΟΘΕΤΟΥΜΕ ΠΟΥΔΡΑ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ΦΩΤΟΣΚΙΑΣΕΙΣ: ΑΝΑΛΟΓΕΣ ΜΕ ΤΟ ΣΧΗΜΑ ΤΟΥ ΠΡΟΣΩΠΟΥ ΚΑΙ ΜΑΤΙΩΝ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ΜΑΤΙΑ: ΕΛΑΧΙΣΤΟ ΜΑΚΙΓΙΑΖ. ΔΕΝ ΧΡΗΣΙΜΟΠΟΙΟΥΜΕ ΧΡΩΜΑΤΑ ΒΛΕΦΑΡΩΝ ΚΑΙ ΓΙΑ ΤΟ ΠΕΡΙΓΡΑΜΜΑ.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ΦΡΥΔΙΑ: ΤΟΝΙΖΟΥΜΕ ΌΤΑΝ ΜΟΝΟ ΕΊΝΑΙ ΑΤΟΝΑ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ΒΛΕΦΑΡΙΔΕΣ: </a:t>
            </a:r>
            <a:r>
              <a:rPr lang="el-GR" dirty="0">
                <a:solidFill>
                  <a:srgbClr val="C00000"/>
                </a:solidFill>
              </a:rPr>
              <a:t>ΤΟΝΙΖΟΥΜΕ ΌΤΑΝ ΜΟΝΟ ΕΊΝΑΙ </a:t>
            </a:r>
            <a:r>
              <a:rPr lang="el-GR" dirty="0" smtClean="0">
                <a:solidFill>
                  <a:srgbClr val="C00000"/>
                </a:solidFill>
              </a:rPr>
              <a:t>ΑΤΟΝΕΣ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ΡΟΥΖ: ΔΕΝ ΕΊΝΑΙ ΑΠΑΡΑΙΤΗΤΟ. ΑΝ ΌΜΩΣ ΜΕΤΑ ΤΗΝ ΕΦΑΡΜΟΓΗ ΤΗΣ ΒΑΣΗΣ ΕΊΝΑΙ ΧΛΩΜΟ ΤΟ ΔΕΡΜΑ, ΤΟΤΕ ΕΦΑΡΜΟΖΟΥΜΕ ΜΙΚΡΗ ΠΟΣΟΤΗΤΑ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ΧΕΙΛΙΑ: ΑΧΡΩΜΟ ΠΡΟΪΟΝ ΠΕΡΙΠΟΙΗΣΗΣ ΧΕΙΛΙΩΝ. ΑΝ ΕΊΝΑΙ ΕΝΤΟΝΑ ΕΚ ΦΥΣΙΚΟΥ ΧΡΩΜΑΤΙΣΜΕΝΑ ΤΟΤΕ «ΣΠΑΜΕ» ΤΟ ΧΡΩΜΑ ΜΕ ΛΙΓΟ ΑΠΌ ΤΗ ΒΑΣΗ.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109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ΓΕΝΙΚΕΣ ΓΡΑΜΜΕΣ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ΑΠΟΦΕΥΓΟΥΜΕ ΠΕΡΛΕ &amp; ΓΥΑΛΙΣΤΕΡΑ ΧΡΩΜΑΤΑ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ΑΠΟΦΕΥΓΟΥΜΕ ΕΝΤΟΝΑ ΛΕΥΚΟΥΣ Ή ΜΑΥΡΟΥΣ ΤΟΝΟΥΣ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ΛΕΥΚΑ/ΠΑΣΤΕΛ ΡΟΥΧΑ – ΑΠΟΦΕΥΓΟΥΜΕ ΤΟ ΕΝΤΟΝΟ ΜΑΚΙΓΙΑΖ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ΣΚΟΥΡΑ ΡΟΥΧΑ – ΑΠΟΦΕΥΓΟΥΜΕ ΤΟ ΦΩΤΕΙΝΟ ΜΑΚΙΓΙΑΖ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ΚΆΘΕ ΑΚΑΛΛΗΠΤΗ ΠΕΡΙΟΧΗ ΚΑΛΥΠΤΕΤΑΙ ΜΕ ΜΑΚΙΓΙΑΖ &amp; ΠΟΥΔΡΑ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5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234</TotalTime>
  <Words>537</Words>
  <Application>Microsoft Office PowerPoint</Application>
  <PresentationFormat>Ευρεία οθόνη</PresentationFormat>
  <Paragraphs>60</Paragraphs>
  <Slides>10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Century Schoolbook</vt:lpstr>
      <vt:lpstr>ΛΟΥΛΟΥΔΙΑ 16Χ9</vt:lpstr>
      <vt:lpstr>ΜΑΚΙΓΙΑΖ MEDIA &amp; TV  Γ’ ΕΞΑΜΗΝΟ</vt:lpstr>
      <vt:lpstr>ΜΑΚΙΓΙΑΖΤΗΛΕΟΡΑΣΗΣ</vt:lpstr>
      <vt:lpstr>ΠΕΡΙ ΤΗΛΕΟΡΑΣΗΣ</vt:lpstr>
      <vt:lpstr>ΔΙΑΧΩΡΙΣΜΟΣ ΧΡΩΜΑΤΩΝ</vt:lpstr>
      <vt:lpstr>ΜΑΚΙΓΙΑΖ ΤΗΛΕΟΡΑΣΗΣ ΓΕΝΙΚΑ</vt:lpstr>
      <vt:lpstr>ΓΥΝΑΙΚΕΙΟ ΜΑΚΙΓΙΑΖ ΤΗΛΕΟΡΑΣΗΣ</vt:lpstr>
      <vt:lpstr>ΓΥΝΑΙΚΕΙΟ ΜΑΚΙΓΙΑΖ ΣΥΝΕΧΕΙΑ</vt:lpstr>
      <vt:lpstr>ΑΝΔΡΙΚΟ ΜΑΚΙΓΙΑΖ ΤΕΛΕΟΡΑΣΗΣ</vt:lpstr>
      <vt:lpstr>ΣΕ ΓΕΝΙΚΕΣ ΓΡΑΜΜΕΣ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107</cp:revision>
  <dcterms:created xsi:type="dcterms:W3CDTF">2022-10-12T18:45:22Z</dcterms:created>
  <dcterms:modified xsi:type="dcterms:W3CDTF">2022-12-10T12:48:11Z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