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276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554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04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973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73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4183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131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693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32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980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545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6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810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481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628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131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4A38C-9C2C-4792-B494-42F332E7B101}" type="datetimeFigureOut">
              <a:rPr lang="el-GR" smtClean="0"/>
              <a:t>11/12/2017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F2DD6B-2753-4E2A-9B67-F0E9A02D0B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361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437883"/>
            <a:ext cx="9144000" cy="1365159"/>
          </a:xfrm>
        </p:spPr>
        <p:txBody>
          <a:bodyPr>
            <a:normAutofit/>
          </a:bodyPr>
          <a:lstStyle/>
          <a:p>
            <a:r>
              <a:rPr lang="el-GR" dirty="0" smtClean="0"/>
              <a:t>ΤΙ ΕΙΝΑΙ ΕΡΓΟΘΕΡΑΠΕΙΑ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92427" y="2086377"/>
            <a:ext cx="10921285" cy="4391696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/>
              <a:t>Επάγγελμα </a:t>
            </a:r>
            <a:r>
              <a:rPr lang="el-GR" dirty="0" smtClean="0"/>
              <a:t>Υγείας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endParaRPr lang="el-GR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 err="1" smtClean="0"/>
              <a:t>Εργοθεραπεία</a:t>
            </a:r>
            <a:r>
              <a:rPr lang="el-GR" dirty="0" smtClean="0"/>
              <a:t> </a:t>
            </a:r>
            <a:r>
              <a:rPr lang="el-GR" dirty="0"/>
              <a:t>είναι η τέχνη και η επιστήμη που</a:t>
            </a:r>
            <a:br>
              <a:rPr lang="el-GR" dirty="0"/>
            </a:br>
            <a:r>
              <a:rPr lang="el-GR" dirty="0"/>
              <a:t>βοηθά τους ανθρώπους να διεκπεραιώνουν τις</a:t>
            </a:r>
            <a:br>
              <a:rPr lang="el-GR" dirty="0"/>
            </a:br>
            <a:r>
              <a:rPr lang="el-GR" dirty="0"/>
              <a:t>καθημερινές δραστηριότητες που είναι σημαντικές σε</a:t>
            </a:r>
            <a:br>
              <a:rPr lang="el-GR" dirty="0"/>
            </a:br>
            <a:r>
              <a:rPr lang="el-GR" dirty="0"/>
              <a:t>αυτούς, ανεξάρτητα από την πάθηση, αναπηρία ή</a:t>
            </a:r>
            <a:br>
              <a:rPr lang="el-GR" dirty="0"/>
            </a:br>
            <a:r>
              <a:rPr lang="el-GR" dirty="0"/>
              <a:t>μειονεξία που πιθανόν να αντιμετωπίζουν»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46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ΠΟΙΟΥΣ ΑΠΕΥΘΥΝΕΤΑΙ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 </a:t>
            </a:r>
            <a:r>
              <a:rPr lang="el-GR" dirty="0" smtClean="0"/>
              <a:t>άτομα  </a:t>
            </a:r>
            <a:r>
              <a:rPr lang="el-GR" dirty="0"/>
              <a:t>κάθε ηλικίας,</a:t>
            </a:r>
            <a:br>
              <a:rPr lang="el-GR" dirty="0"/>
            </a:br>
            <a:r>
              <a:rPr lang="el-GR" dirty="0"/>
              <a:t>• με σωματικές/κινητικές, νοητικές/γνωστικές και</a:t>
            </a:r>
            <a:br>
              <a:rPr lang="el-GR" dirty="0"/>
            </a:br>
            <a:r>
              <a:rPr lang="el-GR" dirty="0"/>
              <a:t>ψυχοκοινωνικές δυσκολίες,</a:t>
            </a:r>
            <a:br>
              <a:rPr lang="el-GR" dirty="0"/>
            </a:br>
            <a:r>
              <a:rPr lang="el-GR" dirty="0"/>
              <a:t>• που </a:t>
            </a:r>
            <a:r>
              <a:rPr lang="el-GR" dirty="0" smtClean="0"/>
              <a:t>έχουν  </a:t>
            </a:r>
            <a:r>
              <a:rPr lang="el-GR" dirty="0"/>
              <a:t>επηρεάσει άμεσα ή έμμεσα τον τρόπο ζωής</a:t>
            </a:r>
            <a:br>
              <a:rPr lang="el-GR" dirty="0"/>
            </a:br>
            <a:r>
              <a:rPr lang="el-GR" dirty="0"/>
              <a:t>τους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74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ΠΟΥ ΕΦΑΡΜΟΖΕΤΑΙ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1)Νοσοκομεία/Κλινικές </a:t>
            </a:r>
            <a:r>
              <a:rPr lang="el-GR" sz="2400" dirty="0"/>
              <a:t>σε ορθοπεδικά, νευρολογικά, παθολογικά,</a:t>
            </a:r>
            <a:br>
              <a:rPr lang="el-GR" sz="2400" dirty="0"/>
            </a:br>
            <a:r>
              <a:rPr lang="el-GR" sz="2400" dirty="0"/>
              <a:t>καρδιολογικά ρευματολογικά, παιδιατρικά, </a:t>
            </a:r>
            <a:r>
              <a:rPr lang="el-GR" sz="2400" dirty="0" err="1"/>
              <a:t>παιδοψυχιατρικά</a:t>
            </a:r>
            <a:r>
              <a:rPr lang="el-GR" sz="2400" dirty="0"/>
              <a:t>,</a:t>
            </a:r>
            <a:br>
              <a:rPr lang="el-GR" sz="2400" dirty="0"/>
            </a:br>
            <a:r>
              <a:rPr lang="el-GR" sz="2400" dirty="0"/>
              <a:t>ψυχιατρικά, γηριατρικά ή </a:t>
            </a:r>
            <a:r>
              <a:rPr lang="el-GR" sz="2400" dirty="0" err="1"/>
              <a:t>ή</a:t>
            </a:r>
            <a:r>
              <a:rPr lang="el-GR" sz="2400" dirty="0"/>
              <a:t> ώ τμήματα και τμήματα νεογνών, εντατικής</a:t>
            </a:r>
            <a:br>
              <a:rPr lang="el-GR" sz="2400" dirty="0"/>
            </a:br>
            <a:r>
              <a:rPr lang="el-GR" sz="2400" dirty="0"/>
              <a:t>και εγκαυμάτων</a:t>
            </a:r>
            <a:br>
              <a:rPr lang="el-GR" sz="2400" dirty="0"/>
            </a:br>
            <a:r>
              <a:rPr lang="el-GR" sz="2400" dirty="0" smtClean="0"/>
              <a:t>2)Κέντρα </a:t>
            </a:r>
            <a:r>
              <a:rPr lang="el-GR" sz="2400" dirty="0"/>
              <a:t>Κινητικής/Σωματικής Αποκατάστασης</a:t>
            </a:r>
            <a:br>
              <a:rPr lang="el-GR" sz="2400" dirty="0"/>
            </a:br>
            <a:r>
              <a:rPr lang="el-GR" sz="2400" dirty="0" smtClean="0"/>
              <a:t>3)Κέντρα </a:t>
            </a:r>
            <a:r>
              <a:rPr lang="el-GR" sz="2400" dirty="0"/>
              <a:t>Ψυχοκοινωνικής και Επαγγελματικής Αποκατάστασης</a:t>
            </a:r>
            <a:br>
              <a:rPr lang="el-GR" sz="2400" dirty="0"/>
            </a:br>
            <a:r>
              <a:rPr lang="el-GR" sz="2400" dirty="0" smtClean="0"/>
              <a:t>4)Εκπαιδευτικά </a:t>
            </a:r>
            <a:r>
              <a:rPr lang="el-GR" sz="2400" dirty="0"/>
              <a:t>Πλαίσια όπως Νηπιαγωγεία, Σχολεία, Ειδικά Σχολεία</a:t>
            </a:r>
            <a:br>
              <a:rPr lang="el-GR" sz="2400" dirty="0"/>
            </a:br>
            <a:r>
              <a:rPr lang="el-GR" sz="2400" dirty="0" smtClean="0"/>
              <a:t>5)Κέντρα </a:t>
            </a:r>
            <a:r>
              <a:rPr lang="el-GR" sz="2400" dirty="0"/>
              <a:t>Ημέρας Παιδιών, Εφήβων και Ενηλίκων</a:t>
            </a:r>
            <a:br>
              <a:rPr lang="el-GR" sz="2400" dirty="0"/>
            </a:br>
            <a:r>
              <a:rPr lang="el-GR" sz="2400" dirty="0" smtClean="0"/>
              <a:t>6)Κοινοτικά </a:t>
            </a:r>
            <a:r>
              <a:rPr lang="el-GR" sz="2400" dirty="0"/>
              <a:t>Κέντρα</a:t>
            </a:r>
            <a:br>
              <a:rPr lang="el-GR" sz="2400" dirty="0"/>
            </a:br>
            <a:r>
              <a:rPr lang="el-GR" sz="2400" dirty="0" smtClean="0"/>
              <a:t>7)Κέντρα </a:t>
            </a:r>
            <a:r>
              <a:rPr lang="el-GR" sz="2400" dirty="0" err="1" smtClean="0"/>
              <a:t>Εργοθεραπείας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 smtClean="0"/>
              <a:t>8)Κέντρα </a:t>
            </a:r>
            <a:r>
              <a:rPr lang="el-GR" sz="2400" dirty="0"/>
              <a:t>Για Υπερήλικες</a:t>
            </a:r>
            <a:br>
              <a:rPr lang="el-GR" sz="2400" dirty="0"/>
            </a:br>
            <a:r>
              <a:rPr lang="el-GR" sz="2400" dirty="0" smtClean="0"/>
              <a:t>9)Φυλακές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 smtClean="0"/>
              <a:t>10)Κέντρα </a:t>
            </a:r>
            <a:r>
              <a:rPr lang="el-GR" sz="2400" dirty="0"/>
              <a:t>Ανακουφιστικής Φροντίδας</a:t>
            </a:r>
            <a:br>
              <a:rPr lang="el-GR" sz="2400" dirty="0"/>
            </a:br>
            <a:r>
              <a:rPr lang="el-GR" sz="2400" dirty="0" smtClean="0"/>
              <a:t>11)Κέντρα </a:t>
            </a:r>
            <a:r>
              <a:rPr lang="el-GR" sz="2400" dirty="0"/>
              <a:t>Σωματικής Αποτοξίνωσης και Απεξάρτηση </a:t>
            </a:r>
            <a:br>
              <a:rPr lang="el-GR" sz="2400" dirty="0"/>
            </a:b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9065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ΡΟΛΟΣ ΤΗΣ ΕΡΓΟΘΕΡΑΠΕΙΑΣ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Αξιολογεί και παρεμβαίνει θεραπευτικά σε άτομα, ομάδες και κοινωνικά</a:t>
            </a:r>
            <a:br>
              <a:rPr lang="el-GR" dirty="0"/>
            </a:br>
            <a:r>
              <a:rPr lang="el-GR" dirty="0" smtClean="0"/>
              <a:t>σύνολα.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/>
              <a:t>• Χρησιμοποιεί θεραπευτικά σκόπιμες δραστηριότητες, τροποποιεί,</a:t>
            </a:r>
            <a:br>
              <a:rPr lang="el-GR" dirty="0"/>
            </a:br>
            <a:r>
              <a:rPr lang="el-GR" dirty="0"/>
              <a:t>προσαρμόζει το περιβάλλον και τη δραστηριότητα έτσι ώστε να</a:t>
            </a:r>
            <a:br>
              <a:rPr lang="el-GR" dirty="0"/>
            </a:br>
            <a:r>
              <a:rPr lang="el-GR" dirty="0"/>
              <a:t>προωθήσει, να διατηρήσει και να αποκαταστήσει στο μέγιστο βαθμό τη</a:t>
            </a:r>
            <a:br>
              <a:rPr lang="el-GR" dirty="0"/>
            </a:br>
            <a:r>
              <a:rPr lang="el-GR" dirty="0"/>
              <a:t>λειτουργικότητα και τη συμμετοχή του </a:t>
            </a:r>
            <a:r>
              <a:rPr lang="el-GR" dirty="0" smtClean="0"/>
              <a:t>ατόμου.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80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ΤΟΜΕΙΣ ΠΑΡΕΜΒΑΣΗΣ ΤΗΣ</a:t>
            </a:r>
            <a:br>
              <a:rPr lang="el-GR" dirty="0"/>
            </a:br>
            <a:r>
              <a:rPr lang="el-GR" dirty="0"/>
              <a:t>ΕΡΓΟΘΕΡΑΠΕΙΑΣ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∆</a:t>
            </a:r>
            <a:r>
              <a:rPr lang="el-GR" dirty="0" err="1"/>
              <a:t>εξιότητες</a:t>
            </a:r>
            <a:r>
              <a:rPr lang="el-GR" dirty="0"/>
              <a:t> που επιτρέπουν στους ανθρώπους να</a:t>
            </a:r>
            <a:br>
              <a:rPr lang="el-GR" dirty="0"/>
            </a:br>
            <a:r>
              <a:rPr lang="el-GR" dirty="0" smtClean="0"/>
              <a:t>είναι </a:t>
            </a:r>
            <a:r>
              <a:rPr lang="el-GR" dirty="0"/>
              <a:t>ναι </a:t>
            </a:r>
            <a:r>
              <a:rPr lang="el-GR" dirty="0" smtClean="0"/>
              <a:t>λειτουργικοί: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     1) Κινητικές </a:t>
            </a:r>
            <a:r>
              <a:rPr lang="el-GR" dirty="0"/>
              <a:t>δεξιότητες</a:t>
            </a:r>
            <a:br>
              <a:rPr lang="el-GR" dirty="0"/>
            </a:br>
            <a:r>
              <a:rPr lang="el-GR" dirty="0" smtClean="0"/>
              <a:t>     2) Αισθητηριακές </a:t>
            </a:r>
            <a:r>
              <a:rPr lang="el-GR" dirty="0"/>
              <a:t>δεξιότητες</a:t>
            </a:r>
            <a:br>
              <a:rPr lang="el-GR" dirty="0"/>
            </a:br>
            <a:r>
              <a:rPr lang="el-GR" dirty="0" smtClean="0"/>
              <a:t>     3)Γνωστικές/αντιληπτικές </a:t>
            </a:r>
            <a:r>
              <a:rPr lang="el-GR" dirty="0"/>
              <a:t>δεξιότητες</a:t>
            </a:r>
            <a:br>
              <a:rPr lang="el-GR" dirty="0"/>
            </a:br>
            <a:r>
              <a:rPr lang="el-GR" dirty="0" smtClean="0"/>
              <a:t>     4) Ψυχοκοινωνικές </a:t>
            </a:r>
            <a:r>
              <a:rPr lang="el-GR" dirty="0"/>
              <a:t>δεξιότητες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16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¨ Άνθρωποι </a:t>
            </a:r>
            <a:r>
              <a:rPr lang="el-GR" dirty="0"/>
              <a:t>όλων των ηλικιών </a:t>
            </a:r>
            <a:r>
              <a:rPr lang="el-GR" dirty="0" smtClean="0"/>
              <a:t>και ικανοτήτων </a:t>
            </a:r>
            <a:r>
              <a:rPr lang="el-GR" dirty="0"/>
              <a:t>χρειάζονται το έργο για </a:t>
            </a:r>
            <a:r>
              <a:rPr lang="el-GR" dirty="0" smtClean="0"/>
              <a:t>να αναπτυχθούν </a:t>
            </a:r>
            <a:r>
              <a:rPr lang="el-GR" dirty="0"/>
              <a:t>και να ακμάσουν.</a:t>
            </a:r>
            <a:br>
              <a:rPr lang="el-GR" dirty="0"/>
            </a:br>
            <a:r>
              <a:rPr lang="el-GR" dirty="0"/>
              <a:t>Επιδιώκοντας το έργο ο </a:t>
            </a:r>
            <a:r>
              <a:rPr lang="el-GR" dirty="0" smtClean="0"/>
              <a:t>άνθρωπος εκφράζει </a:t>
            </a:r>
            <a:r>
              <a:rPr lang="el-GR" dirty="0"/>
              <a:t>την ολότητα της </a:t>
            </a:r>
            <a:r>
              <a:rPr lang="el-GR" dirty="0" smtClean="0"/>
              <a:t>ύπαρξης του</a:t>
            </a:r>
            <a:r>
              <a:rPr lang="el-GR" dirty="0"/>
              <a:t>, μια ένωση </a:t>
            </a:r>
            <a:r>
              <a:rPr lang="el-GR" dirty="0" smtClean="0"/>
              <a:t>μυαλού‐σώματος‐</a:t>
            </a:r>
            <a:r>
              <a:rPr lang="el-GR" dirty="0" err="1" smtClean="0"/>
              <a:t>πνέυματος</a:t>
            </a:r>
            <a:r>
              <a:rPr lang="el-GR" dirty="0"/>
              <a:t>. </a:t>
            </a:r>
            <a:r>
              <a:rPr lang="el-GR" dirty="0" smtClean="0"/>
              <a:t>¨</a:t>
            </a:r>
            <a:r>
              <a:rPr lang="el-GR" dirty="0"/>
              <a:t/>
            </a:r>
            <a:br>
              <a:rPr lang="el-GR" dirty="0"/>
            </a:br>
            <a:r>
              <a:rPr lang="el-GR" dirty="0" err="1"/>
              <a:t>Hooper</a:t>
            </a:r>
            <a:r>
              <a:rPr lang="el-GR" dirty="0"/>
              <a:t> 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27422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71</Words>
  <Application>Microsoft Office PowerPoint</Application>
  <PresentationFormat>Ευρεία οθόνη</PresentationFormat>
  <Paragraphs>15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Wisp</vt:lpstr>
      <vt:lpstr>ΤΙ ΕΙΝΑΙ ΕΡΓΟΘΕΡΑΠΕΙΑ</vt:lpstr>
      <vt:lpstr>ΣΕ ΠΟΙΟΥΣ ΑΠΕΥΘΥΝΕΤΑΙ</vt:lpstr>
      <vt:lpstr>ΠΟΥ ΕΦΑΡΜΟΖΕΤΑΙ </vt:lpstr>
      <vt:lpstr>ΡΟΛΟΣ ΤΗΣ ΕΡΓΟΘΕΡΑΠΕΙΑΣ</vt:lpstr>
      <vt:lpstr>ΤΟΜΕΙΣ ΠΑΡΕΜΒΑΣΗΣ ΤΗΣ ΕΡΓΟΘΕΡΑΠΕΙΑΣ  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ΕΡΓΟΘΕΡΑΠΕΙΑ</dc:title>
  <dc:creator>Παρης Μοραλης</dc:creator>
  <cp:lastModifiedBy>Παρης Μοραλης</cp:lastModifiedBy>
  <cp:revision>7</cp:revision>
  <dcterms:created xsi:type="dcterms:W3CDTF">2017-12-11T09:54:39Z</dcterms:created>
  <dcterms:modified xsi:type="dcterms:W3CDTF">2017-12-11T20:53:01Z</dcterms:modified>
</cp:coreProperties>
</file>