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6" r:id="rId2"/>
    <p:sldId id="267" r:id="rId3"/>
    <p:sldId id="276" r:id="rId4"/>
    <p:sldId id="279" r:id="rId5"/>
    <p:sldId id="280" r:id="rId6"/>
    <p:sldId id="278" r:id="rId7"/>
    <p:sldId id="282" r:id="rId8"/>
    <p:sldId id="275" r:id="rId9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05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F936A95-2AC0-4DD9-9A91-36882EBA1902}" type="datetime1">
              <a:rPr lang="el-GR" smtClean="0"/>
              <a:t>10/12/2022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EA21AD-3BA7-4B49-9DF1-2171993A8011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966EEEB-322E-41CB-BB1E-35162E6D0DCB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0" dirty="0" smtClean="0"/>
              <a:t>Στυλ υποδείγματος κειμένου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669046-D62F-49D8-96B7-3C014DC234D7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7590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8068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1,2 ΕΙΚΟΝΑ ΑΡΑ ΘΑ ΠΡΕΠΕΙ ΤΟ ΜΑΚΙΓΙΑΖ ΝΑ ΕΧΕΙ</a:t>
            </a:r>
            <a:r>
              <a:rPr lang="el-GR" baseline="0" dirty="0" smtClean="0"/>
              <a:t> ΕΝΤΑΣΗ ΣΤΟΥΣ ΧΡΩΜΑΤΙΚΟΥΣ ΤΟΥ ΤΟΝΟΥΣ </a:t>
            </a:r>
          </a:p>
          <a:p>
            <a:r>
              <a:rPr lang="el-GR" baseline="0" dirty="0" smtClean="0"/>
              <a:t>3 ΕΙΚΟΝΑ ΔΙΑΡΚΗ ΚΙΝΗΣΗ ΑΡΑ ΣΤΑΘΕΡΟ ΜΑΚΙΓΙΑΖ ΜΕ ΜΕΓΑΛΗ ΔΙΑΡΚΕΙΑ ΚΑΙ ΜΕ ΠΟΛΛΕΣ ΧΡΩΜΑΤΙΚΕΣ ΑΝΤΙΘΕΣΕΙΣ</a:t>
            </a:r>
          </a:p>
          <a:p>
            <a:r>
              <a:rPr lang="el-GR" baseline="0" dirty="0" smtClean="0"/>
              <a:t>4 ΕΙΚΟΝΑ ΑΝΑΛΟΓΑ ΜΕ ΤΗΝ ΣΑΛΑ ΘΕΑΤΡΟΥ ΔΙΝΟΥΜΕ ΤΗΝ ΑΝΤΙΣΤΟΙΧΗ ΕΝΤΑΣΗ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noProof="0" smtClean="0"/>
              <a:t>3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871756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7496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Ομάδα 103" descr="Λουλούδια στο κάτω μέρος της διαφάνειας"/>
          <p:cNvGrpSpPr/>
          <p:nvPr/>
        </p:nvGrpSpPr>
        <p:grpSpPr bwMode="gray"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Ελεύθερη σχεδίαση 5"/>
            <p:cNvSpPr>
              <a:spLocks/>
            </p:cNvSpPr>
            <p:nvPr/>
          </p:nvSpPr>
          <p:spPr bwMode="gray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" name="Γραμμή 6"/>
            <p:cNvSpPr>
              <a:spLocks noChangeShapeType="1"/>
            </p:cNvSpPr>
            <p:nvPr/>
          </p:nvSpPr>
          <p:spPr bwMode="gray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Ελεύθερη σχεδίαση 7"/>
            <p:cNvSpPr>
              <a:spLocks/>
            </p:cNvSpPr>
            <p:nvPr/>
          </p:nvSpPr>
          <p:spPr bwMode="gray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11" name="Ομάδα 10"/>
            <p:cNvGrpSpPr/>
            <p:nvPr/>
          </p:nvGrpSpPr>
          <p:grpSpPr bwMode="gray"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Ελεύθερη σχεδίαση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  <p:sp>
            <p:nvSpPr>
              <p:cNvPr id="13" name="Ελεύθερη σχεδίαση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14" name="Ελεύθερη σχεδίαση 10"/>
            <p:cNvSpPr>
              <a:spLocks/>
            </p:cNvSpPr>
            <p:nvPr/>
          </p:nvSpPr>
          <p:spPr bwMode="gray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15" name="Ελεύθερη σχεδίαση 23"/>
            <p:cNvSpPr>
              <a:spLocks/>
            </p:cNvSpPr>
            <p:nvPr/>
          </p:nvSpPr>
          <p:spPr bwMode="gray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24"/>
            <p:cNvSpPr>
              <a:spLocks/>
            </p:cNvSpPr>
            <p:nvPr/>
          </p:nvSpPr>
          <p:spPr bwMode="gray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25"/>
            <p:cNvSpPr>
              <a:spLocks/>
            </p:cNvSpPr>
            <p:nvPr/>
          </p:nvSpPr>
          <p:spPr bwMode="gray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8" name="Ελεύθερη σχεδίαση 26"/>
            <p:cNvSpPr>
              <a:spLocks/>
            </p:cNvSpPr>
            <p:nvPr/>
          </p:nvSpPr>
          <p:spPr bwMode="gray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Ελεύθερη σχεδίαση 27"/>
            <p:cNvSpPr>
              <a:spLocks/>
            </p:cNvSpPr>
            <p:nvPr/>
          </p:nvSpPr>
          <p:spPr bwMode="gray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grpSp>
          <p:nvGrpSpPr>
            <p:cNvPr id="20" name="Ομάδα 19"/>
            <p:cNvGrpSpPr/>
            <p:nvPr/>
          </p:nvGrpSpPr>
          <p:grpSpPr bwMode="gray"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Ελεύθερη σχεδίαση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2" name="Ελεύθερη σχεδίαση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23" name="Ελεύθερη σχεδίαση 30"/>
            <p:cNvSpPr>
              <a:spLocks noEditPoints="1"/>
            </p:cNvSpPr>
            <p:nvPr/>
          </p:nvSpPr>
          <p:spPr bwMode="gray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4" name="Ελεύθερη σχεδίαση 31"/>
            <p:cNvSpPr>
              <a:spLocks/>
            </p:cNvSpPr>
            <p:nvPr/>
          </p:nvSpPr>
          <p:spPr bwMode="gray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5" name="Ελεύθερη σχεδίαση 32"/>
            <p:cNvSpPr>
              <a:spLocks/>
            </p:cNvSpPr>
            <p:nvPr/>
          </p:nvSpPr>
          <p:spPr bwMode="gray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6" name="Ελεύθερη σχεδίαση 33"/>
            <p:cNvSpPr>
              <a:spLocks/>
            </p:cNvSpPr>
            <p:nvPr/>
          </p:nvSpPr>
          <p:spPr bwMode="gray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7" name="Ελεύθερη σχεδίαση 34"/>
            <p:cNvSpPr>
              <a:spLocks/>
            </p:cNvSpPr>
            <p:nvPr/>
          </p:nvSpPr>
          <p:spPr bwMode="gray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8" name="Ελεύθερη σχεδίαση 73"/>
            <p:cNvSpPr>
              <a:spLocks/>
            </p:cNvSpPr>
            <p:nvPr/>
          </p:nvSpPr>
          <p:spPr bwMode="gray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9" name="Ελεύθερη σχεδίαση 74"/>
            <p:cNvSpPr>
              <a:spLocks/>
            </p:cNvSpPr>
            <p:nvPr/>
          </p:nvSpPr>
          <p:spPr bwMode="gray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0" name="Ελεύθερη σχεδίαση 75"/>
            <p:cNvSpPr>
              <a:spLocks/>
            </p:cNvSpPr>
            <p:nvPr/>
          </p:nvSpPr>
          <p:spPr bwMode="gray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1" name="Γραμμή 76"/>
            <p:cNvSpPr>
              <a:spLocks noChangeShapeType="1"/>
            </p:cNvSpPr>
            <p:nvPr/>
          </p:nvSpPr>
          <p:spPr bwMode="gray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2" name="Ελεύθερη σχεδίαση 78"/>
            <p:cNvSpPr>
              <a:spLocks/>
            </p:cNvSpPr>
            <p:nvPr/>
          </p:nvSpPr>
          <p:spPr bwMode="gray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3" name="Ελεύθερη σχεδίαση 79"/>
            <p:cNvSpPr>
              <a:spLocks/>
            </p:cNvSpPr>
            <p:nvPr/>
          </p:nvSpPr>
          <p:spPr bwMode="gray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4" name="Ελεύθερη σχεδίαση 82"/>
            <p:cNvSpPr>
              <a:spLocks/>
            </p:cNvSpPr>
            <p:nvPr/>
          </p:nvSpPr>
          <p:spPr bwMode="gray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5" name="Ελεύθερη σχεδίαση 83"/>
            <p:cNvSpPr>
              <a:spLocks/>
            </p:cNvSpPr>
            <p:nvPr/>
          </p:nvSpPr>
          <p:spPr bwMode="gray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6" name="Ελεύθερη σχεδίαση 84"/>
            <p:cNvSpPr>
              <a:spLocks/>
            </p:cNvSpPr>
            <p:nvPr/>
          </p:nvSpPr>
          <p:spPr bwMode="gray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7" name="Ελεύθερη σχεδίαση 80"/>
            <p:cNvSpPr>
              <a:spLocks/>
            </p:cNvSpPr>
            <p:nvPr/>
          </p:nvSpPr>
          <p:spPr bwMode="gray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8" name="Έλλειψη 37"/>
            <p:cNvSpPr/>
            <p:nvPr/>
          </p:nvSpPr>
          <p:spPr bwMode="gray"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39" name="Έλλειψη 38"/>
            <p:cNvSpPr/>
            <p:nvPr/>
          </p:nvSpPr>
          <p:spPr bwMode="gray"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40" name="Έλλειψη 39"/>
            <p:cNvSpPr/>
            <p:nvPr/>
          </p:nvSpPr>
          <p:spPr bwMode="gray"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41" name="Ομάδα 40"/>
            <p:cNvGrpSpPr/>
            <p:nvPr/>
          </p:nvGrpSpPr>
          <p:grpSpPr bwMode="gray"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Ελεύθερη σχεδίαση 41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3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4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5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6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  <p:sp>
          <p:nvSpPr>
            <p:cNvPr id="47" name="Ελεύθερη σχεδίαση 32"/>
            <p:cNvSpPr>
              <a:spLocks/>
            </p:cNvSpPr>
            <p:nvPr/>
          </p:nvSpPr>
          <p:spPr bwMode="gray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8" name="Ελεύθερη σχεδίαση 80"/>
            <p:cNvSpPr>
              <a:spLocks/>
            </p:cNvSpPr>
            <p:nvPr/>
          </p:nvSpPr>
          <p:spPr bwMode="gray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9" name="Ελεύθερη σχεδίαση 80"/>
            <p:cNvSpPr>
              <a:spLocks/>
            </p:cNvSpPr>
            <p:nvPr/>
          </p:nvSpPr>
          <p:spPr bwMode="gray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0" name="Ελεύθερη σχεδίαση 84"/>
            <p:cNvSpPr>
              <a:spLocks/>
            </p:cNvSpPr>
            <p:nvPr/>
          </p:nvSpPr>
          <p:spPr bwMode="gray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1" name="Ελεύθερη σχεδίαση 84"/>
            <p:cNvSpPr>
              <a:spLocks/>
            </p:cNvSpPr>
            <p:nvPr/>
          </p:nvSpPr>
          <p:spPr bwMode="gray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2" name="Έλλειψη 51"/>
            <p:cNvSpPr/>
            <p:nvPr/>
          </p:nvSpPr>
          <p:spPr bwMode="gray"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53" name="Ελεύθερη σχεδίαση 5"/>
            <p:cNvSpPr>
              <a:spLocks/>
            </p:cNvSpPr>
            <p:nvPr/>
          </p:nvSpPr>
          <p:spPr bwMode="gray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4" name="Γραμμή 6"/>
            <p:cNvSpPr>
              <a:spLocks noChangeShapeType="1"/>
            </p:cNvSpPr>
            <p:nvPr/>
          </p:nvSpPr>
          <p:spPr bwMode="gray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5" name="Ελεύθερη σχεδίαση 7"/>
            <p:cNvSpPr>
              <a:spLocks/>
            </p:cNvSpPr>
            <p:nvPr/>
          </p:nvSpPr>
          <p:spPr bwMode="gray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56" name="Ομάδα 55"/>
            <p:cNvGrpSpPr/>
            <p:nvPr/>
          </p:nvGrpSpPr>
          <p:grpSpPr bwMode="gray"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Ελεύθερη σχεδίαση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  <p:sp>
            <p:nvSpPr>
              <p:cNvPr id="58" name="Ελεύθερη σχεδίαση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59" name="Ελεύθερη σχεδίαση 10"/>
            <p:cNvSpPr>
              <a:spLocks/>
            </p:cNvSpPr>
            <p:nvPr/>
          </p:nvSpPr>
          <p:spPr bwMode="gray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60" name="Ελεύθερη σχεδίαση 23"/>
            <p:cNvSpPr>
              <a:spLocks/>
            </p:cNvSpPr>
            <p:nvPr/>
          </p:nvSpPr>
          <p:spPr bwMode="gray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1" name="Ελεύθερη σχεδίαση 24"/>
            <p:cNvSpPr>
              <a:spLocks/>
            </p:cNvSpPr>
            <p:nvPr/>
          </p:nvSpPr>
          <p:spPr bwMode="gray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2" name="Ελεύθερη σχεδίαση 25"/>
            <p:cNvSpPr>
              <a:spLocks/>
            </p:cNvSpPr>
            <p:nvPr/>
          </p:nvSpPr>
          <p:spPr bwMode="gray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3" name="Ελεύθερη σχεδίαση 26"/>
            <p:cNvSpPr>
              <a:spLocks/>
            </p:cNvSpPr>
            <p:nvPr/>
          </p:nvSpPr>
          <p:spPr bwMode="gray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4" name="Ελεύθερη σχεδίαση 27"/>
            <p:cNvSpPr>
              <a:spLocks/>
            </p:cNvSpPr>
            <p:nvPr/>
          </p:nvSpPr>
          <p:spPr bwMode="gray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grpSp>
          <p:nvGrpSpPr>
            <p:cNvPr id="65" name="Ομάδα 64"/>
            <p:cNvGrpSpPr/>
            <p:nvPr/>
          </p:nvGrpSpPr>
          <p:grpSpPr bwMode="gray"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Ελεύθερη σχεδίαση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7" name="Ελεύθερη σχεδίαση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68" name="Ελεύθερη σχεδίαση 30"/>
            <p:cNvSpPr>
              <a:spLocks noEditPoints="1"/>
            </p:cNvSpPr>
            <p:nvPr/>
          </p:nvSpPr>
          <p:spPr bwMode="gray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9" name="Ελεύθερη σχεδίαση 31"/>
            <p:cNvSpPr>
              <a:spLocks/>
            </p:cNvSpPr>
            <p:nvPr/>
          </p:nvSpPr>
          <p:spPr bwMode="gray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0" name="Ελεύθερη σχεδίαση 32"/>
            <p:cNvSpPr>
              <a:spLocks/>
            </p:cNvSpPr>
            <p:nvPr/>
          </p:nvSpPr>
          <p:spPr bwMode="gray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1" name="Ελεύθερη σχεδίαση 33"/>
            <p:cNvSpPr>
              <a:spLocks/>
            </p:cNvSpPr>
            <p:nvPr/>
          </p:nvSpPr>
          <p:spPr bwMode="gray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2" name="Ελεύθερη σχεδίαση 34"/>
            <p:cNvSpPr>
              <a:spLocks/>
            </p:cNvSpPr>
            <p:nvPr/>
          </p:nvSpPr>
          <p:spPr bwMode="gray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3" name="Ελεύθερη σχεδίαση 73"/>
            <p:cNvSpPr>
              <a:spLocks/>
            </p:cNvSpPr>
            <p:nvPr/>
          </p:nvSpPr>
          <p:spPr bwMode="gray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4" name="Ελεύθερη σχεδίαση 74"/>
            <p:cNvSpPr>
              <a:spLocks/>
            </p:cNvSpPr>
            <p:nvPr/>
          </p:nvSpPr>
          <p:spPr bwMode="gray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5" name="Ελεύθερη σχεδίαση 75"/>
            <p:cNvSpPr>
              <a:spLocks/>
            </p:cNvSpPr>
            <p:nvPr/>
          </p:nvSpPr>
          <p:spPr bwMode="gray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6" name="Γραμμή 76"/>
            <p:cNvSpPr>
              <a:spLocks noChangeShapeType="1"/>
            </p:cNvSpPr>
            <p:nvPr/>
          </p:nvSpPr>
          <p:spPr bwMode="gray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7" name="Ελεύθερη σχεδίαση 78"/>
            <p:cNvSpPr>
              <a:spLocks/>
            </p:cNvSpPr>
            <p:nvPr/>
          </p:nvSpPr>
          <p:spPr bwMode="gray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8" name="Ελεύθερη σχεδίαση 79"/>
            <p:cNvSpPr>
              <a:spLocks/>
            </p:cNvSpPr>
            <p:nvPr/>
          </p:nvSpPr>
          <p:spPr bwMode="gray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9" name="Ελεύθερη σχεδίαση 82"/>
            <p:cNvSpPr>
              <a:spLocks/>
            </p:cNvSpPr>
            <p:nvPr/>
          </p:nvSpPr>
          <p:spPr bwMode="gray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0" name="Ελεύθερη σχεδίαση 83"/>
            <p:cNvSpPr>
              <a:spLocks/>
            </p:cNvSpPr>
            <p:nvPr/>
          </p:nvSpPr>
          <p:spPr bwMode="gray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1" name="Ελεύθερη σχεδίαση 84"/>
            <p:cNvSpPr>
              <a:spLocks/>
            </p:cNvSpPr>
            <p:nvPr/>
          </p:nvSpPr>
          <p:spPr bwMode="gray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2" name="Ελεύθερη σχεδίαση 80"/>
            <p:cNvSpPr>
              <a:spLocks/>
            </p:cNvSpPr>
            <p:nvPr/>
          </p:nvSpPr>
          <p:spPr bwMode="gray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3" name="Έλλειψη 82"/>
            <p:cNvSpPr/>
            <p:nvPr/>
          </p:nvSpPr>
          <p:spPr bwMode="gray"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84" name="Έλλειψη 83"/>
            <p:cNvSpPr/>
            <p:nvPr/>
          </p:nvSpPr>
          <p:spPr bwMode="gray"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85" name="Έλλειψη 84"/>
            <p:cNvSpPr/>
            <p:nvPr/>
          </p:nvSpPr>
          <p:spPr bwMode="gray"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86" name="Ομάδα 85"/>
            <p:cNvGrpSpPr/>
            <p:nvPr/>
          </p:nvGrpSpPr>
          <p:grpSpPr bwMode="gray"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Ελεύθερη σχεδίαση 86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88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89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90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91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  <p:sp>
          <p:nvSpPr>
            <p:cNvPr id="92" name="Ελεύθερη σχεδίαση 32"/>
            <p:cNvSpPr>
              <a:spLocks/>
            </p:cNvSpPr>
            <p:nvPr/>
          </p:nvSpPr>
          <p:spPr bwMode="gray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3" name="Ελεύθερη σχεδίαση 80"/>
            <p:cNvSpPr>
              <a:spLocks/>
            </p:cNvSpPr>
            <p:nvPr/>
          </p:nvSpPr>
          <p:spPr bwMode="gray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4" name="Ελεύθερη σχεδίαση 80"/>
            <p:cNvSpPr>
              <a:spLocks/>
            </p:cNvSpPr>
            <p:nvPr/>
          </p:nvSpPr>
          <p:spPr bwMode="gray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5" name="Ελεύθερη σχεδίαση 84"/>
            <p:cNvSpPr>
              <a:spLocks/>
            </p:cNvSpPr>
            <p:nvPr/>
          </p:nvSpPr>
          <p:spPr bwMode="gray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6" name="Ελεύθερη σχεδίαση 84"/>
            <p:cNvSpPr>
              <a:spLocks/>
            </p:cNvSpPr>
            <p:nvPr/>
          </p:nvSpPr>
          <p:spPr bwMode="gray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7" name="Έλλειψη 96"/>
            <p:cNvSpPr/>
            <p:nvPr/>
          </p:nvSpPr>
          <p:spPr bwMode="gray"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98" name="Ομάδα 97"/>
            <p:cNvGrpSpPr/>
            <p:nvPr/>
          </p:nvGrpSpPr>
          <p:grpSpPr bwMode="gray"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Ελεύθερη σχεδίαση 67"/>
              <p:cNvSpPr>
                <a:spLocks/>
              </p:cNvSpPr>
              <p:nvPr/>
            </p:nvSpPr>
            <p:spPr bwMode="gray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0" name="Ελεύθερη σχεδίαση 67"/>
              <p:cNvSpPr>
                <a:spLocks/>
              </p:cNvSpPr>
              <p:nvPr/>
            </p:nvSpPr>
            <p:spPr bwMode="gray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1" name="Ελεύθερη σχεδίαση 105"/>
              <p:cNvSpPr>
                <a:spLocks/>
              </p:cNvSpPr>
              <p:nvPr/>
            </p:nvSpPr>
            <p:spPr bwMode="gray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2" name="Ελεύθερη σχεδίαση 106"/>
              <p:cNvSpPr>
                <a:spLocks/>
              </p:cNvSpPr>
              <p:nvPr/>
            </p:nvSpPr>
            <p:spPr bwMode="gray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  <p:sp>
            <p:nvSpPr>
              <p:cNvPr id="103" name="Ελεύθερη σχεδίαση 106"/>
              <p:cNvSpPr>
                <a:spLocks/>
              </p:cNvSpPr>
              <p:nvPr/>
            </p:nvSpPr>
            <p:spPr bwMode="gray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rtlCol="0" anchor="b">
            <a:normAutofit/>
          </a:bodyPr>
          <a:lstStyle>
            <a:lvl1pPr algn="ctr">
              <a:lnSpc>
                <a:spcPct val="10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 rtlCol="0"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92178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508EF2-7C73-4CB9-B241-ADA1336BD788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33678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C543B5-1CE5-44A6-AEA0-90A34C960D1A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65073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647F56-631A-4C98-A592-9892AE439E95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26431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Ομάδα 83" descr="Ομάδα λουλουδιών στην αριστερή πλευρά της διαφάνειας"/>
          <p:cNvGrpSpPr/>
          <p:nvPr/>
        </p:nvGrpSpPr>
        <p:grpSpPr bwMode="gray"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Ελεύθερη σχεδίαση 6"/>
            <p:cNvSpPr>
              <a:spLocks/>
            </p:cNvSpPr>
            <p:nvPr/>
          </p:nvSpPr>
          <p:spPr bwMode="gray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" name="Έλλειψη 33"/>
            <p:cNvSpPr>
              <a:spLocks noChangeArrowheads="1"/>
            </p:cNvSpPr>
            <p:nvPr/>
          </p:nvSpPr>
          <p:spPr bwMode="gray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9" name="Ομάδα 8"/>
            <p:cNvGrpSpPr/>
            <p:nvPr/>
          </p:nvGrpSpPr>
          <p:grpSpPr bwMode="gray"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Ελεύθερη σχεδίαση 9"/>
              <p:cNvSpPr>
                <a:spLocks/>
              </p:cNvSpPr>
              <p:nvPr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1" name="Ελεύθερη σχεδίαση 10"/>
              <p:cNvSpPr>
                <a:spLocks/>
              </p:cNvSpPr>
              <p:nvPr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12" name="Ελεύθερη σχεδίαση 11"/>
            <p:cNvSpPr>
              <a:spLocks/>
            </p:cNvSpPr>
            <p:nvPr/>
          </p:nvSpPr>
          <p:spPr bwMode="gray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12"/>
            <p:cNvSpPr>
              <a:spLocks/>
            </p:cNvSpPr>
            <p:nvPr/>
          </p:nvSpPr>
          <p:spPr bwMode="gray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13"/>
            <p:cNvSpPr>
              <a:spLocks/>
            </p:cNvSpPr>
            <p:nvPr/>
          </p:nvSpPr>
          <p:spPr bwMode="gray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4"/>
            <p:cNvSpPr>
              <a:spLocks/>
            </p:cNvSpPr>
            <p:nvPr/>
          </p:nvSpPr>
          <p:spPr bwMode="gray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5"/>
            <p:cNvSpPr>
              <a:spLocks/>
            </p:cNvSpPr>
            <p:nvPr/>
          </p:nvSpPr>
          <p:spPr bwMode="gray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16"/>
            <p:cNvSpPr>
              <a:spLocks/>
            </p:cNvSpPr>
            <p:nvPr/>
          </p:nvSpPr>
          <p:spPr bwMode="gray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8" name="Έλλειψη 33"/>
            <p:cNvSpPr>
              <a:spLocks noChangeArrowheads="1"/>
            </p:cNvSpPr>
            <p:nvPr/>
          </p:nvSpPr>
          <p:spPr bwMode="gray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Ελεύθερη σχεδίαση 27"/>
            <p:cNvSpPr>
              <a:spLocks/>
            </p:cNvSpPr>
            <p:nvPr/>
          </p:nvSpPr>
          <p:spPr bwMode="gray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20" name="Ελεύθερη σχεδίαση 19"/>
            <p:cNvSpPr/>
            <p:nvPr/>
          </p:nvSpPr>
          <p:spPr bwMode="gray"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21" name="Ελεύθερη σχεδίαση 49"/>
            <p:cNvSpPr>
              <a:spLocks/>
            </p:cNvSpPr>
            <p:nvPr/>
          </p:nvSpPr>
          <p:spPr bwMode="gray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2" name="Ελεύθερη σχεδίαση 21"/>
            <p:cNvSpPr/>
            <p:nvPr/>
          </p:nvSpPr>
          <p:spPr bwMode="gray"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23" name="Ομάδα 22"/>
            <p:cNvGrpSpPr/>
            <p:nvPr/>
          </p:nvGrpSpPr>
          <p:grpSpPr bwMode="gray"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Ελεύθερη σχεδίαση 5"/>
              <p:cNvSpPr>
                <a:spLocks/>
              </p:cNvSpPr>
              <p:nvPr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5" name="Γραμμή 6"/>
              <p:cNvSpPr>
                <a:spLocks noChangeShapeType="1"/>
              </p:cNvSpPr>
              <p:nvPr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6" name="Ελεύθερη σχεδίαση 32"/>
              <p:cNvSpPr>
                <a:spLocks/>
              </p:cNvSpPr>
              <p:nvPr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7" name="Ελεύθερη σχεδίαση 33"/>
              <p:cNvSpPr>
                <a:spLocks/>
              </p:cNvSpPr>
              <p:nvPr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8" name="Ελεύθερη σχεδίαση 32"/>
              <p:cNvSpPr>
                <a:spLocks/>
              </p:cNvSpPr>
              <p:nvPr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9" name="Έλλειψη 28"/>
              <p:cNvSpPr/>
              <p:nvPr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  <p:sp>
          <p:nvSpPr>
            <p:cNvPr id="30" name="Ελεύθερη σχεδίαση 29"/>
            <p:cNvSpPr>
              <a:spLocks/>
            </p:cNvSpPr>
            <p:nvPr/>
          </p:nvSpPr>
          <p:spPr bwMode="gray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1" name="Ελεύθερη σχεδίαση 30"/>
            <p:cNvSpPr/>
            <p:nvPr/>
          </p:nvSpPr>
          <p:spPr bwMode="gray"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32" name="Ελεύθερη σχεδίαση 31"/>
            <p:cNvSpPr/>
            <p:nvPr/>
          </p:nvSpPr>
          <p:spPr bwMode="gray"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33" name="Ομάδα 32"/>
            <p:cNvGrpSpPr/>
            <p:nvPr/>
          </p:nvGrpSpPr>
          <p:grpSpPr bwMode="gray"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Ελεύθερη σχεδίαση 33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5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6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7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8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</p:grpSp>
      <p:grpSp>
        <p:nvGrpSpPr>
          <p:cNvPr id="83" name="Ομάδα 82" descr="Λουλούδια στη δεξιά πλευρά της διαφάνειας"/>
          <p:cNvGrpSpPr/>
          <p:nvPr/>
        </p:nvGrpSpPr>
        <p:grpSpPr bwMode="gray"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Ελεύθερη σχεδίαση 13"/>
            <p:cNvSpPr>
              <a:spLocks noEditPoints="1"/>
            </p:cNvSpPr>
            <p:nvPr/>
          </p:nvSpPr>
          <p:spPr bwMode="gray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0" name="Ελεύθερη σχεδίαση 23"/>
            <p:cNvSpPr>
              <a:spLocks/>
            </p:cNvSpPr>
            <p:nvPr/>
          </p:nvSpPr>
          <p:spPr bwMode="gray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1" name="Ελεύθερη σχεδίαση 27"/>
            <p:cNvSpPr>
              <a:spLocks/>
            </p:cNvSpPr>
            <p:nvPr/>
          </p:nvSpPr>
          <p:spPr bwMode="gray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43" name="Ελεύθερη σχεδίαση 5"/>
            <p:cNvSpPr>
              <a:spLocks/>
            </p:cNvSpPr>
            <p:nvPr/>
          </p:nvSpPr>
          <p:spPr bwMode="gray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4" name="Γραμμή 6"/>
            <p:cNvSpPr>
              <a:spLocks noChangeShapeType="1"/>
            </p:cNvSpPr>
            <p:nvPr/>
          </p:nvSpPr>
          <p:spPr bwMode="gray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5" name="Ελεύθερη σχεδίαση 10"/>
            <p:cNvSpPr>
              <a:spLocks/>
            </p:cNvSpPr>
            <p:nvPr/>
          </p:nvSpPr>
          <p:spPr bwMode="gray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46" name="Ελεύθερη σχεδίαση 25"/>
            <p:cNvSpPr>
              <a:spLocks/>
            </p:cNvSpPr>
            <p:nvPr/>
          </p:nvSpPr>
          <p:spPr bwMode="gray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7" name="Ελεύθερη σχεδίαση 26"/>
            <p:cNvSpPr>
              <a:spLocks/>
            </p:cNvSpPr>
            <p:nvPr/>
          </p:nvSpPr>
          <p:spPr bwMode="gray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8" name="Ελεύθερη σχεδίαση 31"/>
            <p:cNvSpPr>
              <a:spLocks/>
            </p:cNvSpPr>
            <p:nvPr/>
          </p:nvSpPr>
          <p:spPr bwMode="gray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9" name="Ελεύθερη σχεδίαση 34"/>
            <p:cNvSpPr>
              <a:spLocks/>
            </p:cNvSpPr>
            <p:nvPr/>
          </p:nvSpPr>
          <p:spPr bwMode="gray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0" name="Ελεύθερη σχεδίαση 49"/>
            <p:cNvSpPr>
              <a:spLocks/>
            </p:cNvSpPr>
            <p:nvPr/>
          </p:nvSpPr>
          <p:spPr bwMode="gray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1" name="Ελεύθερη σχεδίαση 50"/>
            <p:cNvSpPr>
              <a:spLocks/>
            </p:cNvSpPr>
            <p:nvPr/>
          </p:nvSpPr>
          <p:spPr bwMode="gray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2" name="Γραμμή 76"/>
            <p:cNvSpPr>
              <a:spLocks noChangeShapeType="1"/>
            </p:cNvSpPr>
            <p:nvPr/>
          </p:nvSpPr>
          <p:spPr bwMode="gray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3" name="Ελεύθερη σχεδίαση 78"/>
            <p:cNvSpPr>
              <a:spLocks/>
            </p:cNvSpPr>
            <p:nvPr/>
          </p:nvSpPr>
          <p:spPr bwMode="gray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4" name="Ελεύθερη σχεδίαση 79"/>
            <p:cNvSpPr>
              <a:spLocks/>
            </p:cNvSpPr>
            <p:nvPr/>
          </p:nvSpPr>
          <p:spPr bwMode="gray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5" name="Ελεύθερη σχεδίαση 82"/>
            <p:cNvSpPr>
              <a:spLocks/>
            </p:cNvSpPr>
            <p:nvPr/>
          </p:nvSpPr>
          <p:spPr bwMode="gray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6" name="Ελεύθερη σχεδίαση 84"/>
            <p:cNvSpPr>
              <a:spLocks/>
            </p:cNvSpPr>
            <p:nvPr/>
          </p:nvSpPr>
          <p:spPr bwMode="gray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7" name="Ελεύθερη σχεδίαση 80"/>
            <p:cNvSpPr>
              <a:spLocks/>
            </p:cNvSpPr>
            <p:nvPr/>
          </p:nvSpPr>
          <p:spPr bwMode="gray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8" name="Ελεύθερη σχεδίαση 84"/>
            <p:cNvSpPr>
              <a:spLocks/>
            </p:cNvSpPr>
            <p:nvPr/>
          </p:nvSpPr>
          <p:spPr bwMode="gray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59" name="Ομάδα 58"/>
            <p:cNvGrpSpPr/>
            <p:nvPr/>
          </p:nvGrpSpPr>
          <p:grpSpPr bwMode="gray"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Ελεύθερη σχεδίαση 83"/>
              <p:cNvSpPr>
                <a:spLocks/>
              </p:cNvSpPr>
              <p:nvPr/>
            </p:nvSpPr>
            <p:spPr bwMode="gray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6" name="Ελεύθερη σχεδίαση 80"/>
              <p:cNvSpPr>
                <a:spLocks/>
              </p:cNvSpPr>
              <p:nvPr/>
            </p:nvSpPr>
            <p:spPr bwMode="gray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7" name="Ελεύθερη σχεδίαση 84"/>
              <p:cNvSpPr>
                <a:spLocks/>
              </p:cNvSpPr>
              <p:nvPr/>
            </p:nvSpPr>
            <p:spPr bwMode="gray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grpSp>
          <p:nvGrpSpPr>
            <p:cNvPr id="60" name="Ομάδα 59"/>
            <p:cNvGrpSpPr/>
            <p:nvPr/>
          </p:nvGrpSpPr>
          <p:grpSpPr bwMode="gray"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Ελεύθερη σχεδίαση 32"/>
              <p:cNvSpPr>
                <a:spLocks/>
              </p:cNvSpPr>
              <p:nvPr/>
            </p:nvSpPr>
            <p:spPr bwMode="gray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2" name="Ελεύθερη σχεδίαση 33"/>
              <p:cNvSpPr>
                <a:spLocks/>
              </p:cNvSpPr>
              <p:nvPr/>
            </p:nvSpPr>
            <p:spPr bwMode="gray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3" name="Ελεύθερη σχεδίαση 32"/>
              <p:cNvSpPr>
                <a:spLocks/>
              </p:cNvSpPr>
              <p:nvPr/>
            </p:nvSpPr>
            <p:spPr bwMode="gray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4" name="Έλλειψη 63"/>
              <p:cNvSpPr/>
              <p:nvPr/>
            </p:nvSpPr>
            <p:spPr bwMode="gray"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rtlCol="0" anchor="b">
            <a:normAutofit/>
          </a:bodyPr>
          <a:lstStyle>
            <a:lvl1pPr>
              <a:defRPr sz="52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413316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55C34A-0E7F-4EC0-9D75-802F8516692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11352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B53C76-76BD-4B5C-A1C8-A96D41A07A9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54804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059616-654E-4FCB-A9BB-E8DD33C7B54D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13486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B98BDB-25C1-47BF-9AE0-5DA6A6E656D3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22498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Ελεύθερη σχεδίαση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Γραμμή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CBABC1-0E89-4E0A-BE09-4B1FF4AEAAE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05536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Ελεύθερη σχεδίαση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Γραμμή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1D5075-0832-432C-A5CA-D116A5899E77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06314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Ομάδα 62" descr="Ένα λουλούδι στη δεξιά πλευρά της διαφάνειας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Ελεύθερη σχεδίαση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9" name="Γραμμή 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0" name="Ελεύθερη σχεδίαση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1" name="Ελεύθερη σχεδίαση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2" name="Ελεύθερη σχεδίαση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3" name="Ελεύθερη σχεδίαση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6" name="Ελεύθερη σχεδίαση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7" name="Ελεύθερη σχεδίαση 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8" name="Ελεύθερη σχεδίαση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grpSp>
        <p:nvGrpSpPr>
          <p:cNvPr id="62" name="Ομάδα 61" descr="Ομάδα λουλουδιών στην αριστερή πλευρά της διαφάνειας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Ελεύθερη σχεδίαση 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Γραμμή 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12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13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4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5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Γραμμή 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8" name="Ελεύθερη σχεδίαση 17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Ελεύθερη σχεδίαση 18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0" name="Ελεύθερη σχεδίαση 19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1" name="Ελεύθερη σχεδίαση 20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2" name="Ελεύθερη σχεδίαση 21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3" name="Ελεύθερη σχεδίαση 22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4" name="Ελεύθερη σχεδίαση 23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5" name="Ελεύθερη σχεδίαση 24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6" name="Γραμμή 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7" name="Ελεύθερη σχεδίαση 26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28" name="Ομάδα 27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Ελεύθερη σχεδίαση 28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0" name="Ελεύθερη σχεδίαση 29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31" name="Έλλειψη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2" name="Ελεύθερη σχεδίαση 31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3" name="Ελεύθερη σχεδίαση 32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4" name="Ελεύθερη σχεδίαση 33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5" name="Ελεύθερη σχεδίαση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6" name="Ελεύθερη σχεδίαση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7" name="Ελεύθερη σχεδίαση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4" name="Έλλειψη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5" name="Ελεύθερη σχεδίαση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49" name="Ομάδα 48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Ελεύθερη σχεδίαση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1" name="Γραμμή 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2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3" name="Ελεύθερη σχεδίαση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4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5" name="Έλλειψη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  <p:grpSp>
          <p:nvGrpSpPr>
            <p:cNvPr id="56" name="Ομάδα 55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Ελεύθερη σχεδίαση 56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8" name="Ελεύθερη σχεδίαση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9" name="Ελεύθερη σχεδίαση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0" name="Ελεύθερη σχεδίαση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1" name="Ελεύθερη σχεδίαση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</p:grpSp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l-GR" noProof="0" dirty="0" smtClean="0"/>
              <a:t>Κάντε κλικ για να επεξεργαστείτε το 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l-GR" noProof="0" dirty="0" smtClean="0"/>
              <a:t>Στυλ υποδείγματος κειμένου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10542C33-8214-4E2B-8743-FA0917FE9108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54554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l-GR" dirty="0" smtClean="0"/>
              <a:t>ΜΑΚΙΓΙΑΖ </a:t>
            </a:r>
            <a:r>
              <a:rPr lang="en-US" dirty="0" smtClean="0"/>
              <a:t>MEDIA &amp; TV</a:t>
            </a:r>
            <a:br>
              <a:rPr lang="en-US" dirty="0" smtClean="0"/>
            </a:br>
            <a:r>
              <a:rPr lang="el-GR" dirty="0" smtClean="0"/>
              <a:t> Γ’ ΕΞΑΜΗΝΟ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r>
              <a:rPr lang="en-US" dirty="0" smtClean="0"/>
              <a:t>BSc</a:t>
            </a:r>
            <a:r>
              <a:rPr lang="el-GR" dirty="0" smtClean="0"/>
              <a:t> ΜΙΧΑΗΛΙΔΟΥ ΝΙΚΟΛΕΤΤΑ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 smtClean="0"/>
              <a:t>ΜΑΚΙΓΙΑΖ ΜΠΑΛΕΤΟΥ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el-GR" dirty="0" smtClean="0"/>
              <a:t>ΚΛΑΣΙΚΟ ΜΠΑΛΕΤΟ</a:t>
            </a:r>
          </a:p>
          <a:p>
            <a:pPr rtl="0"/>
            <a:r>
              <a:rPr lang="el-GR" dirty="0" smtClean="0"/>
              <a:t>ΜΟΝΤΕΡΝΟ ΜΠΑΛΕΤΟ</a:t>
            </a:r>
          </a:p>
        </p:txBody>
      </p:sp>
    </p:spTree>
    <p:extLst>
      <p:ext uri="{BB962C8B-B14F-4D97-AF65-F5344CB8AC3E}">
        <p14:creationId xmlns:p14="http://schemas.microsoft.com/office/powerpoint/2010/main" val="6115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ΓΕΝΙΚΑ ΓΙΑ ΤΟ ΜΑΚΙΓΙΑΖ..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953491" y="2202873"/>
            <a:ext cx="40316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 smtClean="0"/>
              <a:t>ΑΠΟΣΤΑΣΗ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 smtClean="0"/>
              <a:t>ΦΩΤΑ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 smtClean="0"/>
              <a:t>ΚΙΝΗΣΗ ΧΟΡΕΥΤΗ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 smtClean="0"/>
              <a:t>ΔΙΑΜΟΡΦΩΣΗ ΘΕΑΤΡΟΥ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5782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ΚΛΑΣΙΚΟ ΜΠΑΛΕΤΟ-ΜΑΚΙΓΙΑΖ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1900822"/>
            <a:ext cx="9144000" cy="4957177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ΡΟΜΑΝΤΙΚΗ </a:t>
            </a:r>
            <a:r>
              <a:rPr lang="el-GR" dirty="0" smtClean="0"/>
              <a:t>ΟΨΗ ΔΕΡΜΑΤΟΣ ΜΕ ΑΠΑΛΑ ΧΡΩΜΑΤΑ</a:t>
            </a:r>
            <a:endParaRPr lang="el-GR" dirty="0"/>
          </a:p>
          <a:p>
            <a:r>
              <a:rPr lang="el-GR" dirty="0"/>
              <a:t>ΕΝΤΟΝΕΣ </a:t>
            </a:r>
            <a:r>
              <a:rPr lang="el-GR" dirty="0" smtClean="0"/>
              <a:t>ΦΩΤΟΣΚΙΑΣΕΙΣ ΓΙΑ ΝΑ ΠΕΤΥΧΟΥΜΕ ΤΗΝ ΕΚΦΡΑΣΗ ΣΤΟ ΠΡΟΣΩΠΟ</a:t>
            </a:r>
            <a:endParaRPr lang="el-GR" dirty="0"/>
          </a:p>
          <a:p>
            <a:r>
              <a:rPr lang="el-GR" dirty="0"/>
              <a:t>ΜΑΚΕΑΠ </a:t>
            </a:r>
            <a:r>
              <a:rPr lang="en-US" b="1" dirty="0" smtClean="0"/>
              <a:t>PANCAKE</a:t>
            </a:r>
            <a:r>
              <a:rPr lang="en-US" dirty="0" smtClean="0"/>
              <a:t>: </a:t>
            </a:r>
            <a:r>
              <a:rPr lang="el-GR" dirty="0" smtClean="0"/>
              <a:t>ΚΑΛΥΠΤΕΙ </a:t>
            </a:r>
            <a:r>
              <a:rPr lang="el-GR" dirty="0"/>
              <a:t>ΟΛΕΣ ΤΙΣ </a:t>
            </a:r>
            <a:r>
              <a:rPr lang="el-GR" dirty="0" smtClean="0"/>
              <a:t>ΑΤΕΛΕΙΕΣ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l-GR" dirty="0" smtClean="0"/>
              <a:t>ΕΊΝΑΙ ΣΤΑΘΕΡ</a:t>
            </a:r>
            <a:r>
              <a:rPr lang="en-US" dirty="0" smtClean="0"/>
              <a:t>O</a:t>
            </a:r>
            <a:r>
              <a:rPr lang="el-GR" dirty="0" smtClean="0"/>
              <a:t> </a:t>
            </a:r>
            <a:r>
              <a:rPr lang="el-GR" dirty="0"/>
              <a:t>ΚΑΙ ΑΔΙΑΒΡΟΧΟ</a:t>
            </a:r>
          </a:p>
          <a:p>
            <a:r>
              <a:rPr lang="el-GR" dirty="0" smtClean="0"/>
              <a:t>ΜΑΤΙΑ</a:t>
            </a:r>
            <a:r>
              <a:rPr lang="en-US" dirty="0" smtClean="0"/>
              <a:t>:</a:t>
            </a:r>
            <a:r>
              <a:rPr lang="el-GR" dirty="0" smtClean="0"/>
              <a:t> ΠΕΡΙΓΡΑΦΟΥΜΕ ΜΕ </a:t>
            </a:r>
            <a:r>
              <a:rPr lang="el-GR" b="1" dirty="0" smtClean="0"/>
              <a:t>ΣΚΟΥΡΑ </a:t>
            </a:r>
            <a:r>
              <a:rPr lang="el-GR" b="1" dirty="0"/>
              <a:t>ΣΚΙΑ </a:t>
            </a:r>
            <a:r>
              <a:rPr lang="el-GR" dirty="0" smtClean="0"/>
              <a:t>ΤΟ ΒΛΕΦΑΡΟ (ΌΠΩΣ ΣΤΟ </a:t>
            </a:r>
            <a:r>
              <a:rPr lang="en-US" dirty="0" smtClean="0"/>
              <a:t>SMOKEY EYE)</a:t>
            </a:r>
            <a:r>
              <a:rPr lang="el-GR" dirty="0" smtClean="0"/>
              <a:t>, </a:t>
            </a:r>
            <a:r>
              <a:rPr lang="el-GR" dirty="0"/>
              <a:t>ΣΧΗΜΑΤΙΖΟΥΜΕ ΜΕ ΜΑΥΡΟ </a:t>
            </a:r>
            <a:r>
              <a:rPr lang="en-US" b="1" dirty="0"/>
              <a:t>EYE LINER</a:t>
            </a:r>
            <a:r>
              <a:rPr lang="el-GR" b="1" dirty="0"/>
              <a:t> </a:t>
            </a:r>
            <a:r>
              <a:rPr lang="el-GR" dirty="0" smtClean="0"/>
              <a:t>ΔΥΟ ΠΑΧΙΕΣ ΓΡΑΜΜΕΣ ΣΤΟ </a:t>
            </a:r>
            <a:r>
              <a:rPr lang="el-GR" dirty="0"/>
              <a:t>ΠΑΝΩ ΒΛΕΦΑΡΟ ΚΑΙ ΣΤΟ ΚΑΤΩ ΠΟΥ ΌΜΩΣ </a:t>
            </a:r>
            <a:r>
              <a:rPr lang="el-GR" dirty="0" smtClean="0"/>
              <a:t>ΔΕΝ ΣΥΓΚΛΙΝΟΥΝ ΑΛΛΑ </a:t>
            </a:r>
            <a:r>
              <a:rPr lang="el-GR" dirty="0"/>
              <a:t>ΤΟΠΟΘΕΤΟΥΜΕ ΑΝΑΜΕΣΑ </a:t>
            </a:r>
            <a:r>
              <a:rPr lang="el-GR" dirty="0" smtClean="0"/>
              <a:t>ΤΟΥΣ, </a:t>
            </a:r>
            <a:r>
              <a:rPr lang="el-GR" dirty="0"/>
              <a:t>ΣΤΗΝ </a:t>
            </a:r>
            <a:r>
              <a:rPr lang="el-GR" dirty="0" smtClean="0"/>
              <a:t>ΑΚΡΗ, </a:t>
            </a:r>
            <a:r>
              <a:rPr lang="el-GR" dirty="0"/>
              <a:t>ΛΕΥΚΗ ΣΚΙΑ. </a:t>
            </a:r>
            <a:endParaRPr lang="el-GR" dirty="0" smtClean="0"/>
          </a:p>
          <a:p>
            <a:pPr marL="252000" indent="0">
              <a:buNone/>
            </a:pPr>
            <a:r>
              <a:rPr lang="el-GR" dirty="0" smtClean="0"/>
              <a:t>ΣΤΟ </a:t>
            </a:r>
            <a:r>
              <a:rPr lang="el-GR" dirty="0"/>
              <a:t>ΚΙΝΗΤΟ </a:t>
            </a:r>
            <a:r>
              <a:rPr lang="el-GR" dirty="0" smtClean="0"/>
              <a:t>ΒΛΕΦΑΡΟ: ΑΣΗΜΕΝΙΕΣ Ή ΧΡΥΣΕΣ ΣΚΙΕΣ</a:t>
            </a:r>
          </a:p>
          <a:p>
            <a:pPr marL="252000" indent="0">
              <a:buNone/>
            </a:pPr>
            <a:r>
              <a:rPr lang="el-GR" dirty="0" smtClean="0"/>
              <a:t>ΔΙΑΚΟΣΜΗΤΙΚΑ-ΣΤΡΑΣ</a:t>
            </a:r>
          </a:p>
          <a:p>
            <a:pPr marL="252000" indent="0">
              <a:buNone/>
            </a:pPr>
            <a:r>
              <a:rPr lang="el-GR" dirty="0" smtClean="0"/>
              <a:t>ΨΕΥΤΙΚΕΣ ΒΛΕΦΑΡΙΔΕΣ-ΜΑΚΣΑΡΑ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529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ΚΛΑΣΙΚΟ ΜΠΑΛΕΤΟ-ΜΑΚΙΓΙΑΖ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ΦΡΥΔΙΑ: ΤΑ ΤΟΝΙΖΟΥΜΕ Ή ΤΑ ΣΧΕΔΙΑΖΟΥΜΕ ΜΕ ΚΑΦΕ Ή ΜΑΥΡΟ  ΜΟΛΥΒΙ Ή ΣΚΙΑ. ΠΡΕΠΕΙ ΝΑ ΕΊΝΑΙ ΑΝΟΔΙΚΑ ΚΑΙ ΦΑΡΔΙΑ.</a:t>
            </a:r>
          </a:p>
          <a:p>
            <a:pPr marL="252000" indent="0">
              <a:buNone/>
            </a:pPr>
            <a:r>
              <a:rPr lang="el-GR" dirty="0" smtClean="0"/>
              <a:t>ΑΚΡΙΒΩΣ ΚΑΤΩ ΑΠΌ ΤΑ ΦΡΥΔΙΑ: ΛΕΥΚΗ ΓΥΑΛΙΣΤΕΡΗ ΣΚΙΑ</a:t>
            </a:r>
          </a:p>
          <a:p>
            <a:pPr marL="273600" indent="-342900"/>
            <a:r>
              <a:rPr lang="el-GR" dirty="0" smtClean="0"/>
              <a:t>ΧΕΙΛΗ: ΔΙΟΡΘΩΝΟΥΜΕ ΚΑΙ ΠΕΡΙΓΡΑΦΟΥΜΕ ΤΟ ΣΧΗΜΑ ΜΕ ΚΟΚΚΙΝΟ ΜΟΛΥΒΙ Ή ΚΑΦΕ ΚΑΙ ΤΟΝΙΖΟΥΜΕ ΜΕ ΑΝΑΛΟΓΟΥ ΧΡΩΜΑΤΟΣ ΚΡΑΓΙΟΝ ΚΑΙ </a:t>
            </a:r>
            <a:r>
              <a:rPr lang="en-US" dirty="0" smtClean="0"/>
              <a:t>LIP-GLOSS </a:t>
            </a:r>
            <a:r>
              <a:rPr lang="el-GR" dirty="0" smtClean="0"/>
              <a:t>Ή </a:t>
            </a:r>
            <a:r>
              <a:rPr lang="en-US" dirty="0" smtClean="0"/>
              <a:t>GLITTER</a:t>
            </a:r>
            <a:r>
              <a:rPr lang="el-GR" dirty="0" smtClean="0"/>
              <a:t> ΣΤΟ ΚΕΝΤΡΟ ΤΟΥΣ.</a:t>
            </a:r>
          </a:p>
          <a:p>
            <a:pPr marL="273600" indent="-342900"/>
            <a:r>
              <a:rPr lang="el-GR" dirty="0" smtClean="0"/>
              <a:t>ΦΩΤΟΣΚΙΑΣΕΙΣ: ΤΟΝΙΖΟΥΜΕ ΤΑ ΟΣΤΑ ΜΕ ΛΕΥΚΟ ΧΡΩΜΑ ΚΑΙ ΚΑΤΩΝ ΑΠΌ ΤΟ ΖΥΓΩΜΑΤΙΚΟ ΤΟΞΟ ΤΟΝΙΖΟΥΜΕ ΜΕ ΚΑΦΕ ΧΡΩΜΑ. ΤΗΝ ΙΔΙΑ ΦΙΛΟΣΟΦΙΑ ΑΚΟΛΟΥΘΟΥΜΕ ΣΤΟΛΑΙΜΟ, ΣΤΟ ΝΤΕΚΟΛΤΕ ΚΑΙ ΣΤΑ ΟΣΤΑ.</a:t>
            </a:r>
          </a:p>
          <a:p>
            <a:pPr marL="273600" indent="-342900"/>
            <a:endParaRPr lang="el-GR" dirty="0" smtClean="0"/>
          </a:p>
          <a:p>
            <a:pPr marL="594900" indent="-342900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874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136162"/>
            <a:ext cx="9144000" cy="1143000"/>
          </a:xfrm>
        </p:spPr>
        <p:txBody>
          <a:bodyPr/>
          <a:lstStyle/>
          <a:p>
            <a:pPr algn="ctr"/>
            <a:r>
              <a:rPr lang="el-GR" b="1" dirty="0" smtClean="0">
                <a:solidFill>
                  <a:schemeClr val="tx2"/>
                </a:solidFill>
              </a:rPr>
              <a:t>ΜΟΝΤΕΡΝΟ ΜΠΑΛΕΤΟ-ΜΑΚΙΓΙΑΖ</a:t>
            </a:r>
            <a:endParaRPr lang="el-GR" b="1" dirty="0">
              <a:solidFill>
                <a:schemeClr val="tx2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el-GR" dirty="0" smtClean="0"/>
              <a:t>ΔΗΜΙΟΥΡΓΙΑ ΡΟΛΟΥ Ή ΧΑΡΑΚΤΗΡΑ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/>
              <a:t>ΧΑΡΟΥΜΕΝΗ ΕΚΦΡΑΣΗ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/>
              <a:t>ΖΕΣΤΟ &amp; ΦΩΤΕΙΝΟ ΜΑΚΙΓΙΑΖ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/>
              <a:t>ΧΡΩΜΑΤΑ ΣΥΝΗΘΩΣ: ΠΟΡΤΟΚΑΛΙ, ΡΟΖ, ΚΟΚΚΙΝΟ</a:t>
            </a:r>
          </a:p>
          <a:p>
            <a:pPr marL="502920" indent="-457200">
              <a:buFont typeface="+mj-lt"/>
              <a:buAutoNum type="arabicPeriod"/>
            </a:pP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278880" y="1279163"/>
            <a:ext cx="4389120" cy="55788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ΜΑΚΕΑΠ </a:t>
            </a:r>
            <a:r>
              <a:rPr lang="en-US" b="1" dirty="0"/>
              <a:t>PANCAKE</a:t>
            </a:r>
            <a:r>
              <a:rPr lang="en-US" dirty="0"/>
              <a:t>: </a:t>
            </a:r>
            <a:r>
              <a:rPr lang="el-GR" dirty="0"/>
              <a:t>ΚΑΛΥΠΤΕΙ ΟΛΕΣ ΤΙΣ ΑΤΕΛΕΙΕΣ</a:t>
            </a:r>
            <a:r>
              <a:rPr lang="en-US" dirty="0"/>
              <a:t>, </a:t>
            </a:r>
            <a:r>
              <a:rPr lang="el-GR" dirty="0"/>
              <a:t>ΕΊΝΑΙ ΣΤΑΘΕΡ</a:t>
            </a:r>
            <a:r>
              <a:rPr lang="en-US" dirty="0"/>
              <a:t>O</a:t>
            </a:r>
            <a:r>
              <a:rPr lang="el-GR" dirty="0"/>
              <a:t> ΚΑΙ ΑΔΙΑΒΡΟΧΟ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ΜΑΤΙΑ</a:t>
            </a:r>
            <a:r>
              <a:rPr lang="en-US" dirty="0"/>
              <a:t>:</a:t>
            </a:r>
            <a:r>
              <a:rPr lang="el-GR" dirty="0"/>
              <a:t> </a:t>
            </a:r>
            <a:r>
              <a:rPr lang="el-GR" dirty="0" smtClean="0"/>
              <a:t>ΣΧΗΜΑΤΙΖΟΥΜΕ </a:t>
            </a:r>
            <a:r>
              <a:rPr lang="el-GR" dirty="0"/>
              <a:t>ΜΕ ΜΑΥΡΟ </a:t>
            </a:r>
            <a:r>
              <a:rPr lang="en-US" b="1" dirty="0"/>
              <a:t>EYE LINER</a:t>
            </a:r>
            <a:r>
              <a:rPr lang="el-GR" b="1" dirty="0"/>
              <a:t> </a:t>
            </a:r>
            <a:r>
              <a:rPr lang="el-GR" dirty="0" smtClean="0"/>
              <a:t>ΔΥΟ ΛΕΠΤΟΤΕΡΕΣ </a:t>
            </a:r>
            <a:r>
              <a:rPr lang="el-GR" dirty="0"/>
              <a:t>ΓΡΑΜΜΕΣ ΣΤΟ ΠΑΝΩ ΒΛΕΦΑΡΟ ΚΑΙ ΣΤΟ ΚΑΤΩ ΠΟΥ ΌΜΩΣ ΔΕΝ ΣΥΓΚΛΙΝΟΥΝ ΑΛΛΑ ΤΟΠΟΘΕΤΟΥΜΕ ΑΝΑΜΕΣΑ ΤΟΥΣ, ΣΤΗΝ ΑΚΡΗ, ΛΕΥΚΗ ΣΚΙΑ. </a:t>
            </a:r>
            <a:endParaRPr lang="el-GR" dirty="0" smtClean="0"/>
          </a:p>
          <a:p>
            <a:pPr marL="252000" indent="0">
              <a:buNone/>
            </a:pPr>
            <a:r>
              <a:rPr lang="el-GR" dirty="0"/>
              <a:t>ΣΤΟ ΚΙΝΗΤΟ ΒΛΕΦΑΡΟ: </a:t>
            </a:r>
            <a:r>
              <a:rPr lang="el-GR" dirty="0" smtClean="0"/>
              <a:t>ΠΕΡΛΕ ΦΩΤΕΙΝΑ ΧΡΩΜΑΤΑ</a:t>
            </a:r>
          </a:p>
          <a:p>
            <a:pPr marL="252000" indent="0">
              <a:buNone/>
            </a:pPr>
            <a:r>
              <a:rPr lang="el-GR" dirty="0" smtClean="0"/>
              <a:t>ΨΕΥΤΙΚΕΣ ΒΛΕΦΑΡΙΔΕΣ &amp; ΜΑΣΚΑΡΑ</a:t>
            </a:r>
          </a:p>
          <a:p>
            <a:pPr marL="25200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90507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ΜΟΝΤΕΡΝΟ ΜΠΑΛΕΤΟ-ΜΑΚΙΓΙΑΖ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523999" y="1904999"/>
            <a:ext cx="7800109" cy="4114801"/>
          </a:xfrm>
        </p:spPr>
        <p:txBody>
          <a:bodyPr/>
          <a:lstStyle/>
          <a:p>
            <a:r>
              <a:rPr lang="el-GR" dirty="0"/>
              <a:t>ΦΡΥΔΙΑ: ΚΑΦΕ Ή ΜΑΥΡΟ ΜΟΛΥΒΙ Ή </a:t>
            </a:r>
            <a:r>
              <a:rPr lang="el-GR" dirty="0" smtClean="0"/>
              <a:t>ΣΚΙΑ</a:t>
            </a:r>
          </a:p>
          <a:p>
            <a:r>
              <a:rPr lang="el-GR" dirty="0" smtClean="0"/>
              <a:t>ΧΕΙΛΗ: ΚΟΚΚΙΝΟ Ή ΚΑΦΕ-ΚΟΚΚΙΝΟ ΠΕΡΙΓΡΑΜΜΑ ΚΑΙ ΚΡΑΓΙΟΝ ΜΕ </a:t>
            </a:r>
            <a:r>
              <a:rPr lang="en-US" dirty="0" smtClean="0"/>
              <a:t>LIP-CLOSS</a:t>
            </a:r>
            <a:endParaRPr lang="el-GR" dirty="0" smtClean="0"/>
          </a:p>
          <a:p>
            <a:r>
              <a:rPr lang="el-GR" dirty="0" smtClean="0"/>
              <a:t>ΦΩΤΟΣΚΙΑΣΕΙΣ:</a:t>
            </a:r>
            <a:r>
              <a:rPr lang="en-US" dirty="0" smtClean="0"/>
              <a:t> </a:t>
            </a:r>
            <a:r>
              <a:rPr lang="el-GR" dirty="0" smtClean="0"/>
              <a:t>ΠΤΕΡΥΓΙΑ ΤΗΣ ΜΥΤΗΣ ΝΑ ΣΚΙΑΣΤΟΥΝ ΚΑΙ ΝΑ ΤΟΝΙΣΤΕΙ Ο ΑΞΟΝΑΣ ΤΗΣ </a:t>
            </a:r>
            <a:r>
              <a:rPr lang="el-GR" smtClean="0"/>
              <a:t>(+ΤΙΣ ΦΩΤΟΣΚΙΑΣΕΙΣ ΣΤΟ ΚΛΑΣΙΚΟ ΜΠΑΛΕΤΟ)</a:t>
            </a:r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85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κειμένου 4"/>
          <p:cNvSpPr>
            <a:spLocks noGrp="1"/>
          </p:cNvSpPr>
          <p:nvPr>
            <p:ph type="body" sz="half" idx="2"/>
          </p:nvPr>
        </p:nvSpPr>
        <p:spPr/>
        <p:txBody>
          <a:bodyPr rtlCol="0"/>
          <a:lstStyle/>
          <a:p>
            <a:pPr rtl="0"/>
            <a:r>
              <a:rPr lang="el-GR" dirty="0" smtClean="0"/>
              <a:t>ΕΡΩΤΗΣΕΙΣ;</a:t>
            </a:r>
          </a:p>
          <a:p>
            <a:pPr rtl="0"/>
            <a:endParaRPr lang="el-GR" dirty="0"/>
          </a:p>
          <a:p>
            <a:pPr rtl="0"/>
            <a:endParaRPr lang="en-US" dirty="0" smtClean="0"/>
          </a:p>
          <a:p>
            <a:pPr rtl="0"/>
            <a:endParaRPr lang="en-US" dirty="0"/>
          </a:p>
        </p:txBody>
      </p:sp>
      <p:sp>
        <p:nvSpPr>
          <p:cNvPr id="7" name="Ελλειψοειδής επεξήγηση 6"/>
          <p:cNvSpPr/>
          <p:nvPr/>
        </p:nvSpPr>
        <p:spPr>
          <a:xfrm>
            <a:off x="8787383" y="3211758"/>
            <a:ext cx="1449977" cy="757646"/>
          </a:xfrm>
          <a:prstGeom prst="wedgeEllipseCallout">
            <a:avLst>
              <a:gd name="adj1" fmla="val -21734"/>
              <a:gd name="adj2" fmla="val 676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9014676" y="3267415"/>
            <a:ext cx="1222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 CLASS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582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ΛΟΥΛΟΥΔΙΑ 16Χ9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459332_TF03098890" id="{39E934FB-B490-4128-9CF5-968CB98E2D67}" vid="{B3A0CBFC-05A2-4E04-A9EE-402BF1ABF1F6}"/>
    </a:ext>
  </a:extLst>
</a:theme>
</file>

<file path=ppt/theme/theme2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Μοβ λουλούδια σε μπλε φόντο (ευρεία οθόνη)</Template>
  <TotalTime>150</TotalTime>
  <Words>362</Words>
  <Application>Microsoft Office PowerPoint</Application>
  <PresentationFormat>Ευρεία οθόνη</PresentationFormat>
  <Paragraphs>46</Paragraphs>
  <Slides>8</Slides>
  <Notes>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Century Schoolbook</vt:lpstr>
      <vt:lpstr>Wingdings</vt:lpstr>
      <vt:lpstr>ΛΟΥΛΟΥΔΙΑ 16Χ9</vt:lpstr>
      <vt:lpstr>ΜΑΚΙΓΙΑΖ MEDIA &amp; TV  Γ’ ΕΞΑΜΗΝΟ</vt:lpstr>
      <vt:lpstr>ΜΑΚΙΓΙΑΖ ΜΠΑΛΕΤΟΥ</vt:lpstr>
      <vt:lpstr>ΓΕΝΙΚΑ ΓΙΑ ΤΟ ΜΑΚΙΓΙΑΖ..</vt:lpstr>
      <vt:lpstr>ΚΛΑΣΙΚΟ ΜΠΑΛΕΤΟ-ΜΑΚΙΓΙΑΖ</vt:lpstr>
      <vt:lpstr>ΚΛΑΣΙΚΟ ΜΠΑΛΕΤΟ-ΜΑΚΙΓΙΑΖ</vt:lpstr>
      <vt:lpstr>ΜΟΝΤΕΡΝΟ ΜΠΑΛΕΤΟ-ΜΑΚΙΓΙΑΖ</vt:lpstr>
      <vt:lpstr>ΜΟΝΤΕΡΝΟ ΜΠΑΛΕΤΟ-ΜΑΚΙΓΙΑΖ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ΑΙΣΘΗΤΙΚΗ ΑΚΡΩΝ Γ’ ΕΞΑΜΗΝΟ</dc:title>
  <dc:creator>Νικολέττα Μιχαηλίδου</dc:creator>
  <cp:lastModifiedBy>Νικολέττα Μιχαηλίδου</cp:lastModifiedBy>
  <cp:revision>61</cp:revision>
  <dcterms:created xsi:type="dcterms:W3CDTF">2022-10-12T18:45:22Z</dcterms:created>
  <dcterms:modified xsi:type="dcterms:W3CDTF">2022-12-10T12:47:58Z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