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7" r:id="rId3"/>
    <p:sldId id="276" r:id="rId4"/>
    <p:sldId id="279" r:id="rId5"/>
    <p:sldId id="280" r:id="rId6"/>
    <p:sldId id="278" r:id="rId7"/>
    <p:sldId id="282" r:id="rId8"/>
    <p:sldId id="275" r:id="rId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1,2 ΕΙΚΟΝΑ ΑΡΑ ΘΑ ΠΡΕΠΕΙ ΤΟ ΜΑΚΙΓΙΑΖ ΝΑ ΕΧΕΙ</a:t>
            </a:r>
            <a:r>
              <a:rPr lang="el-GR" baseline="0" dirty="0" smtClean="0"/>
              <a:t> ΕΝΤΑΣΗ ΣΤΟΥΣ ΧΡΩΜΑΤΙΚΟΥΣ ΤΟΥ ΤΟΝΟΥΣ </a:t>
            </a:r>
          </a:p>
          <a:p>
            <a:r>
              <a:rPr lang="el-GR" baseline="0" dirty="0" smtClean="0"/>
              <a:t>3 ΕΙΚΟΝΑ ΔΙΑΡΚΗ ΚΙΝΗΣΗ ΑΡΑ ΣΤΑΘΕΡΟ ΜΑΚΙΓΙΑΖ ΜΕ ΜΕΓΑΛΗ ΔΙΑΡΚΕΙΑ ΚΑΙ ΜΕ ΠΟΛΛΕΣ ΧΡΩΜΑΤΙΚΕΣ ΑΝΤΙΘΕΣΕΙΣ</a:t>
            </a:r>
          </a:p>
          <a:p>
            <a:r>
              <a:rPr lang="el-GR" baseline="0" dirty="0" smtClean="0"/>
              <a:t>4 ΕΙΚΟΝΑ ΑΝΑΛΟΓΑ ΜΕ ΤΗΝ ΣΑΛΑ ΘΕΑΤΡΟΥ ΔΙΝΟΥΜΕ ΤΗΝ ΑΝΤΙΣΤΟΙΧΗ ΕΝΤΑΣΗ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ΜΑΚΙΓΙΑΖ </a:t>
            </a:r>
            <a:r>
              <a:rPr lang="en-US" dirty="0" smtClean="0"/>
              <a:t>MEDIA &amp; TV</a:t>
            </a:r>
            <a:br>
              <a:rPr lang="en-US" dirty="0" smtClean="0"/>
            </a:br>
            <a:r>
              <a:rPr lang="el-GR" dirty="0" smtClean="0"/>
              <a:t>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ΜΑΚΙΓΙΑΖ ΜΠΑΛΕΤΟΥ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ΚΛΑΣΙΚΟ ΜΠΑΛΕΤΟ</a:t>
            </a:r>
          </a:p>
          <a:p>
            <a:pPr rtl="0"/>
            <a:r>
              <a:rPr lang="el-GR" dirty="0" smtClean="0"/>
              <a:t>ΜΟΝΤΕΡΝΟ ΜΠΑΛΕΤΟ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ΓΕΝΙΚΑ ΓΙΑ ΤΟ ΜΑΚΙΓΙΑΖ..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953491" y="2202873"/>
            <a:ext cx="4031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ΑΠΟΣΤΑΣΗ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ΦΩΤΑ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ΚΙΝΗΣΗ ΧΟΡΕΥΤΗ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ΔΙΑΜΟΡΦΩΣΗ ΘΕΑΤΡΟΥ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ΚΛΑΣΙΚΟ ΜΠΑΛΕΤΟ-ΜΑΚΙΓΙΑΖ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ΡΟΜΑΝΤΙΚΗ </a:t>
            </a:r>
            <a:r>
              <a:rPr lang="el-GR" dirty="0" smtClean="0"/>
              <a:t>ΟΨΗ ΔΕΡΜΑΤΟΣ ΜΕ ΑΠΑΛΑ ΧΡΩΜΑΤΑ</a:t>
            </a:r>
            <a:endParaRPr lang="el-GR" dirty="0"/>
          </a:p>
          <a:p>
            <a:r>
              <a:rPr lang="el-GR" dirty="0"/>
              <a:t>ΕΝΤΟΝΕΣ </a:t>
            </a:r>
            <a:r>
              <a:rPr lang="el-GR" dirty="0" smtClean="0"/>
              <a:t>ΦΩΤΟΣΚΙΑΣΕΙΣ ΓΙΑ ΝΑ ΠΕΤΥΧΟΥΜΕ ΤΗΝ ΕΚΦΡΑΣΗ ΣΤΟ ΠΡΟΣΩΠΟ</a:t>
            </a:r>
            <a:endParaRPr lang="el-GR" dirty="0"/>
          </a:p>
          <a:p>
            <a:r>
              <a:rPr lang="el-GR" dirty="0"/>
              <a:t>ΜΑΚΕΑΠ </a:t>
            </a:r>
            <a:r>
              <a:rPr lang="en-US" b="1" dirty="0" smtClean="0"/>
              <a:t>PANCAKE</a:t>
            </a:r>
            <a:r>
              <a:rPr lang="en-US" dirty="0" smtClean="0"/>
              <a:t>: </a:t>
            </a:r>
            <a:r>
              <a:rPr lang="el-GR" dirty="0" smtClean="0"/>
              <a:t>ΚΑΛΥΠΤΕΙ </a:t>
            </a:r>
            <a:r>
              <a:rPr lang="el-GR" dirty="0"/>
              <a:t>ΟΛΕΣ ΤΙΣ </a:t>
            </a:r>
            <a:r>
              <a:rPr lang="el-GR" dirty="0" smtClean="0"/>
              <a:t>ΑΤΕΛΕΙΕΣ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l-GR" dirty="0" smtClean="0"/>
              <a:t>ΕΊΝΑΙ ΣΤΑΘΕΡ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l-GR" dirty="0"/>
              <a:t>ΚΑΙ ΑΔΙΑΒΡΟΧΟ</a:t>
            </a:r>
          </a:p>
          <a:p>
            <a:r>
              <a:rPr lang="el-GR" dirty="0" smtClean="0"/>
              <a:t>ΜΑΤΙΑ</a:t>
            </a:r>
            <a:r>
              <a:rPr lang="en-US" dirty="0" smtClean="0"/>
              <a:t>:</a:t>
            </a:r>
            <a:r>
              <a:rPr lang="el-GR" dirty="0" smtClean="0"/>
              <a:t> ΠΕΡΙΓΡΑΦΟΥΜΕ ΜΕ </a:t>
            </a:r>
            <a:r>
              <a:rPr lang="el-GR" b="1" dirty="0" smtClean="0"/>
              <a:t>ΣΚΟΥΡΑ </a:t>
            </a:r>
            <a:r>
              <a:rPr lang="el-GR" b="1" dirty="0"/>
              <a:t>ΣΚΙΑ </a:t>
            </a:r>
            <a:r>
              <a:rPr lang="el-GR" dirty="0" smtClean="0"/>
              <a:t>ΤΟ ΒΛΕΦΑΡΟ (ΌΠΩΣ ΣΤΟ </a:t>
            </a:r>
            <a:r>
              <a:rPr lang="en-US" dirty="0" smtClean="0"/>
              <a:t>SMOKEY EYE)</a:t>
            </a:r>
            <a:r>
              <a:rPr lang="el-GR" dirty="0" smtClean="0"/>
              <a:t>, </a:t>
            </a:r>
            <a:r>
              <a:rPr lang="el-GR" dirty="0"/>
              <a:t>ΣΧΗΜΑΤΙΖΟΥΜΕ ΜΕ ΜΑΥΡΟ </a:t>
            </a:r>
            <a:r>
              <a:rPr lang="en-US" b="1" dirty="0"/>
              <a:t>EYE LINER</a:t>
            </a:r>
            <a:r>
              <a:rPr lang="el-GR" b="1" dirty="0"/>
              <a:t> </a:t>
            </a:r>
            <a:r>
              <a:rPr lang="el-GR" dirty="0" smtClean="0"/>
              <a:t>ΔΥΟ ΠΑΧΙΕΣ ΓΡΑΜΜΕΣ ΣΤΟ </a:t>
            </a:r>
            <a:r>
              <a:rPr lang="el-GR" dirty="0"/>
              <a:t>ΠΑΝΩ ΒΛΕΦΑΡΟ ΚΑΙ ΣΤΟ ΚΑΤΩ ΠΟΥ ΌΜΩΣ </a:t>
            </a:r>
            <a:r>
              <a:rPr lang="el-GR" dirty="0" smtClean="0"/>
              <a:t>ΔΕΝ ΣΥΓΚΛΙΝΟΥΝ ΑΛΛΑ </a:t>
            </a:r>
            <a:r>
              <a:rPr lang="el-GR" dirty="0"/>
              <a:t>ΤΟΠΟΘΕΤΟΥΜΕ ΑΝΑΜΕΣΑ </a:t>
            </a:r>
            <a:r>
              <a:rPr lang="el-GR" dirty="0" smtClean="0"/>
              <a:t>ΤΟΥΣ, </a:t>
            </a:r>
            <a:r>
              <a:rPr lang="el-GR" dirty="0"/>
              <a:t>ΣΤΗΝ </a:t>
            </a:r>
            <a:r>
              <a:rPr lang="el-GR" dirty="0" smtClean="0"/>
              <a:t>ΑΚΡΗ, </a:t>
            </a:r>
            <a:r>
              <a:rPr lang="el-GR" dirty="0"/>
              <a:t>ΛΕΥΚΗ ΣΚΙΑ. </a:t>
            </a:r>
            <a:endParaRPr lang="el-GR" dirty="0" smtClean="0"/>
          </a:p>
          <a:p>
            <a:pPr marL="252000" indent="0">
              <a:buNone/>
            </a:pPr>
            <a:r>
              <a:rPr lang="el-GR" dirty="0" smtClean="0"/>
              <a:t>ΣΤΟ </a:t>
            </a:r>
            <a:r>
              <a:rPr lang="el-GR" dirty="0"/>
              <a:t>ΚΙΝΗΤΟ </a:t>
            </a:r>
            <a:r>
              <a:rPr lang="el-GR" dirty="0" smtClean="0"/>
              <a:t>ΒΛΕΦΑΡΟ: ΑΣΗΜΕΝΙΕΣ Ή ΧΡΥΣΕΣ ΣΚΙΕΣ</a:t>
            </a:r>
          </a:p>
          <a:p>
            <a:pPr marL="252000" indent="0">
              <a:buNone/>
            </a:pPr>
            <a:r>
              <a:rPr lang="el-GR" dirty="0" smtClean="0"/>
              <a:t>ΔΙΑΚΟΣΜΗΤΙΚΑ-ΣΤΡΑΣ</a:t>
            </a:r>
          </a:p>
          <a:p>
            <a:pPr marL="252000" indent="0">
              <a:buNone/>
            </a:pPr>
            <a:r>
              <a:rPr lang="el-GR" dirty="0" smtClean="0"/>
              <a:t>ΨΕΥΤΙΚΕΣ ΒΛΕΦΑΡΙΔΕΣ-ΜΑΚΣΑΡΑ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ΚΛΑΣΙΚΟ ΜΠΑΛΕΤΟ-ΜΑΚΙΓΙΑΖ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ΦΡΥΔΙΑ: ΤΑ ΤΟΝΙΖΟΥΜΕ Ή ΤΑ ΣΧΕΔΙΑΖΟΥΜΕ ΜΕ ΚΑΦΕ Ή ΜΑΥΡΟ  ΜΟΛΥΒΙ Ή ΣΚΙΑ. ΠΡΕΠΕΙ ΝΑ ΕΊΝΑΙ ΑΝΟΔΙΚΑ ΚΑΙ ΦΑΡΔΙΑ.</a:t>
            </a:r>
          </a:p>
          <a:p>
            <a:pPr marL="252000" indent="0">
              <a:buNone/>
            </a:pPr>
            <a:r>
              <a:rPr lang="el-GR" dirty="0" smtClean="0"/>
              <a:t>ΑΚΡΙΒΩΣ ΚΑΤΩ ΑΠΌ ΤΑ ΦΡΥΔΙΑ: ΛΕΥΚΗ ΓΥΑΛΙΣΤΕΡΗ ΣΚΙΑ</a:t>
            </a:r>
          </a:p>
          <a:p>
            <a:pPr marL="273600" indent="-342900"/>
            <a:r>
              <a:rPr lang="el-GR" dirty="0" smtClean="0"/>
              <a:t>ΧΕΙΛΗ: ΔΙΟΡΘΩΝΟΥΜΕ ΚΑΙ ΠΕΡΙΓΡΑΦΟΥΜΕ ΤΟ ΣΧΗΜΑ ΜΕ ΚΟΚΚΙΝΟ ΜΟΛΥΒΙ Ή ΚΑΦΕ ΚΑΙ ΤΟΝΙΖΟΥΜΕ ΜΕ ΑΝΑΛΟΓΟΥ ΧΡΩΜΑΤΟΣ ΚΡΑΓΙΟΝ ΚΑΙ </a:t>
            </a:r>
            <a:r>
              <a:rPr lang="en-US" dirty="0" smtClean="0"/>
              <a:t>LIP-GLOSS </a:t>
            </a:r>
            <a:r>
              <a:rPr lang="el-GR" dirty="0" smtClean="0"/>
              <a:t>Ή </a:t>
            </a:r>
            <a:r>
              <a:rPr lang="en-US" dirty="0" smtClean="0"/>
              <a:t>GLITTER</a:t>
            </a:r>
            <a:r>
              <a:rPr lang="el-GR" dirty="0" smtClean="0"/>
              <a:t> ΣΤΟ ΚΕΝΤΡΟ ΤΟΥΣ.</a:t>
            </a:r>
          </a:p>
          <a:p>
            <a:pPr marL="273600" indent="-342900"/>
            <a:r>
              <a:rPr lang="el-GR" dirty="0" smtClean="0"/>
              <a:t>ΦΩΤΟΣΚΙΑΣΕΙΣ: ΤΟΝΙΖΟΥΜΕ ΤΑ ΟΣΤΑ ΜΕ ΛΕΥΚΟ ΧΡΩΜΑ ΚΑΙ ΚΑΤΩΝ ΑΠΌ ΤΟ ΖΥΓΩΜΑΤΙΚΟ ΤΟΞΟ ΤΟΝΙΖΟΥΜΕ ΜΕ ΚΑΦΕ ΧΡΩΜΑ. ΤΗΝ ΙΔΙΑ ΦΙΛΟΣΟΦΙΑ ΑΚΟΛΟΥΘΟΥΜΕ ΣΤΟΛΑΙΜΟ, ΣΤΟ ΝΤΕΚΟΛΤΕ ΚΑΙ ΣΤΑ ΟΣΤΑ.</a:t>
            </a:r>
          </a:p>
          <a:p>
            <a:pPr marL="273600" indent="-342900"/>
            <a:endParaRPr lang="el-GR" dirty="0" smtClean="0"/>
          </a:p>
          <a:p>
            <a:pPr marL="594900" indent="-34290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87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36162"/>
            <a:ext cx="9144000" cy="114300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tx2"/>
                </a:solidFill>
              </a:rPr>
              <a:t>ΜΟΝΤΕΡΝΟ ΜΠΑΛΕΤΟ-ΜΑΚΙΓΙΑΖ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ΔΗΜΙΟΥΡΓΙΑ ΡΟΛΟΥ Ή ΧΑΡΑΚΤΗΡΑ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ΧΑΡΟΥΜΕΝΗ ΕΚΦΡΑΣΗ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ΖΕΣΤΟ &amp; ΦΩΤΕΙΝΟ ΜΑΚΙΓΙΑΖ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ΧΡΩΜΑΤΑ ΣΥΝΗΘΩΣ: ΠΟΡΤΟΚΑΛΙ, ΡΟΖ, ΚΟΚΚΙΝΟ</a:t>
            </a:r>
          </a:p>
          <a:p>
            <a:pPr marL="502920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279163"/>
            <a:ext cx="4389120" cy="5578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ΜΑΚΕΑΠ </a:t>
            </a:r>
            <a:r>
              <a:rPr lang="en-US" b="1" dirty="0"/>
              <a:t>PANCAKE</a:t>
            </a:r>
            <a:r>
              <a:rPr lang="en-US" dirty="0"/>
              <a:t>: </a:t>
            </a:r>
            <a:r>
              <a:rPr lang="el-GR" dirty="0"/>
              <a:t>ΚΑΛΥΠΤΕΙ ΟΛΕΣ ΤΙΣ ΑΤΕΛΕΙΕΣ</a:t>
            </a:r>
            <a:r>
              <a:rPr lang="en-US" dirty="0"/>
              <a:t>, </a:t>
            </a:r>
            <a:r>
              <a:rPr lang="el-GR" dirty="0"/>
              <a:t>ΕΊΝΑΙ ΣΤΑΘΕΡ</a:t>
            </a:r>
            <a:r>
              <a:rPr lang="en-US" dirty="0"/>
              <a:t>O</a:t>
            </a:r>
            <a:r>
              <a:rPr lang="el-GR" dirty="0"/>
              <a:t> ΚΑΙ ΑΔΙΑΒΡΟΧΟ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ΜΑΤΙΑ</a:t>
            </a:r>
            <a:r>
              <a:rPr lang="en-US" dirty="0"/>
              <a:t>:</a:t>
            </a:r>
            <a:r>
              <a:rPr lang="el-GR" dirty="0"/>
              <a:t> </a:t>
            </a:r>
            <a:r>
              <a:rPr lang="el-GR" dirty="0" smtClean="0"/>
              <a:t>ΣΧΗΜΑΤΙΖΟΥΜΕ </a:t>
            </a:r>
            <a:r>
              <a:rPr lang="el-GR" dirty="0"/>
              <a:t>ΜΕ ΜΑΥΡΟ </a:t>
            </a:r>
            <a:r>
              <a:rPr lang="en-US" b="1" dirty="0"/>
              <a:t>EYE LINER</a:t>
            </a:r>
            <a:r>
              <a:rPr lang="el-GR" b="1" dirty="0"/>
              <a:t> </a:t>
            </a:r>
            <a:r>
              <a:rPr lang="el-GR" dirty="0" smtClean="0"/>
              <a:t>ΔΥΟ ΛΕΠΤΟΤΕΡΕΣ </a:t>
            </a:r>
            <a:r>
              <a:rPr lang="el-GR" dirty="0"/>
              <a:t>ΓΡΑΜΜΕΣ ΣΤΟ ΠΑΝΩ ΒΛΕΦΑΡΟ ΚΑΙ ΣΤΟ ΚΑΤΩ ΠΟΥ ΌΜΩΣ ΔΕΝ ΣΥΓΚΛΙΝΟΥΝ ΑΛΛΑ ΤΟΠΟΘΕΤΟΥΜΕ ΑΝΑΜΕΣΑ ΤΟΥΣ, ΣΤΗΝ ΑΚΡΗ, ΛΕΥΚΗ ΣΚΙΑ. </a:t>
            </a:r>
            <a:endParaRPr lang="el-GR" dirty="0" smtClean="0"/>
          </a:p>
          <a:p>
            <a:pPr marL="252000" indent="0">
              <a:buNone/>
            </a:pPr>
            <a:r>
              <a:rPr lang="el-GR" dirty="0"/>
              <a:t>ΣΤΟ ΚΙΝΗΤΟ ΒΛΕΦΑΡΟ: </a:t>
            </a:r>
            <a:r>
              <a:rPr lang="el-GR" dirty="0" smtClean="0"/>
              <a:t>ΠΕΡΛΕ ΦΩΤΕΙΝΑ ΧΡΩΜΑΤΑ</a:t>
            </a:r>
          </a:p>
          <a:p>
            <a:pPr marL="252000" indent="0">
              <a:buNone/>
            </a:pPr>
            <a:r>
              <a:rPr lang="el-GR" dirty="0" smtClean="0"/>
              <a:t>ΨΕΥΤΙΚΕΣ ΒΛΕΦΑΡΙΔΕΣ &amp; ΜΑΣΚΑΡΑ</a:t>
            </a:r>
          </a:p>
          <a:p>
            <a:pPr marL="25200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05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ΜΟΝΤΕΡΝΟ ΜΠΑΛΕΤΟ-ΜΑΚΙΓΙΑΖ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3999" y="1904999"/>
            <a:ext cx="7800109" cy="4114801"/>
          </a:xfrm>
        </p:spPr>
        <p:txBody>
          <a:bodyPr/>
          <a:lstStyle/>
          <a:p>
            <a:r>
              <a:rPr lang="el-GR" dirty="0"/>
              <a:t>ΦΡΥΔΙΑ: ΚΑΦΕ Ή ΜΑΥΡΟ ΜΟΛΥΒΙ Ή </a:t>
            </a:r>
            <a:r>
              <a:rPr lang="el-GR" dirty="0" smtClean="0"/>
              <a:t>ΣΚΙΑ</a:t>
            </a:r>
          </a:p>
          <a:p>
            <a:r>
              <a:rPr lang="el-GR" dirty="0" smtClean="0"/>
              <a:t>ΧΕΙΛΗ: ΚΟΚΚΙΝΟ Ή ΚΑΦΕ-ΚΟΚΚΙΝΟ ΠΕΡΙΓΡΑΜΜΑ ΚΑΙ ΚΡΑΓΙΟΝ ΜΕ </a:t>
            </a:r>
            <a:r>
              <a:rPr lang="en-US" dirty="0" smtClean="0"/>
              <a:t>LIP-CLOSS</a:t>
            </a:r>
            <a:endParaRPr lang="el-GR" dirty="0" smtClean="0"/>
          </a:p>
          <a:p>
            <a:r>
              <a:rPr lang="el-GR" dirty="0" smtClean="0"/>
              <a:t>ΦΩΤΟΣΚΙΑΣΕΙΣ:</a:t>
            </a:r>
            <a:r>
              <a:rPr lang="en-US" dirty="0" smtClean="0"/>
              <a:t> </a:t>
            </a:r>
            <a:r>
              <a:rPr lang="el-GR" dirty="0" smtClean="0"/>
              <a:t>ΠΤΕΡΥΓΙΑ ΤΗΣ ΜΥΤΗΣ ΝΑ ΣΚΙΑΣΤΟΥΝ ΚΑΙ ΝΑ ΤΟΝΙΣΤΕΙ Ο ΑΞΟΝΑΣ ΤΗΣ </a:t>
            </a:r>
            <a:r>
              <a:rPr lang="el-GR" smtClean="0"/>
              <a:t>(+ΤΙΣ ΦΩΤΟΣΚΙΑΣΕΙΣ ΣΤΟ ΚΛΑΣΙΚΟ ΜΠΑΛΕΤΟ)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150</TotalTime>
  <Words>362</Words>
  <Application>Microsoft Office PowerPoint</Application>
  <PresentationFormat>Ευρεία οθόνη</PresentationFormat>
  <Paragraphs>46</Paragraphs>
  <Slides>8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</vt:lpstr>
      <vt:lpstr>ΛΟΥΛΟΥΔΙΑ 16Χ9</vt:lpstr>
      <vt:lpstr>ΜΑΚΙΓΙΑΖ MEDIA &amp; TV  Γ’ ΕΞΑΜΗΝΟ</vt:lpstr>
      <vt:lpstr>ΜΑΚΙΓΙΑΖ ΜΠΑΛΕΤΟΥ</vt:lpstr>
      <vt:lpstr>ΓΕΝΙΚΑ ΓΙΑ ΤΟ ΜΑΚΙΓΙΑΖ..</vt:lpstr>
      <vt:lpstr>ΚΛΑΣΙΚΟ ΜΠΑΛΕΤΟ-ΜΑΚΙΓΙΑΖ</vt:lpstr>
      <vt:lpstr>ΚΛΑΣΙΚΟ ΜΠΑΛΕΤΟ-ΜΑΚΙΓΙΑΖ</vt:lpstr>
      <vt:lpstr>ΜΟΝΤΕΡΝΟ ΜΠΑΛΕΤΟ-ΜΑΚΙΓΙΑΖ</vt:lpstr>
      <vt:lpstr>ΜΟΝΤΕΡΝΟ ΜΠΑΛΕΤΟ-ΜΑΚΙΓΙΑΖ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61</cp:revision>
  <dcterms:created xsi:type="dcterms:W3CDTF">2022-10-12T18:45:22Z</dcterms:created>
  <dcterms:modified xsi:type="dcterms:W3CDTF">2022-12-10T12:47:58Z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