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7D68-BCEE-44F9-B540-2A6B6FA70BD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3E3F-B64A-4E22-B082-C5E53ED215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7D68-BCEE-44F9-B540-2A6B6FA70BD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3E3F-B64A-4E22-B082-C5E53ED215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7D68-BCEE-44F9-B540-2A6B6FA70BD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3E3F-B64A-4E22-B082-C5E53ED215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7D68-BCEE-44F9-B540-2A6B6FA70BD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3E3F-B64A-4E22-B082-C5E53ED215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7D68-BCEE-44F9-B540-2A6B6FA70BD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3E3F-B64A-4E22-B082-C5E53ED215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7D68-BCEE-44F9-B540-2A6B6FA70BD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3E3F-B64A-4E22-B082-C5E53ED215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7D68-BCEE-44F9-B540-2A6B6FA70BD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3E3F-B64A-4E22-B082-C5E53ED215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7D68-BCEE-44F9-B540-2A6B6FA70BD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3E3F-B64A-4E22-B082-C5E53ED215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7D68-BCEE-44F9-B540-2A6B6FA70BD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3E3F-B64A-4E22-B082-C5E53ED215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7D68-BCEE-44F9-B540-2A6B6FA70BD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3E3F-B64A-4E22-B082-C5E53ED215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7D68-BCEE-44F9-B540-2A6B6FA70BD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73E3F-B64A-4E22-B082-C5E53ED215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87D68-BCEE-44F9-B540-2A6B6FA70BD7}" type="datetimeFigureOut">
              <a:rPr lang="el-GR" smtClean="0"/>
              <a:t>26/3/2020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73E3F-B64A-4E22-B082-C5E53ED215C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ΝΕΥΡΟΛΟΓΙΑ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ΕΚΒΑΣΗ  ΤΗΣ  ΝΟΣΟΥ</a:t>
            </a:r>
          </a:p>
          <a:p>
            <a:r>
              <a:rPr lang="el-GR" dirty="0" err="1" smtClean="0"/>
              <a:t>Υπαρχουν</a:t>
            </a:r>
            <a:r>
              <a:rPr lang="el-GR" dirty="0" smtClean="0"/>
              <a:t> </a:t>
            </a:r>
            <a:r>
              <a:rPr lang="el-GR" dirty="0" err="1" smtClean="0"/>
              <a:t>εξαρσεις</a:t>
            </a:r>
            <a:r>
              <a:rPr lang="el-GR" dirty="0" smtClean="0"/>
              <a:t> και </a:t>
            </a:r>
            <a:r>
              <a:rPr lang="el-GR" dirty="0" err="1" smtClean="0"/>
              <a:t>υφεσεις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Κάθε </a:t>
            </a:r>
            <a:r>
              <a:rPr lang="el-GR" dirty="0" err="1" smtClean="0"/>
              <a:t>εξαρση</a:t>
            </a:r>
            <a:r>
              <a:rPr lang="el-GR" dirty="0" smtClean="0"/>
              <a:t>(</a:t>
            </a:r>
            <a:r>
              <a:rPr lang="el-GR" dirty="0" err="1" smtClean="0"/>
              <a:t>ωση</a:t>
            </a:r>
            <a:r>
              <a:rPr lang="el-GR" dirty="0" smtClean="0"/>
              <a:t>) </a:t>
            </a:r>
            <a:r>
              <a:rPr lang="el-GR" dirty="0" err="1" smtClean="0"/>
              <a:t>εκδηλωνεται</a:t>
            </a:r>
            <a:r>
              <a:rPr lang="el-GR" dirty="0" smtClean="0"/>
              <a:t> με την </a:t>
            </a:r>
            <a:r>
              <a:rPr lang="el-GR" dirty="0" err="1" smtClean="0"/>
              <a:t>αιφνιδια</a:t>
            </a:r>
            <a:r>
              <a:rPr lang="el-GR" dirty="0" smtClean="0"/>
              <a:t> </a:t>
            </a:r>
            <a:r>
              <a:rPr lang="el-GR" dirty="0" err="1" smtClean="0"/>
              <a:t>εγκατασταση</a:t>
            </a:r>
            <a:r>
              <a:rPr lang="el-GR" dirty="0" smtClean="0"/>
              <a:t> μιας </a:t>
            </a:r>
            <a:r>
              <a:rPr lang="el-GR" dirty="0" err="1" smtClean="0"/>
              <a:t>νευρολογικης</a:t>
            </a:r>
            <a:r>
              <a:rPr lang="el-GR" dirty="0" smtClean="0"/>
              <a:t> </a:t>
            </a:r>
          </a:p>
          <a:p>
            <a:r>
              <a:rPr lang="el-GR" dirty="0" err="1" smtClean="0"/>
              <a:t>συνδρομης</a:t>
            </a:r>
            <a:r>
              <a:rPr lang="el-GR" dirty="0" smtClean="0"/>
              <a:t> </a:t>
            </a:r>
            <a:r>
              <a:rPr lang="el-GR" dirty="0" err="1" smtClean="0"/>
              <a:t>οπου</a:t>
            </a:r>
            <a:r>
              <a:rPr lang="el-GR" dirty="0" smtClean="0"/>
              <a:t> </a:t>
            </a:r>
            <a:r>
              <a:rPr lang="el-GR" dirty="0" err="1" smtClean="0"/>
              <a:t>μπορει</a:t>
            </a:r>
            <a:r>
              <a:rPr lang="el-GR" dirty="0" smtClean="0"/>
              <a:t> να </a:t>
            </a:r>
            <a:r>
              <a:rPr lang="el-GR" dirty="0" err="1" smtClean="0"/>
              <a:t>αφησει</a:t>
            </a:r>
            <a:r>
              <a:rPr lang="el-GR" dirty="0" smtClean="0"/>
              <a:t> </a:t>
            </a:r>
            <a:r>
              <a:rPr lang="el-GR" dirty="0" err="1" smtClean="0"/>
              <a:t>μονιμες</a:t>
            </a:r>
            <a:r>
              <a:rPr lang="el-GR" dirty="0" smtClean="0"/>
              <a:t> </a:t>
            </a:r>
            <a:r>
              <a:rPr lang="el-GR" dirty="0" err="1" smtClean="0"/>
              <a:t>νευρολογικες</a:t>
            </a:r>
            <a:r>
              <a:rPr lang="el-GR" dirty="0" smtClean="0"/>
              <a:t> </a:t>
            </a:r>
            <a:r>
              <a:rPr lang="el-GR" dirty="0" err="1" smtClean="0"/>
              <a:t>δυσλειτουργιες.Αλλοι</a:t>
            </a:r>
            <a:r>
              <a:rPr lang="el-GR" dirty="0" smtClean="0"/>
              <a:t> </a:t>
            </a:r>
            <a:r>
              <a:rPr lang="el-GR" dirty="0" err="1" smtClean="0"/>
              <a:t>ασθενεις</a:t>
            </a:r>
            <a:r>
              <a:rPr lang="el-GR" dirty="0" smtClean="0"/>
              <a:t> </a:t>
            </a:r>
            <a:r>
              <a:rPr lang="el-GR" dirty="0" err="1" smtClean="0"/>
              <a:t>καταληγουν</a:t>
            </a:r>
            <a:r>
              <a:rPr lang="el-GR" dirty="0" smtClean="0"/>
              <a:t> με </a:t>
            </a:r>
            <a:r>
              <a:rPr lang="el-GR" dirty="0" err="1" smtClean="0"/>
              <a:t>σοβαρη</a:t>
            </a:r>
            <a:r>
              <a:rPr lang="el-GR" dirty="0" smtClean="0"/>
              <a:t> </a:t>
            </a:r>
            <a:r>
              <a:rPr lang="el-GR" dirty="0" err="1" smtClean="0"/>
              <a:t>αναπηρια.Αλλοι</a:t>
            </a:r>
            <a:r>
              <a:rPr lang="el-GR" dirty="0" smtClean="0"/>
              <a:t> ζουν </a:t>
            </a:r>
          </a:p>
          <a:p>
            <a:r>
              <a:rPr lang="el-GR" dirty="0" err="1" smtClean="0"/>
              <a:t>χωρις</a:t>
            </a:r>
            <a:r>
              <a:rPr lang="el-GR" dirty="0" smtClean="0"/>
              <a:t> </a:t>
            </a:r>
            <a:r>
              <a:rPr lang="el-GR" dirty="0" err="1" smtClean="0"/>
              <a:t>σοβαρα</a:t>
            </a:r>
            <a:r>
              <a:rPr lang="el-GR" dirty="0" smtClean="0"/>
              <a:t> </a:t>
            </a:r>
            <a:r>
              <a:rPr lang="el-GR" dirty="0" err="1" smtClean="0"/>
              <a:t>προβληματα</a:t>
            </a:r>
            <a:r>
              <a:rPr lang="el-GR" dirty="0" smtClean="0"/>
              <a:t> 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ΔΙΑΓΝΩΣΗ</a:t>
            </a:r>
            <a:r>
              <a:rPr lang="en-US" dirty="0" smtClean="0"/>
              <a:t>:</a:t>
            </a:r>
          </a:p>
          <a:p>
            <a:r>
              <a:rPr lang="en-US" dirty="0" smtClean="0"/>
              <a:t>-</a:t>
            </a:r>
            <a:r>
              <a:rPr lang="el-GR" dirty="0" err="1" smtClean="0"/>
              <a:t>Μαγνητικη</a:t>
            </a:r>
            <a:r>
              <a:rPr lang="el-GR" dirty="0" smtClean="0"/>
              <a:t> </a:t>
            </a:r>
            <a:r>
              <a:rPr lang="el-GR" dirty="0" err="1" smtClean="0"/>
              <a:t>τομογραφια</a:t>
            </a:r>
            <a:r>
              <a:rPr lang="el-GR" dirty="0" smtClean="0"/>
              <a:t> </a:t>
            </a:r>
            <a:r>
              <a:rPr lang="el-GR" dirty="0" err="1" smtClean="0"/>
              <a:t>εγκεφαλου</a:t>
            </a:r>
            <a:r>
              <a:rPr lang="el-GR" dirty="0" smtClean="0"/>
              <a:t> και Σ.Σ</a:t>
            </a:r>
          </a:p>
          <a:p>
            <a:r>
              <a:rPr lang="el-GR" dirty="0" smtClean="0"/>
              <a:t>-</a:t>
            </a:r>
            <a:r>
              <a:rPr lang="el-GR" dirty="0" err="1" smtClean="0"/>
              <a:t>Ηλεκτοφυσιολογικες</a:t>
            </a:r>
            <a:r>
              <a:rPr lang="el-GR" dirty="0" smtClean="0"/>
              <a:t> </a:t>
            </a:r>
            <a:r>
              <a:rPr lang="el-GR" dirty="0" err="1" smtClean="0"/>
              <a:t>εξετασεις</a:t>
            </a:r>
            <a:endParaRPr lang="el-GR" dirty="0" smtClean="0"/>
          </a:p>
          <a:p>
            <a:r>
              <a:rPr lang="el-GR" dirty="0" smtClean="0"/>
              <a:t>-</a:t>
            </a:r>
            <a:r>
              <a:rPr lang="el-GR" dirty="0" err="1" smtClean="0"/>
              <a:t>Οσφυονωτιαια</a:t>
            </a:r>
            <a:r>
              <a:rPr lang="el-GR" dirty="0" smtClean="0"/>
              <a:t> </a:t>
            </a:r>
            <a:r>
              <a:rPr lang="el-GR" dirty="0" err="1" smtClean="0"/>
              <a:t>παρακεντηση</a:t>
            </a:r>
            <a:endParaRPr lang="el-GR" dirty="0" smtClean="0"/>
          </a:p>
          <a:p>
            <a:r>
              <a:rPr lang="el-GR" dirty="0" smtClean="0"/>
              <a:t>ΘΕΡΑΠΕΙΑ</a:t>
            </a:r>
            <a:r>
              <a:rPr lang="en-US" dirty="0" smtClean="0"/>
              <a:t>:</a:t>
            </a:r>
          </a:p>
          <a:p>
            <a:r>
              <a:rPr lang="el-GR" dirty="0" smtClean="0"/>
              <a:t>-</a:t>
            </a:r>
            <a:r>
              <a:rPr lang="el-GR" dirty="0" err="1" smtClean="0"/>
              <a:t>Συμπτωματικη</a:t>
            </a:r>
            <a:r>
              <a:rPr lang="en-US" smtClean="0"/>
              <a:t>:</a:t>
            </a:r>
            <a:r>
              <a:rPr lang="el-GR" smtClean="0"/>
              <a:t>(</a:t>
            </a:r>
            <a:r>
              <a:rPr lang="el-GR" dirty="0" err="1" smtClean="0"/>
              <a:t>Κινησιοθεραπεια</a:t>
            </a:r>
            <a:r>
              <a:rPr lang="el-GR" dirty="0" smtClean="0"/>
              <a:t>-</a:t>
            </a:r>
            <a:r>
              <a:rPr lang="el-GR" dirty="0" err="1" smtClean="0"/>
              <a:t>λογοθεραπεια</a:t>
            </a:r>
            <a:r>
              <a:rPr lang="el-GR" dirty="0" smtClean="0"/>
              <a:t> </a:t>
            </a:r>
            <a:r>
              <a:rPr lang="el-GR" dirty="0" err="1" smtClean="0"/>
              <a:t>κ.λ.π</a:t>
            </a:r>
            <a:r>
              <a:rPr lang="el-GR" dirty="0" smtClean="0"/>
              <a:t>)</a:t>
            </a:r>
          </a:p>
          <a:p>
            <a:r>
              <a:rPr lang="el-GR" dirty="0" smtClean="0"/>
              <a:t>-</a:t>
            </a:r>
            <a:r>
              <a:rPr lang="el-GR" dirty="0" err="1" smtClean="0"/>
              <a:t>Ειδικη</a:t>
            </a:r>
            <a:r>
              <a:rPr lang="en-US" dirty="0" smtClean="0"/>
              <a:t>:</a:t>
            </a:r>
            <a:r>
              <a:rPr lang="el-GR" dirty="0" err="1" smtClean="0"/>
              <a:t>Χορηγηση</a:t>
            </a:r>
            <a:r>
              <a:rPr lang="el-GR" dirty="0" smtClean="0"/>
              <a:t> </a:t>
            </a:r>
            <a:r>
              <a:rPr lang="el-GR" dirty="0" err="1" smtClean="0"/>
              <a:t>εικων</a:t>
            </a:r>
            <a:r>
              <a:rPr lang="el-GR" dirty="0" smtClean="0"/>
              <a:t> </a:t>
            </a:r>
            <a:r>
              <a:rPr lang="el-GR" dirty="0" err="1" smtClean="0"/>
              <a:t>φαρμακων</a:t>
            </a:r>
            <a:r>
              <a:rPr lang="el-GR" dirty="0" smtClean="0"/>
              <a:t>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ΠΟΛΥΕΣΤΙΑΚΕΣ</a:t>
            </a:r>
          </a:p>
          <a:p>
            <a:r>
              <a:rPr lang="el-GR" dirty="0" err="1" smtClean="0"/>
              <a:t>Λεγονται</a:t>
            </a:r>
            <a:r>
              <a:rPr lang="el-GR" dirty="0" smtClean="0"/>
              <a:t> οι </a:t>
            </a:r>
            <a:r>
              <a:rPr lang="el-GR" dirty="0" err="1" smtClean="0"/>
              <a:t>παθησεις</a:t>
            </a:r>
            <a:r>
              <a:rPr lang="el-GR" dirty="0" smtClean="0"/>
              <a:t> που </a:t>
            </a:r>
            <a:r>
              <a:rPr lang="el-GR" dirty="0" err="1" smtClean="0"/>
              <a:t>προσβαλλουν</a:t>
            </a:r>
            <a:endParaRPr lang="el-GR" dirty="0" smtClean="0"/>
          </a:p>
          <a:p>
            <a:r>
              <a:rPr lang="el-GR" dirty="0" err="1" smtClean="0"/>
              <a:t>ταυτοχρονα</a:t>
            </a:r>
            <a:r>
              <a:rPr lang="el-GR" dirty="0" smtClean="0"/>
              <a:t> </a:t>
            </a:r>
            <a:r>
              <a:rPr lang="el-GR" dirty="0" err="1" smtClean="0"/>
              <a:t>περισσοτερες</a:t>
            </a:r>
            <a:r>
              <a:rPr lang="el-GR" dirty="0" smtClean="0"/>
              <a:t> από μια </a:t>
            </a:r>
            <a:r>
              <a:rPr lang="el-GR" dirty="0" err="1" smtClean="0"/>
              <a:t>περιοχες</a:t>
            </a:r>
            <a:r>
              <a:rPr lang="el-GR" dirty="0" smtClean="0"/>
              <a:t> του </a:t>
            </a:r>
            <a:r>
              <a:rPr lang="el-GR" dirty="0" err="1" smtClean="0"/>
              <a:t>νευρικου</a:t>
            </a:r>
            <a:r>
              <a:rPr lang="el-GR" dirty="0" smtClean="0"/>
              <a:t> </a:t>
            </a:r>
            <a:r>
              <a:rPr lang="el-GR" dirty="0" err="1" smtClean="0"/>
              <a:t>συστηματος</a:t>
            </a:r>
            <a:r>
              <a:rPr lang="el-GR" dirty="0" smtClean="0"/>
              <a:t> </a:t>
            </a:r>
            <a:r>
              <a:rPr lang="el-GR" dirty="0" err="1" smtClean="0"/>
              <a:t>π.χ</a:t>
            </a:r>
            <a:r>
              <a:rPr lang="el-GR" dirty="0" smtClean="0"/>
              <a:t> </a:t>
            </a:r>
            <a:r>
              <a:rPr lang="el-GR" dirty="0" err="1" smtClean="0"/>
              <a:t>εγκεφαλο</a:t>
            </a:r>
            <a:r>
              <a:rPr lang="el-GR" dirty="0" smtClean="0"/>
              <a:t> και </a:t>
            </a:r>
            <a:r>
              <a:rPr lang="el-GR" dirty="0" err="1" smtClean="0"/>
              <a:t>νωτιαιο</a:t>
            </a:r>
            <a:r>
              <a:rPr lang="el-GR" dirty="0" smtClean="0"/>
              <a:t> </a:t>
            </a:r>
            <a:r>
              <a:rPr lang="el-GR" dirty="0" err="1" smtClean="0"/>
              <a:t>μυελο</a:t>
            </a:r>
            <a:r>
              <a:rPr lang="el-GR" dirty="0" smtClean="0"/>
              <a:t> </a:t>
            </a:r>
            <a:r>
              <a:rPr lang="el-GR" dirty="0" err="1" smtClean="0"/>
              <a:t>ταυτοχρονα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ΣΗΜΑΝΤΙΚΟΤΕΡΕΣ  ΠΟΛΥΕΣΤΙΑΚΕΣ  ΝΟΣΟΙ</a:t>
            </a:r>
          </a:p>
          <a:p>
            <a:r>
              <a:rPr lang="el-GR" dirty="0" smtClean="0"/>
              <a:t>-</a:t>
            </a:r>
            <a:r>
              <a:rPr lang="el-GR" dirty="0" err="1" smtClean="0"/>
              <a:t>Σκληρυνση</a:t>
            </a:r>
            <a:r>
              <a:rPr lang="el-GR" dirty="0" smtClean="0"/>
              <a:t> κατά </a:t>
            </a:r>
            <a:r>
              <a:rPr lang="el-GR" dirty="0" err="1" smtClean="0"/>
              <a:t>πλακας</a:t>
            </a:r>
            <a:endParaRPr lang="el-GR" dirty="0" smtClean="0"/>
          </a:p>
          <a:p>
            <a:r>
              <a:rPr lang="el-GR" dirty="0" smtClean="0"/>
              <a:t>-</a:t>
            </a:r>
            <a:r>
              <a:rPr lang="el-GR" dirty="0" err="1" smtClean="0"/>
              <a:t>Κληρονομικα</a:t>
            </a:r>
            <a:r>
              <a:rPr lang="el-GR" dirty="0" smtClean="0"/>
              <a:t> </a:t>
            </a:r>
            <a:r>
              <a:rPr lang="el-GR" dirty="0" err="1" smtClean="0"/>
              <a:t>εκφυλιστικα</a:t>
            </a:r>
            <a:r>
              <a:rPr lang="el-GR" dirty="0" smtClean="0"/>
              <a:t> </a:t>
            </a:r>
            <a:r>
              <a:rPr lang="el-GR" dirty="0" err="1" smtClean="0"/>
              <a:t>νοσηματα</a:t>
            </a:r>
            <a:endParaRPr lang="el-GR" dirty="0" smtClean="0"/>
          </a:p>
          <a:p>
            <a:r>
              <a:rPr lang="el-GR" dirty="0" smtClean="0"/>
              <a:t>-</a:t>
            </a:r>
            <a:r>
              <a:rPr lang="el-GR" dirty="0" err="1" smtClean="0"/>
              <a:t>Νοσος</a:t>
            </a:r>
            <a:r>
              <a:rPr lang="el-GR" dirty="0" smtClean="0"/>
              <a:t> του </a:t>
            </a:r>
            <a:r>
              <a:rPr lang="el-GR" dirty="0" err="1" smtClean="0"/>
              <a:t>κινητικου</a:t>
            </a:r>
            <a:r>
              <a:rPr lang="el-GR" dirty="0" smtClean="0"/>
              <a:t> </a:t>
            </a:r>
            <a:r>
              <a:rPr lang="el-GR" dirty="0" err="1" smtClean="0"/>
              <a:t>νευρωνα</a:t>
            </a:r>
            <a:endParaRPr lang="el-GR" dirty="0" smtClean="0"/>
          </a:p>
          <a:p>
            <a:r>
              <a:rPr lang="el-GR" dirty="0" smtClean="0"/>
              <a:t>-</a:t>
            </a:r>
            <a:r>
              <a:rPr lang="el-GR" dirty="0" err="1" smtClean="0"/>
              <a:t>Φακωματωσεις</a:t>
            </a:r>
            <a:r>
              <a:rPr lang="el-GR" dirty="0" smtClean="0"/>
              <a:t>(</a:t>
            </a:r>
            <a:r>
              <a:rPr lang="el-GR" dirty="0" err="1" smtClean="0"/>
              <a:t>Νευροδερματικα</a:t>
            </a:r>
            <a:r>
              <a:rPr lang="el-GR" dirty="0" smtClean="0"/>
              <a:t> </a:t>
            </a:r>
            <a:r>
              <a:rPr lang="el-GR" dirty="0" err="1" smtClean="0"/>
              <a:t>συνδρομα</a:t>
            </a:r>
            <a:r>
              <a:rPr lang="el-GR" dirty="0" smtClean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ΣΚΛΗΡΥΝΣΗ    ΚΑΤΑ   ΠΛΑΚΑΣ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Ανηκει</a:t>
            </a:r>
            <a:r>
              <a:rPr lang="el-GR" dirty="0" smtClean="0"/>
              <a:t> στα </a:t>
            </a:r>
            <a:r>
              <a:rPr lang="el-GR" dirty="0" err="1" smtClean="0"/>
              <a:t>απομυελινωτικα</a:t>
            </a:r>
            <a:r>
              <a:rPr lang="el-GR" dirty="0" smtClean="0"/>
              <a:t> </a:t>
            </a:r>
            <a:r>
              <a:rPr lang="el-GR" dirty="0" err="1" smtClean="0"/>
              <a:t>νοσηματα</a:t>
            </a:r>
            <a:r>
              <a:rPr lang="el-GR" dirty="0" smtClean="0"/>
              <a:t> του </a:t>
            </a:r>
          </a:p>
          <a:p>
            <a:r>
              <a:rPr lang="el-GR" dirty="0" err="1" smtClean="0"/>
              <a:t>νευρικου</a:t>
            </a:r>
            <a:r>
              <a:rPr lang="el-GR" dirty="0" smtClean="0"/>
              <a:t> </a:t>
            </a:r>
            <a:r>
              <a:rPr lang="el-GR" dirty="0" err="1" smtClean="0"/>
              <a:t>συστηματος</a:t>
            </a:r>
            <a:r>
              <a:rPr lang="el-GR" dirty="0" smtClean="0"/>
              <a:t>.</a:t>
            </a:r>
          </a:p>
          <a:p>
            <a:r>
              <a:rPr lang="el-GR" dirty="0" err="1" smtClean="0"/>
              <a:t>Χαρακτηριζονται</a:t>
            </a:r>
            <a:r>
              <a:rPr lang="el-GR" dirty="0" smtClean="0"/>
              <a:t> από </a:t>
            </a:r>
            <a:r>
              <a:rPr lang="el-GR" dirty="0" err="1" smtClean="0"/>
              <a:t>πολλαπλες</a:t>
            </a:r>
            <a:r>
              <a:rPr lang="el-GR" dirty="0" smtClean="0"/>
              <a:t> </a:t>
            </a:r>
            <a:r>
              <a:rPr lang="el-GR" dirty="0" err="1" smtClean="0"/>
              <a:t>βλαβες</a:t>
            </a:r>
            <a:r>
              <a:rPr lang="el-GR" dirty="0" smtClean="0"/>
              <a:t> στα </a:t>
            </a:r>
            <a:r>
              <a:rPr lang="el-GR" dirty="0" err="1" smtClean="0"/>
              <a:t>ελυτρα</a:t>
            </a:r>
            <a:r>
              <a:rPr lang="el-GR" dirty="0" smtClean="0"/>
              <a:t>(</a:t>
            </a:r>
            <a:r>
              <a:rPr lang="el-GR" dirty="0" err="1" smtClean="0"/>
              <a:t>περιβληματα</a:t>
            </a:r>
            <a:r>
              <a:rPr lang="el-GR" dirty="0" smtClean="0"/>
              <a:t>) των </a:t>
            </a:r>
            <a:r>
              <a:rPr lang="el-GR" dirty="0" err="1" smtClean="0"/>
              <a:t>νευρικων</a:t>
            </a:r>
            <a:r>
              <a:rPr lang="el-GR" dirty="0" smtClean="0"/>
              <a:t> </a:t>
            </a:r>
            <a:r>
              <a:rPr lang="el-GR" dirty="0" err="1" smtClean="0"/>
              <a:t>ινων</a:t>
            </a:r>
            <a:r>
              <a:rPr lang="el-GR" dirty="0" smtClean="0"/>
              <a:t>(</a:t>
            </a:r>
            <a:r>
              <a:rPr lang="el-GR" dirty="0" err="1" smtClean="0"/>
              <a:t>νευραξονων</a:t>
            </a:r>
            <a:r>
              <a:rPr lang="el-GR" dirty="0" smtClean="0"/>
              <a:t>) </a:t>
            </a:r>
            <a:r>
              <a:rPr lang="el-GR" dirty="0" err="1" smtClean="0"/>
              <a:t>μεσα</a:t>
            </a:r>
            <a:r>
              <a:rPr lang="el-GR" dirty="0" smtClean="0"/>
              <a:t> στο Κ.Ν.Σ.</a:t>
            </a:r>
          </a:p>
          <a:p>
            <a:r>
              <a:rPr lang="el-GR" dirty="0" err="1" smtClean="0"/>
              <a:t>Καταστρεφεται</a:t>
            </a:r>
            <a:r>
              <a:rPr lang="el-GR" dirty="0" smtClean="0"/>
              <a:t> η </a:t>
            </a:r>
            <a:r>
              <a:rPr lang="el-GR" dirty="0" err="1" smtClean="0"/>
              <a:t>μυελινη</a:t>
            </a:r>
            <a:r>
              <a:rPr lang="el-GR" dirty="0" smtClean="0"/>
              <a:t>(</a:t>
            </a:r>
            <a:r>
              <a:rPr lang="el-GR" dirty="0" err="1" smtClean="0"/>
              <a:t>βασικη</a:t>
            </a:r>
            <a:r>
              <a:rPr lang="el-GR" dirty="0" smtClean="0"/>
              <a:t> </a:t>
            </a:r>
            <a:r>
              <a:rPr lang="el-GR" dirty="0" err="1" smtClean="0"/>
              <a:t>δομη</a:t>
            </a:r>
            <a:r>
              <a:rPr lang="el-GR" dirty="0" smtClean="0"/>
              <a:t> των </a:t>
            </a:r>
          </a:p>
          <a:p>
            <a:r>
              <a:rPr lang="el-GR" dirty="0" err="1" smtClean="0"/>
              <a:t>ελυτρων</a:t>
            </a:r>
            <a:r>
              <a:rPr lang="el-GR" dirty="0" smtClean="0"/>
              <a:t>)</a:t>
            </a:r>
          </a:p>
          <a:p>
            <a:r>
              <a:rPr lang="el-GR" dirty="0" smtClean="0"/>
              <a:t> 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ΕΠΙΔΗΜΙΟΛΟΓΙΑ</a:t>
            </a:r>
            <a:r>
              <a:rPr lang="en-US" dirty="0" smtClean="0"/>
              <a:t>:</a:t>
            </a:r>
          </a:p>
          <a:p>
            <a:r>
              <a:rPr lang="el-GR" dirty="0" err="1" smtClean="0"/>
              <a:t>Προσβαλει</a:t>
            </a:r>
            <a:r>
              <a:rPr lang="el-GR" dirty="0" smtClean="0"/>
              <a:t> </a:t>
            </a:r>
            <a:r>
              <a:rPr lang="el-GR" dirty="0" err="1" smtClean="0"/>
              <a:t>νεους</a:t>
            </a:r>
            <a:r>
              <a:rPr lang="el-GR" dirty="0" smtClean="0"/>
              <a:t> </a:t>
            </a:r>
            <a:r>
              <a:rPr lang="el-GR" dirty="0" err="1" smtClean="0"/>
              <a:t>ηλικιας</a:t>
            </a:r>
            <a:r>
              <a:rPr lang="el-GR" dirty="0" smtClean="0"/>
              <a:t> 20-40ετων</a:t>
            </a:r>
          </a:p>
          <a:p>
            <a:r>
              <a:rPr lang="el-GR" dirty="0" err="1" smtClean="0"/>
              <a:t>Παρουσιαζει</a:t>
            </a:r>
            <a:r>
              <a:rPr lang="el-GR" dirty="0" smtClean="0"/>
              <a:t> </a:t>
            </a:r>
            <a:r>
              <a:rPr lang="el-GR" dirty="0" err="1" smtClean="0"/>
              <a:t>οικογενειακη</a:t>
            </a:r>
            <a:r>
              <a:rPr lang="el-GR" dirty="0" smtClean="0"/>
              <a:t> </a:t>
            </a:r>
            <a:r>
              <a:rPr lang="el-GR" dirty="0" err="1" smtClean="0"/>
              <a:t>προδιαθεση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ΜΗΧΑΝΙΣΜΟΣ</a:t>
            </a:r>
            <a:r>
              <a:rPr lang="en-US" dirty="0" smtClean="0"/>
              <a:t>:</a:t>
            </a:r>
            <a:r>
              <a:rPr lang="el-GR" dirty="0" err="1" smtClean="0"/>
              <a:t>Χαρακτηριζεται</a:t>
            </a:r>
            <a:r>
              <a:rPr lang="el-GR" dirty="0" smtClean="0"/>
              <a:t> από </a:t>
            </a:r>
            <a:r>
              <a:rPr lang="el-GR" dirty="0" err="1" smtClean="0"/>
              <a:t>διασπαρτες</a:t>
            </a:r>
            <a:r>
              <a:rPr lang="el-GR" dirty="0" smtClean="0"/>
              <a:t> </a:t>
            </a:r>
            <a:r>
              <a:rPr lang="el-GR" dirty="0" err="1" smtClean="0"/>
              <a:t>βλαβες</a:t>
            </a:r>
            <a:r>
              <a:rPr lang="el-GR" dirty="0" smtClean="0"/>
              <a:t> της </a:t>
            </a:r>
            <a:r>
              <a:rPr lang="el-GR" dirty="0" err="1" smtClean="0"/>
              <a:t>λευκης</a:t>
            </a:r>
            <a:r>
              <a:rPr lang="el-GR" dirty="0" smtClean="0"/>
              <a:t> </a:t>
            </a:r>
            <a:r>
              <a:rPr lang="el-GR" dirty="0" err="1" smtClean="0"/>
              <a:t>ουσιας</a:t>
            </a:r>
            <a:r>
              <a:rPr lang="el-GR" dirty="0" smtClean="0"/>
              <a:t> του </a:t>
            </a:r>
            <a:r>
              <a:rPr lang="el-GR" dirty="0" err="1" smtClean="0"/>
              <a:t>εγκεφαλου</a:t>
            </a:r>
            <a:r>
              <a:rPr lang="el-GR" dirty="0" smtClean="0"/>
              <a:t> και του </a:t>
            </a:r>
            <a:r>
              <a:rPr lang="el-GR" dirty="0" err="1" smtClean="0"/>
              <a:t>νωτιαιου</a:t>
            </a:r>
            <a:r>
              <a:rPr lang="el-GR" dirty="0" smtClean="0"/>
              <a:t> </a:t>
            </a:r>
            <a:r>
              <a:rPr lang="el-GR" dirty="0" err="1" smtClean="0"/>
              <a:t>μυελου.Οι</a:t>
            </a:r>
            <a:r>
              <a:rPr lang="el-GR" dirty="0" smtClean="0"/>
              <a:t> </a:t>
            </a:r>
            <a:r>
              <a:rPr lang="el-GR" dirty="0" err="1" smtClean="0"/>
              <a:t>βλαβες</a:t>
            </a:r>
            <a:r>
              <a:rPr lang="el-GR" dirty="0" smtClean="0"/>
              <a:t> αυτές </a:t>
            </a:r>
            <a:r>
              <a:rPr lang="el-GR" dirty="0" err="1" smtClean="0"/>
              <a:t>λεγονται</a:t>
            </a:r>
            <a:r>
              <a:rPr lang="el-GR" dirty="0" smtClean="0"/>
              <a:t> ΠΛΑΚΕΣ. 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ΑΙΤΙΟΛΟΓΙΑ</a:t>
            </a:r>
            <a:r>
              <a:rPr lang="en-US" dirty="0" smtClean="0"/>
              <a:t>:</a:t>
            </a:r>
          </a:p>
          <a:p>
            <a:r>
              <a:rPr lang="en-US" dirty="0" smtClean="0"/>
              <a:t>T</a:t>
            </a:r>
            <a:r>
              <a:rPr lang="el-GR" dirty="0" smtClean="0"/>
              <a:t>α </a:t>
            </a:r>
            <a:r>
              <a:rPr lang="el-GR" dirty="0" err="1" smtClean="0"/>
              <a:t>αιτια</a:t>
            </a:r>
            <a:r>
              <a:rPr lang="el-GR" dirty="0" smtClean="0"/>
              <a:t> της </a:t>
            </a:r>
            <a:r>
              <a:rPr lang="el-GR" dirty="0" err="1" smtClean="0"/>
              <a:t>νοσου</a:t>
            </a:r>
            <a:r>
              <a:rPr lang="el-GR" dirty="0" smtClean="0"/>
              <a:t> δεν είναι </a:t>
            </a:r>
            <a:r>
              <a:rPr lang="el-GR" dirty="0" err="1" smtClean="0"/>
              <a:t>σαφη</a:t>
            </a:r>
            <a:r>
              <a:rPr lang="el-GR" dirty="0" smtClean="0"/>
              <a:t>.</a:t>
            </a:r>
          </a:p>
          <a:p>
            <a:r>
              <a:rPr lang="el-GR" dirty="0" err="1" smtClean="0"/>
              <a:t>Μπορει</a:t>
            </a:r>
            <a:r>
              <a:rPr lang="el-GR" dirty="0" smtClean="0"/>
              <a:t> η </a:t>
            </a:r>
            <a:r>
              <a:rPr lang="el-GR" dirty="0" err="1" smtClean="0"/>
              <a:t>νοσος</a:t>
            </a:r>
            <a:r>
              <a:rPr lang="el-GR" dirty="0" smtClean="0"/>
              <a:t> να </a:t>
            </a:r>
            <a:r>
              <a:rPr lang="el-GR" dirty="0" err="1" smtClean="0"/>
              <a:t>προκαλειται</a:t>
            </a:r>
            <a:r>
              <a:rPr lang="el-GR" dirty="0" smtClean="0"/>
              <a:t> από την </a:t>
            </a:r>
            <a:r>
              <a:rPr lang="el-GR" dirty="0" err="1" smtClean="0"/>
              <a:t>δραση</a:t>
            </a:r>
            <a:r>
              <a:rPr lang="el-GR" dirty="0" smtClean="0"/>
              <a:t> </a:t>
            </a:r>
            <a:r>
              <a:rPr lang="el-GR" dirty="0" err="1" smtClean="0"/>
              <a:t>καποιων</a:t>
            </a:r>
            <a:r>
              <a:rPr lang="el-GR" dirty="0" smtClean="0"/>
              <a:t> ιων.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ΚΛΙΝΙΚΕΣ  ΕΚΔΗΛΩΣΕΙΣ</a:t>
            </a:r>
            <a:endParaRPr lang="el-GR" dirty="0"/>
          </a:p>
          <a:p>
            <a:r>
              <a:rPr lang="el-GR" dirty="0" smtClean="0"/>
              <a:t>-</a:t>
            </a:r>
            <a:r>
              <a:rPr lang="el-GR" dirty="0" err="1" smtClean="0"/>
              <a:t>Διαταραχες</a:t>
            </a:r>
            <a:r>
              <a:rPr lang="el-GR" dirty="0" smtClean="0"/>
              <a:t> </a:t>
            </a:r>
            <a:r>
              <a:rPr lang="el-GR" dirty="0" err="1" smtClean="0"/>
              <a:t>ορασης</a:t>
            </a:r>
            <a:endParaRPr lang="el-GR" dirty="0" smtClean="0"/>
          </a:p>
          <a:p>
            <a:r>
              <a:rPr lang="el-GR" dirty="0" smtClean="0"/>
              <a:t>-</a:t>
            </a:r>
            <a:r>
              <a:rPr lang="el-GR" dirty="0" err="1" smtClean="0"/>
              <a:t>Επιληπτικες</a:t>
            </a:r>
            <a:r>
              <a:rPr lang="el-GR" dirty="0" smtClean="0"/>
              <a:t> </a:t>
            </a:r>
            <a:r>
              <a:rPr lang="el-GR" dirty="0" err="1" smtClean="0"/>
              <a:t>κρισεις</a:t>
            </a:r>
            <a:endParaRPr lang="el-GR" dirty="0" smtClean="0"/>
          </a:p>
          <a:p>
            <a:r>
              <a:rPr lang="el-GR" dirty="0" smtClean="0"/>
              <a:t>-</a:t>
            </a:r>
            <a:r>
              <a:rPr lang="el-GR" dirty="0" err="1" smtClean="0"/>
              <a:t>Αιμωδιες</a:t>
            </a:r>
            <a:r>
              <a:rPr lang="el-GR" dirty="0" smtClean="0"/>
              <a:t>(</a:t>
            </a:r>
            <a:r>
              <a:rPr lang="el-GR" dirty="0" err="1" smtClean="0"/>
              <a:t>Επιμονες</a:t>
            </a:r>
            <a:r>
              <a:rPr lang="el-GR" dirty="0" smtClean="0"/>
              <a:t>)</a:t>
            </a:r>
          </a:p>
          <a:p>
            <a:r>
              <a:rPr lang="el-GR" dirty="0" smtClean="0"/>
              <a:t>-</a:t>
            </a:r>
            <a:r>
              <a:rPr lang="el-GR" dirty="0" err="1" smtClean="0"/>
              <a:t>Ημιπαρεση</a:t>
            </a:r>
            <a:endParaRPr lang="el-GR" dirty="0" smtClean="0"/>
          </a:p>
          <a:p>
            <a:r>
              <a:rPr lang="el-GR" dirty="0" smtClean="0"/>
              <a:t>-</a:t>
            </a:r>
            <a:r>
              <a:rPr lang="el-GR" dirty="0" err="1" smtClean="0"/>
              <a:t>Παραπαρεση</a:t>
            </a:r>
            <a:endParaRPr lang="el-GR" dirty="0" smtClean="0"/>
          </a:p>
          <a:p>
            <a:r>
              <a:rPr lang="el-GR" dirty="0" smtClean="0"/>
              <a:t>-</a:t>
            </a:r>
            <a:r>
              <a:rPr lang="el-GR" dirty="0" err="1" smtClean="0"/>
              <a:t>Διαταραχες</a:t>
            </a:r>
            <a:r>
              <a:rPr lang="el-GR" dirty="0" smtClean="0"/>
              <a:t> </a:t>
            </a:r>
            <a:r>
              <a:rPr lang="el-GR" dirty="0" err="1" smtClean="0"/>
              <a:t>αισθητικοτηας</a:t>
            </a:r>
            <a:endParaRPr lang="el-GR" dirty="0" smtClean="0"/>
          </a:p>
          <a:p>
            <a:r>
              <a:rPr lang="el-GR" dirty="0" err="1" smtClean="0"/>
              <a:t>Ασταθεια</a:t>
            </a:r>
            <a:r>
              <a:rPr lang="el-GR" dirty="0" smtClean="0"/>
              <a:t> </a:t>
            </a:r>
            <a:r>
              <a:rPr lang="el-GR" dirty="0" err="1" smtClean="0"/>
              <a:t>βαδισης</a:t>
            </a:r>
            <a:r>
              <a:rPr lang="el-GR" dirty="0" smtClean="0"/>
              <a:t> -</a:t>
            </a:r>
            <a:r>
              <a:rPr lang="el-GR" dirty="0" err="1" smtClean="0"/>
              <a:t>Ιλιγγος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ΑΤΥΠΕΣ  ΚΛΙΝΙΚΕΣ  ΕΚΔΗΛΩΣΕΙΣ</a:t>
            </a:r>
          </a:p>
          <a:p>
            <a:r>
              <a:rPr lang="el-GR" dirty="0" smtClean="0"/>
              <a:t>-</a:t>
            </a:r>
            <a:r>
              <a:rPr lang="el-GR" dirty="0" err="1" smtClean="0"/>
              <a:t>Ευκολη</a:t>
            </a:r>
            <a:r>
              <a:rPr lang="el-GR" dirty="0" smtClean="0"/>
              <a:t> </a:t>
            </a:r>
            <a:r>
              <a:rPr lang="el-GR" dirty="0" err="1" smtClean="0"/>
              <a:t>κοπωση</a:t>
            </a:r>
            <a:endParaRPr lang="el-GR" dirty="0" smtClean="0"/>
          </a:p>
          <a:p>
            <a:r>
              <a:rPr lang="el-GR" dirty="0" smtClean="0"/>
              <a:t>-</a:t>
            </a:r>
            <a:r>
              <a:rPr lang="el-GR" dirty="0" err="1" smtClean="0"/>
              <a:t>Κεφαλαλγια</a:t>
            </a:r>
            <a:endParaRPr lang="el-GR" dirty="0" smtClean="0"/>
          </a:p>
          <a:p>
            <a:r>
              <a:rPr lang="el-GR" dirty="0" smtClean="0"/>
              <a:t>-</a:t>
            </a:r>
            <a:r>
              <a:rPr lang="el-GR" dirty="0" err="1" smtClean="0"/>
              <a:t>Αλγη</a:t>
            </a:r>
            <a:r>
              <a:rPr lang="el-GR" dirty="0" smtClean="0"/>
              <a:t> στα </a:t>
            </a:r>
            <a:r>
              <a:rPr lang="el-GR" dirty="0" err="1" smtClean="0"/>
              <a:t>ακρα</a:t>
            </a:r>
            <a:endParaRPr lang="el-GR" dirty="0" smtClean="0"/>
          </a:p>
          <a:p>
            <a:r>
              <a:rPr lang="el-GR" dirty="0" smtClean="0"/>
              <a:t>-</a:t>
            </a:r>
            <a:r>
              <a:rPr lang="el-GR" dirty="0" err="1" smtClean="0"/>
              <a:t>Καταθλιψη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226</Words>
  <Application>Microsoft Office PowerPoint</Application>
  <PresentationFormat>Προβολή στην οθόνη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ΝΕΥΡΟΛΟΓΙΑ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ΝΕΥΡΟΛΟΓΙΑ</dc:title>
  <dc:creator>user</dc:creator>
  <cp:lastModifiedBy>user</cp:lastModifiedBy>
  <cp:revision>5</cp:revision>
  <dcterms:created xsi:type="dcterms:W3CDTF">2020-03-26T10:36:08Z</dcterms:created>
  <dcterms:modified xsi:type="dcterms:W3CDTF">2020-03-26T11:16:34Z</dcterms:modified>
</cp:coreProperties>
</file>